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0000"/>
                </a:solidFill>
              </a:defRPr>
            </a:pPr>
            <a:r>
              <a:t>테스트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r>
                        <a:t>Title 1</a:t>
                      </a:r>
                    </a:p>
                  </a:txBody>
                  <a:tcPr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Title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 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1,2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2,2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3,2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Cell 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 4,2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