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0AC134-C7EE-C2AE-CF9D-3724749B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6A13C29-73D0-F24C-7756-D20BF169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0DC5E2-EC36-14F2-655D-FB21B32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F5B569-4417-E205-DF14-39343188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368D85-450B-5BD5-0118-81C923D8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3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DB064-7D5F-F2EB-079B-4888FDF4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2D34DB-E571-C190-1488-1D10EEEA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06389C-B034-D906-B2CD-39564E0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920C9B-F360-1D06-140E-CD860CD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91D896-D118-050B-9909-61EB2784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26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11CB70-6ADC-B2F3-D01B-D1DF52AC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13E146A-CA4E-67B4-2815-55FE1375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95FADC-B365-E23B-2EF0-0319DE5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3D7D8A-DED7-45F6-B182-CA92DF7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E3D004-FC47-2EFC-506C-A33E4BDE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030750-9A43-E211-A61A-86E4263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169EEB-20D5-3EDE-E0AF-3743C850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04F2B1-5D16-4DBE-7051-4144B1B9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0D62A0-79D8-2CB7-2B92-D36A8E94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2A3190-42E6-019D-CF54-E2573B51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20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88ACAE-83E1-16F5-E375-A5EDAB0F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5109A7-F11D-34F1-380C-A12D8E2D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852152-53E2-A402-6169-BFD66067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CC54D3-D0F6-14B0-EDA0-C4C6C64E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753A05-C21B-559F-6D03-314A3E9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51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55374A-C615-76D3-71BC-D49B8338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9A6A3-CCE6-DA5E-4A81-DE06C73F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122DF6-3696-3F74-F82C-B7FCB401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32C767-2DE0-9D24-7D3E-6B05BBAF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0C92986-73BD-81F8-934D-4D2C8721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821144-CB3A-29FA-C185-8799CCD2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0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EA199B-5192-2CCB-A998-9B44767C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FF9E08-3CD9-2BF6-A156-5587D276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972C02-E841-6920-6885-D51699B9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26F02C-F081-5AAE-1717-2DA28588B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C5AFBB8-49E1-BBA8-435E-4A49D1A03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88E1FA7-C920-E03F-6A89-B28FCC56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7D1C7C3-F3C3-E075-A3AC-0D01CD85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FD92BE8-77C5-35CE-ECF6-3CC7E00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7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ECB57-19AB-F2FD-C061-CD321D4B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D365440-37BE-16F6-3FB9-FE6F2324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68CCD2F-999D-8D89-F249-9DB515DD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4E2B429-5240-5241-C6A5-5670A33F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85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EA78E0-9073-110B-F4E4-B23AFDD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4C46EAB-19E5-F7E4-D1CB-23FAFD1B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C58DDA-EE8D-CC97-4012-8C5B6900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30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6851C5-BCBD-04BF-8172-65FA2675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F1997-EEF2-C6AF-608F-D7BC447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866FC2-562C-A584-2B3B-BE50A0D7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65F7BA-4B8A-0771-E24C-C1FDBF14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7BEC3B-FDB9-F4B3-08D0-1D8C53F8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82ECB0-0B7D-20BF-092E-8070766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4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7F80A4-02A4-D0A6-AB56-BEE02195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F523BC-4827-541C-B309-266B74AF1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843726-03F5-527A-297C-4A584826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9496F3-4F33-8B88-C07A-65752A1C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4D524D-2B67-05E9-A0ED-0210D7A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0D79C9-A9F3-5F32-381E-640C87FA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7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AFCF18-EC91-16B9-78CA-E136F0D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3AF62D-5566-68BC-962C-EB9B1B29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95C602-8DBE-EBEB-9F63-12598B7E1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BC72-88DE-413A-BE0E-46CA46D999CA}" type="datetimeFigureOut">
              <a:rPr lang="tr-TR" smtClean="0"/>
              <a:t>28.12.2023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D7965C-5F7A-7693-8543-C6853588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6EF500-39B7-0F79-FE6E-43E00152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1BF-0E11-4DC3-915B-8ECD69091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4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ok Kullanılan Popüler İşletim Sistemleri - Tekno Sarmal">
            <a:extLst>
              <a:ext uri="{FF2B5EF4-FFF2-40B4-BE49-F238E27FC236}">
                <a16:creationId xmlns:a16="http://schemas.microsoft.com/office/drawing/2014/main" id="{B2E52BFC-8DB8-3498-851E-2936FE74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1" y="720468"/>
            <a:ext cx="80962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3B627E5-FD30-A159-242E-98801C5D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27" y="317089"/>
            <a:ext cx="8633951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4FF41E8-8686-2E9A-2640-33DD51E3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90" y="262223"/>
            <a:ext cx="756390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den Linux? Nerelerde Kullanılır? - ppt indir">
            <a:extLst>
              <a:ext uri="{FF2B5EF4-FFF2-40B4-BE49-F238E27FC236}">
                <a16:creationId xmlns:a16="http://schemas.microsoft.com/office/drawing/2014/main" id="{084816C8-7EBF-8384-2CA0-B2D0D446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Yusuf Gözübüyük</dc:creator>
  <cp:lastModifiedBy>Yusuf Gözübüyük</cp:lastModifiedBy>
  <cp:revision>3</cp:revision>
  <dcterms:created xsi:type="dcterms:W3CDTF">2023-03-22T16:22:33Z</dcterms:created>
  <dcterms:modified xsi:type="dcterms:W3CDTF">2023-12-28T16:51:43Z</dcterms:modified>
</cp:coreProperties>
</file>