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66" r:id="rId5"/>
    <p:sldId id="260" r:id="rId6"/>
    <p:sldId id="269" r:id="rId7"/>
    <p:sldId id="268" r:id="rId8"/>
    <p:sldId id="267" r:id="rId9"/>
    <p:sldId id="265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8AA24-C013-48B5-AE98-FF2F42E5EEE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FCDBD-B57F-4768-A01D-82879D40F2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Pie chart showing the most business done with banks</a:t>
          </a:r>
          <a:endParaRPr lang="en-US" dirty="0"/>
        </a:p>
      </dgm:t>
    </dgm:pt>
    <dgm:pt modelId="{AD195108-45F6-409D-9AED-1236A204ED62}" type="parTrans" cxnId="{923A2D9C-CFAD-40E0-9C0E-DD2BA36B8AC6}">
      <dgm:prSet/>
      <dgm:spPr/>
      <dgm:t>
        <a:bodyPr/>
        <a:lstStyle/>
        <a:p>
          <a:endParaRPr lang="en-US"/>
        </a:p>
      </dgm:t>
    </dgm:pt>
    <dgm:pt modelId="{385F80D1-AC02-41AD-85F2-791A822C837D}" type="sibTrans" cxnId="{923A2D9C-CFAD-40E0-9C0E-DD2BA36B8A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78F825-11A1-4E5E-A3BD-67BEF31CAD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Sales by year Line chart shows highest sales year is 2013, with forecasting</a:t>
          </a:r>
          <a:endParaRPr lang="en-US" dirty="0"/>
        </a:p>
      </dgm:t>
    </dgm:pt>
    <dgm:pt modelId="{7502B73E-F6FA-41BD-8531-249F0455A259}" type="parTrans" cxnId="{9721EAC6-440E-4D60-A958-9B5AB3BA9091}">
      <dgm:prSet/>
      <dgm:spPr/>
      <dgm:t>
        <a:bodyPr/>
        <a:lstStyle/>
        <a:p>
          <a:endParaRPr lang="en-US"/>
        </a:p>
      </dgm:t>
    </dgm:pt>
    <dgm:pt modelId="{BAF1EA4B-96A7-4CAB-8E4C-D0D3BE752593}" type="sibTrans" cxnId="{9721EAC6-440E-4D60-A958-9B5AB3BA90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3E6958-9A8F-4FD6-9C92-E17B2FCEEE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Bar chart shows the best selling countries (USA)</a:t>
          </a:r>
          <a:endParaRPr lang="en-US" dirty="0"/>
        </a:p>
      </dgm:t>
    </dgm:pt>
    <dgm:pt modelId="{EFC9DDAA-9687-4994-BCF1-A4E63F5349D8}" type="parTrans" cxnId="{212A9305-64AE-4FE5-A834-C5594D2512E0}">
      <dgm:prSet/>
      <dgm:spPr/>
      <dgm:t>
        <a:bodyPr/>
        <a:lstStyle/>
        <a:p>
          <a:endParaRPr lang="en-US"/>
        </a:p>
      </dgm:t>
    </dgm:pt>
    <dgm:pt modelId="{A1D614F7-B8B0-4AD6-A731-6F6632B5DD85}" type="sibTrans" cxnId="{212A9305-64AE-4FE5-A834-C5594D2512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261D94-69F6-43F7-AC89-075C6A6017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Filters by month and product</a:t>
          </a:r>
          <a:endParaRPr lang="en-US"/>
        </a:p>
      </dgm:t>
    </dgm:pt>
    <dgm:pt modelId="{0335303B-9459-47F0-876E-6E7038F9FB30}" type="parTrans" cxnId="{E0B5B9C0-5D74-4CDB-BABB-F9991011096E}">
      <dgm:prSet/>
      <dgm:spPr/>
      <dgm:t>
        <a:bodyPr/>
        <a:lstStyle/>
        <a:p>
          <a:endParaRPr lang="en-US"/>
        </a:p>
      </dgm:t>
    </dgm:pt>
    <dgm:pt modelId="{973E1A74-7F11-4C27-988E-0705B0491544}" type="sibTrans" cxnId="{E0B5B9C0-5D74-4CDB-BABB-F9991011096E}">
      <dgm:prSet/>
      <dgm:spPr/>
      <dgm:t>
        <a:bodyPr/>
        <a:lstStyle/>
        <a:p>
          <a:endParaRPr lang="en-US"/>
        </a:p>
      </dgm:t>
    </dgm:pt>
    <dgm:pt modelId="{ED5C7F59-5C22-4757-BE76-13873C418E1B}" type="pres">
      <dgm:prSet presAssocID="{EB38AA24-C013-48B5-AE98-FF2F42E5EEE4}" presName="root" presStyleCnt="0">
        <dgm:presLayoutVars>
          <dgm:dir/>
          <dgm:resizeHandles val="exact"/>
        </dgm:presLayoutVars>
      </dgm:prSet>
      <dgm:spPr/>
    </dgm:pt>
    <dgm:pt modelId="{47D1DF5A-4731-41F0-B896-063749A5B68E}" type="pres">
      <dgm:prSet presAssocID="{EB38AA24-C013-48B5-AE98-FF2F42E5EEE4}" presName="container" presStyleCnt="0">
        <dgm:presLayoutVars>
          <dgm:dir/>
          <dgm:resizeHandles val="exact"/>
        </dgm:presLayoutVars>
      </dgm:prSet>
      <dgm:spPr/>
    </dgm:pt>
    <dgm:pt modelId="{54496509-7313-48AF-A171-126C862DC0F3}" type="pres">
      <dgm:prSet presAssocID="{356FCDBD-B57F-4768-A01D-82879D40F21B}" presName="compNode" presStyleCnt="0"/>
      <dgm:spPr/>
    </dgm:pt>
    <dgm:pt modelId="{B8C12D5B-493E-4E32-8505-234E89E15AD2}" type="pres">
      <dgm:prSet presAssocID="{356FCDBD-B57F-4768-A01D-82879D40F21B}" presName="iconBgRect" presStyleLbl="bgShp" presStyleIdx="0" presStyleCnt="4"/>
      <dgm:spPr/>
    </dgm:pt>
    <dgm:pt modelId="{1754237A-393D-42DD-A7A9-D7C7F251236B}" type="pres">
      <dgm:prSet presAssocID="{356FCDBD-B57F-4768-A01D-82879D40F2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49818BE4-C9BC-4455-A6E6-858DA7261D41}" type="pres">
      <dgm:prSet presAssocID="{356FCDBD-B57F-4768-A01D-82879D40F21B}" presName="spaceRect" presStyleCnt="0"/>
      <dgm:spPr/>
    </dgm:pt>
    <dgm:pt modelId="{90BF7010-A9A8-44D0-92BB-1BEC81099EF1}" type="pres">
      <dgm:prSet presAssocID="{356FCDBD-B57F-4768-A01D-82879D40F21B}" presName="textRect" presStyleLbl="revTx" presStyleIdx="0" presStyleCnt="4">
        <dgm:presLayoutVars>
          <dgm:chMax val="1"/>
          <dgm:chPref val="1"/>
        </dgm:presLayoutVars>
      </dgm:prSet>
      <dgm:spPr/>
    </dgm:pt>
    <dgm:pt modelId="{8AF72242-41C3-4BA9-8FB2-5FC68CC99D9B}" type="pres">
      <dgm:prSet presAssocID="{385F80D1-AC02-41AD-85F2-791A822C837D}" presName="sibTrans" presStyleLbl="sibTrans2D1" presStyleIdx="0" presStyleCnt="0"/>
      <dgm:spPr/>
    </dgm:pt>
    <dgm:pt modelId="{BBF62612-1173-4DF9-B8D6-3E855B1B08BC}" type="pres">
      <dgm:prSet presAssocID="{AD78F825-11A1-4E5E-A3BD-67BEF31CADB4}" presName="compNode" presStyleCnt="0"/>
      <dgm:spPr/>
    </dgm:pt>
    <dgm:pt modelId="{FF71454A-636A-451E-BE85-DAE3D08DCBC6}" type="pres">
      <dgm:prSet presAssocID="{AD78F825-11A1-4E5E-A3BD-67BEF31CADB4}" presName="iconBgRect" presStyleLbl="bgShp" presStyleIdx="1" presStyleCnt="4"/>
      <dgm:spPr/>
    </dgm:pt>
    <dgm:pt modelId="{7BED2F9C-89D8-499A-B79E-EC62E95931AB}" type="pres">
      <dgm:prSet presAssocID="{AD78F825-11A1-4E5E-A3BD-67BEF31CAD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54392DA-CD5F-47E9-9EB5-1412C5DE46CA}" type="pres">
      <dgm:prSet presAssocID="{AD78F825-11A1-4E5E-A3BD-67BEF31CADB4}" presName="spaceRect" presStyleCnt="0"/>
      <dgm:spPr/>
    </dgm:pt>
    <dgm:pt modelId="{EACFFF5C-B568-4982-B9E0-0286267F15D0}" type="pres">
      <dgm:prSet presAssocID="{AD78F825-11A1-4E5E-A3BD-67BEF31CADB4}" presName="textRect" presStyleLbl="revTx" presStyleIdx="1" presStyleCnt="4" custScaleX="97688" custLinFactNeighborX="-9673">
        <dgm:presLayoutVars>
          <dgm:chMax val="1"/>
          <dgm:chPref val="1"/>
        </dgm:presLayoutVars>
      </dgm:prSet>
      <dgm:spPr/>
    </dgm:pt>
    <dgm:pt modelId="{C793C976-995B-497C-921C-ABE77F21AACD}" type="pres">
      <dgm:prSet presAssocID="{BAF1EA4B-96A7-4CAB-8E4C-D0D3BE752593}" presName="sibTrans" presStyleLbl="sibTrans2D1" presStyleIdx="0" presStyleCnt="0"/>
      <dgm:spPr/>
    </dgm:pt>
    <dgm:pt modelId="{7B234250-A212-47AA-A73C-176467DDE323}" type="pres">
      <dgm:prSet presAssocID="{B13E6958-9A8F-4FD6-9C92-E17B2FCEEEAA}" presName="compNode" presStyleCnt="0"/>
      <dgm:spPr/>
    </dgm:pt>
    <dgm:pt modelId="{5A62F6B0-CE25-4437-B9B2-B21D4C52E354}" type="pres">
      <dgm:prSet presAssocID="{B13E6958-9A8F-4FD6-9C92-E17B2FCEEEAA}" presName="iconBgRect" presStyleLbl="bgShp" presStyleIdx="2" presStyleCnt="4"/>
      <dgm:spPr/>
    </dgm:pt>
    <dgm:pt modelId="{9E00F67D-67BF-4E39-BA72-596E57B83DFD}" type="pres">
      <dgm:prSet presAssocID="{B13E6958-9A8F-4FD6-9C92-E17B2FCEEE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4BDE474-E145-4FDA-AA34-5FF5E3A8542E}" type="pres">
      <dgm:prSet presAssocID="{B13E6958-9A8F-4FD6-9C92-E17B2FCEEEAA}" presName="spaceRect" presStyleCnt="0"/>
      <dgm:spPr/>
    </dgm:pt>
    <dgm:pt modelId="{513BA3D6-20EE-45B8-8ECE-59D74435DCD0}" type="pres">
      <dgm:prSet presAssocID="{B13E6958-9A8F-4FD6-9C92-E17B2FCEEEAA}" presName="textRect" presStyleLbl="revTx" presStyleIdx="2" presStyleCnt="4">
        <dgm:presLayoutVars>
          <dgm:chMax val="1"/>
          <dgm:chPref val="1"/>
        </dgm:presLayoutVars>
      </dgm:prSet>
      <dgm:spPr/>
    </dgm:pt>
    <dgm:pt modelId="{1364AADD-B55B-4D9F-BA41-5906D86E687C}" type="pres">
      <dgm:prSet presAssocID="{A1D614F7-B8B0-4AD6-A731-6F6632B5DD85}" presName="sibTrans" presStyleLbl="sibTrans2D1" presStyleIdx="0" presStyleCnt="0"/>
      <dgm:spPr/>
    </dgm:pt>
    <dgm:pt modelId="{49056665-38CE-4052-A211-9E909747A506}" type="pres">
      <dgm:prSet presAssocID="{34261D94-69F6-43F7-AC89-075C6A60174C}" presName="compNode" presStyleCnt="0"/>
      <dgm:spPr/>
    </dgm:pt>
    <dgm:pt modelId="{C6E0C09E-EEE3-4FB1-B54C-1ADE29261A84}" type="pres">
      <dgm:prSet presAssocID="{34261D94-69F6-43F7-AC89-075C6A60174C}" presName="iconBgRect" presStyleLbl="bgShp" presStyleIdx="3" presStyleCnt="4"/>
      <dgm:spPr/>
    </dgm:pt>
    <dgm:pt modelId="{CDC1F02B-DDA0-4F69-8121-7C553C58BC0D}" type="pres">
      <dgm:prSet presAssocID="{34261D94-69F6-43F7-AC89-075C6A6017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51584B4-04D4-4F2E-B40A-98B701448A3F}" type="pres">
      <dgm:prSet presAssocID="{34261D94-69F6-43F7-AC89-075C6A60174C}" presName="spaceRect" presStyleCnt="0"/>
      <dgm:spPr/>
    </dgm:pt>
    <dgm:pt modelId="{205D8C41-EDDE-4E71-849C-F91916012EC5}" type="pres">
      <dgm:prSet presAssocID="{34261D94-69F6-43F7-AC89-075C6A6017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12A9305-64AE-4FE5-A834-C5594D2512E0}" srcId="{EB38AA24-C013-48B5-AE98-FF2F42E5EEE4}" destId="{B13E6958-9A8F-4FD6-9C92-E17B2FCEEEAA}" srcOrd="2" destOrd="0" parTransId="{EFC9DDAA-9687-4994-BCF1-A4E63F5349D8}" sibTransId="{A1D614F7-B8B0-4AD6-A731-6F6632B5DD85}"/>
    <dgm:cxn modelId="{7E632507-F3FA-4EB5-A5DE-B26912DD5606}" type="presOf" srcId="{356FCDBD-B57F-4768-A01D-82879D40F21B}" destId="{90BF7010-A9A8-44D0-92BB-1BEC81099EF1}" srcOrd="0" destOrd="0" presId="urn:microsoft.com/office/officeart/2018/2/layout/IconCircleList"/>
    <dgm:cxn modelId="{A3F99334-1E7E-4EBF-BB15-73AE762C5F6C}" type="presOf" srcId="{BAF1EA4B-96A7-4CAB-8E4C-D0D3BE752593}" destId="{C793C976-995B-497C-921C-ABE77F21AACD}" srcOrd="0" destOrd="0" presId="urn:microsoft.com/office/officeart/2018/2/layout/IconCircleList"/>
    <dgm:cxn modelId="{C0F39267-6449-4F8A-A56D-D901B1CA05C6}" type="presOf" srcId="{A1D614F7-B8B0-4AD6-A731-6F6632B5DD85}" destId="{1364AADD-B55B-4D9F-BA41-5906D86E687C}" srcOrd="0" destOrd="0" presId="urn:microsoft.com/office/officeart/2018/2/layout/IconCircleList"/>
    <dgm:cxn modelId="{75250870-4643-469E-BA82-DBF840E3B7F7}" type="presOf" srcId="{EB38AA24-C013-48B5-AE98-FF2F42E5EEE4}" destId="{ED5C7F59-5C22-4757-BE76-13873C418E1B}" srcOrd="0" destOrd="0" presId="urn:microsoft.com/office/officeart/2018/2/layout/IconCircleList"/>
    <dgm:cxn modelId="{E199A483-DCFF-41D2-B62C-F8555212BE0D}" type="presOf" srcId="{AD78F825-11A1-4E5E-A3BD-67BEF31CADB4}" destId="{EACFFF5C-B568-4982-B9E0-0286267F15D0}" srcOrd="0" destOrd="0" presId="urn:microsoft.com/office/officeart/2018/2/layout/IconCircleList"/>
    <dgm:cxn modelId="{923A2D9C-CFAD-40E0-9C0E-DD2BA36B8AC6}" srcId="{EB38AA24-C013-48B5-AE98-FF2F42E5EEE4}" destId="{356FCDBD-B57F-4768-A01D-82879D40F21B}" srcOrd="0" destOrd="0" parTransId="{AD195108-45F6-409D-9AED-1236A204ED62}" sibTransId="{385F80D1-AC02-41AD-85F2-791A822C837D}"/>
    <dgm:cxn modelId="{9761B4BF-6D97-4275-A63D-3D960FC3C77D}" type="presOf" srcId="{B13E6958-9A8F-4FD6-9C92-E17B2FCEEEAA}" destId="{513BA3D6-20EE-45B8-8ECE-59D74435DCD0}" srcOrd="0" destOrd="0" presId="urn:microsoft.com/office/officeart/2018/2/layout/IconCircleList"/>
    <dgm:cxn modelId="{E0B5B9C0-5D74-4CDB-BABB-F9991011096E}" srcId="{EB38AA24-C013-48B5-AE98-FF2F42E5EEE4}" destId="{34261D94-69F6-43F7-AC89-075C6A60174C}" srcOrd="3" destOrd="0" parTransId="{0335303B-9459-47F0-876E-6E7038F9FB30}" sibTransId="{973E1A74-7F11-4C27-988E-0705B0491544}"/>
    <dgm:cxn modelId="{9721EAC6-440E-4D60-A958-9B5AB3BA9091}" srcId="{EB38AA24-C013-48B5-AE98-FF2F42E5EEE4}" destId="{AD78F825-11A1-4E5E-A3BD-67BEF31CADB4}" srcOrd="1" destOrd="0" parTransId="{7502B73E-F6FA-41BD-8531-249F0455A259}" sibTransId="{BAF1EA4B-96A7-4CAB-8E4C-D0D3BE752593}"/>
    <dgm:cxn modelId="{382135C9-150C-41E2-B907-5A3B549F7E41}" type="presOf" srcId="{34261D94-69F6-43F7-AC89-075C6A60174C}" destId="{205D8C41-EDDE-4E71-849C-F91916012EC5}" srcOrd="0" destOrd="0" presId="urn:microsoft.com/office/officeart/2018/2/layout/IconCircleList"/>
    <dgm:cxn modelId="{FA6200CB-0408-4C4F-8058-EAEB50F5D8A9}" type="presOf" srcId="{385F80D1-AC02-41AD-85F2-791A822C837D}" destId="{8AF72242-41C3-4BA9-8FB2-5FC68CC99D9B}" srcOrd="0" destOrd="0" presId="urn:microsoft.com/office/officeart/2018/2/layout/IconCircleList"/>
    <dgm:cxn modelId="{C6818FF2-0D4B-4930-9D94-7A922DC4A02F}" type="presParOf" srcId="{ED5C7F59-5C22-4757-BE76-13873C418E1B}" destId="{47D1DF5A-4731-41F0-B896-063749A5B68E}" srcOrd="0" destOrd="0" presId="urn:microsoft.com/office/officeart/2018/2/layout/IconCircleList"/>
    <dgm:cxn modelId="{DA41097D-3817-4315-A4E7-1F6B45CE8C51}" type="presParOf" srcId="{47D1DF5A-4731-41F0-B896-063749A5B68E}" destId="{54496509-7313-48AF-A171-126C862DC0F3}" srcOrd="0" destOrd="0" presId="urn:microsoft.com/office/officeart/2018/2/layout/IconCircleList"/>
    <dgm:cxn modelId="{D6165F7E-9A11-4DE9-9F35-B26EA6E4896D}" type="presParOf" srcId="{54496509-7313-48AF-A171-126C862DC0F3}" destId="{B8C12D5B-493E-4E32-8505-234E89E15AD2}" srcOrd="0" destOrd="0" presId="urn:microsoft.com/office/officeart/2018/2/layout/IconCircleList"/>
    <dgm:cxn modelId="{C02583D4-038C-4D99-9A91-F02DD36A4F14}" type="presParOf" srcId="{54496509-7313-48AF-A171-126C862DC0F3}" destId="{1754237A-393D-42DD-A7A9-D7C7F251236B}" srcOrd="1" destOrd="0" presId="urn:microsoft.com/office/officeart/2018/2/layout/IconCircleList"/>
    <dgm:cxn modelId="{E2AFC21B-4A08-4878-AA5A-3DF87FFF0DAD}" type="presParOf" srcId="{54496509-7313-48AF-A171-126C862DC0F3}" destId="{49818BE4-C9BC-4455-A6E6-858DA7261D41}" srcOrd="2" destOrd="0" presId="urn:microsoft.com/office/officeart/2018/2/layout/IconCircleList"/>
    <dgm:cxn modelId="{A0FE601C-0ED7-4B7D-8438-C796BE5140EE}" type="presParOf" srcId="{54496509-7313-48AF-A171-126C862DC0F3}" destId="{90BF7010-A9A8-44D0-92BB-1BEC81099EF1}" srcOrd="3" destOrd="0" presId="urn:microsoft.com/office/officeart/2018/2/layout/IconCircleList"/>
    <dgm:cxn modelId="{7C44AB53-1847-4C3D-B14C-0E48B028B040}" type="presParOf" srcId="{47D1DF5A-4731-41F0-B896-063749A5B68E}" destId="{8AF72242-41C3-4BA9-8FB2-5FC68CC99D9B}" srcOrd="1" destOrd="0" presId="urn:microsoft.com/office/officeart/2018/2/layout/IconCircleList"/>
    <dgm:cxn modelId="{7FCB1A5C-8487-4D4E-9C64-EDDB0AD3017C}" type="presParOf" srcId="{47D1DF5A-4731-41F0-B896-063749A5B68E}" destId="{BBF62612-1173-4DF9-B8D6-3E855B1B08BC}" srcOrd="2" destOrd="0" presId="urn:microsoft.com/office/officeart/2018/2/layout/IconCircleList"/>
    <dgm:cxn modelId="{6BA32997-E063-42DB-84E8-303E9F311F91}" type="presParOf" srcId="{BBF62612-1173-4DF9-B8D6-3E855B1B08BC}" destId="{FF71454A-636A-451E-BE85-DAE3D08DCBC6}" srcOrd="0" destOrd="0" presId="urn:microsoft.com/office/officeart/2018/2/layout/IconCircleList"/>
    <dgm:cxn modelId="{7DF5F504-067E-42FF-BD44-E1DCA1D4EDC0}" type="presParOf" srcId="{BBF62612-1173-4DF9-B8D6-3E855B1B08BC}" destId="{7BED2F9C-89D8-499A-B79E-EC62E95931AB}" srcOrd="1" destOrd="0" presId="urn:microsoft.com/office/officeart/2018/2/layout/IconCircleList"/>
    <dgm:cxn modelId="{BA97F484-09BA-4FC0-9332-5FCBA6FC1D67}" type="presParOf" srcId="{BBF62612-1173-4DF9-B8D6-3E855B1B08BC}" destId="{E54392DA-CD5F-47E9-9EB5-1412C5DE46CA}" srcOrd="2" destOrd="0" presId="urn:microsoft.com/office/officeart/2018/2/layout/IconCircleList"/>
    <dgm:cxn modelId="{6E3F2D22-A42A-4E9C-94B6-85F18A4E9FE2}" type="presParOf" srcId="{BBF62612-1173-4DF9-B8D6-3E855B1B08BC}" destId="{EACFFF5C-B568-4982-B9E0-0286267F15D0}" srcOrd="3" destOrd="0" presId="urn:microsoft.com/office/officeart/2018/2/layout/IconCircleList"/>
    <dgm:cxn modelId="{6882F3C0-16B7-40F4-A112-30EDB70CAD69}" type="presParOf" srcId="{47D1DF5A-4731-41F0-B896-063749A5B68E}" destId="{C793C976-995B-497C-921C-ABE77F21AACD}" srcOrd="3" destOrd="0" presId="urn:microsoft.com/office/officeart/2018/2/layout/IconCircleList"/>
    <dgm:cxn modelId="{19D6841C-81D3-468C-96F9-EDEBD99A5F9A}" type="presParOf" srcId="{47D1DF5A-4731-41F0-B896-063749A5B68E}" destId="{7B234250-A212-47AA-A73C-176467DDE323}" srcOrd="4" destOrd="0" presId="urn:microsoft.com/office/officeart/2018/2/layout/IconCircleList"/>
    <dgm:cxn modelId="{6F3F47EE-1DB3-4455-821C-B837F011BD7F}" type="presParOf" srcId="{7B234250-A212-47AA-A73C-176467DDE323}" destId="{5A62F6B0-CE25-4437-B9B2-B21D4C52E354}" srcOrd="0" destOrd="0" presId="urn:microsoft.com/office/officeart/2018/2/layout/IconCircleList"/>
    <dgm:cxn modelId="{B0B1FC82-F6F8-4A57-82FF-719FD80F0DD5}" type="presParOf" srcId="{7B234250-A212-47AA-A73C-176467DDE323}" destId="{9E00F67D-67BF-4E39-BA72-596E57B83DFD}" srcOrd="1" destOrd="0" presId="urn:microsoft.com/office/officeart/2018/2/layout/IconCircleList"/>
    <dgm:cxn modelId="{087B1391-4A13-42D4-88DB-F255CC54FDA1}" type="presParOf" srcId="{7B234250-A212-47AA-A73C-176467DDE323}" destId="{34BDE474-E145-4FDA-AA34-5FF5E3A8542E}" srcOrd="2" destOrd="0" presId="urn:microsoft.com/office/officeart/2018/2/layout/IconCircleList"/>
    <dgm:cxn modelId="{6248EF9D-2A61-45C1-AC0D-BCCD019E24E3}" type="presParOf" srcId="{7B234250-A212-47AA-A73C-176467DDE323}" destId="{513BA3D6-20EE-45B8-8ECE-59D74435DCD0}" srcOrd="3" destOrd="0" presId="urn:microsoft.com/office/officeart/2018/2/layout/IconCircleList"/>
    <dgm:cxn modelId="{AE2325CF-FD42-483C-91AF-672A88E05C8B}" type="presParOf" srcId="{47D1DF5A-4731-41F0-B896-063749A5B68E}" destId="{1364AADD-B55B-4D9F-BA41-5906D86E687C}" srcOrd="5" destOrd="0" presId="urn:microsoft.com/office/officeart/2018/2/layout/IconCircleList"/>
    <dgm:cxn modelId="{FEDCA4CF-25BC-4E15-889B-3DE861F8C359}" type="presParOf" srcId="{47D1DF5A-4731-41F0-B896-063749A5B68E}" destId="{49056665-38CE-4052-A211-9E909747A506}" srcOrd="6" destOrd="0" presId="urn:microsoft.com/office/officeart/2018/2/layout/IconCircleList"/>
    <dgm:cxn modelId="{59C3C444-BF26-4F93-8AE4-94C2C0843FB9}" type="presParOf" srcId="{49056665-38CE-4052-A211-9E909747A506}" destId="{C6E0C09E-EEE3-4FB1-B54C-1ADE29261A84}" srcOrd="0" destOrd="0" presId="urn:microsoft.com/office/officeart/2018/2/layout/IconCircleList"/>
    <dgm:cxn modelId="{B1EAE178-1592-4C13-81E8-BAC8CE3983EF}" type="presParOf" srcId="{49056665-38CE-4052-A211-9E909747A506}" destId="{CDC1F02B-DDA0-4F69-8121-7C553C58BC0D}" srcOrd="1" destOrd="0" presId="urn:microsoft.com/office/officeart/2018/2/layout/IconCircleList"/>
    <dgm:cxn modelId="{7DBDE004-6371-4502-87EA-9D12FB12F73A}" type="presParOf" srcId="{49056665-38CE-4052-A211-9E909747A506}" destId="{C51584B4-04D4-4F2E-B40A-98B701448A3F}" srcOrd="2" destOrd="0" presId="urn:microsoft.com/office/officeart/2018/2/layout/IconCircleList"/>
    <dgm:cxn modelId="{7DBA4346-6962-459C-8F12-C5163079EE05}" type="presParOf" srcId="{49056665-38CE-4052-A211-9E909747A506}" destId="{205D8C41-EDDE-4E71-849C-F91916012EC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788D2-E5BF-4AEC-8F73-EEAA081BEE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5EBBEC-324C-477B-B326-264DF9CBF45E}">
      <dgm:prSet/>
      <dgm:spPr/>
      <dgm:t>
        <a:bodyPr/>
        <a:lstStyle/>
        <a:p>
          <a:r>
            <a:rPr lang="en-US" baseline="0"/>
            <a:t>Line chart showing best customers by birth year, which shows that customers born in 74 are the best buyers</a:t>
          </a:r>
          <a:endParaRPr lang="en-US"/>
        </a:p>
      </dgm:t>
    </dgm:pt>
    <dgm:pt modelId="{BC85D444-41F9-4BA1-A954-3871FE23CA58}" type="parTrans" cxnId="{58CA333E-8C89-40E9-B44D-F446011D31C8}">
      <dgm:prSet/>
      <dgm:spPr/>
      <dgm:t>
        <a:bodyPr/>
        <a:lstStyle/>
        <a:p>
          <a:endParaRPr lang="en-US"/>
        </a:p>
      </dgm:t>
    </dgm:pt>
    <dgm:pt modelId="{B587E6D6-C224-4FC0-8290-DEDD4E7DCD18}" type="sibTrans" cxnId="{58CA333E-8C89-40E9-B44D-F446011D31C8}">
      <dgm:prSet/>
      <dgm:spPr/>
      <dgm:t>
        <a:bodyPr/>
        <a:lstStyle/>
        <a:p>
          <a:endParaRPr lang="en-US"/>
        </a:p>
      </dgm:t>
    </dgm:pt>
    <dgm:pt modelId="{94C336D0-3B5E-4C74-9A7D-7961B31AA3FE}">
      <dgm:prSet/>
      <dgm:spPr/>
      <dgm:t>
        <a:bodyPr/>
        <a:lstStyle/>
        <a:p>
          <a:r>
            <a:rPr lang="en-US" baseline="0"/>
            <a:t>sales over the years chart to show trends</a:t>
          </a:r>
          <a:endParaRPr lang="en-US"/>
        </a:p>
      </dgm:t>
    </dgm:pt>
    <dgm:pt modelId="{3240E674-E23E-4BC2-A5DC-B4B1FF101363}" type="parTrans" cxnId="{C3AC2A3C-7161-46A0-BB90-BE4B3B1DB6FA}">
      <dgm:prSet/>
      <dgm:spPr/>
      <dgm:t>
        <a:bodyPr/>
        <a:lstStyle/>
        <a:p>
          <a:endParaRPr lang="en-US"/>
        </a:p>
      </dgm:t>
    </dgm:pt>
    <dgm:pt modelId="{B1ECE656-2F08-4D52-86F9-20847C5AB08F}" type="sibTrans" cxnId="{C3AC2A3C-7161-46A0-BB90-BE4B3B1DB6FA}">
      <dgm:prSet/>
      <dgm:spPr/>
      <dgm:t>
        <a:bodyPr/>
        <a:lstStyle/>
        <a:p>
          <a:endParaRPr lang="en-US"/>
        </a:p>
      </dgm:t>
    </dgm:pt>
    <dgm:pt modelId="{8B1F2939-5298-4D8D-895F-2D004CE5B74D}">
      <dgm:prSet/>
      <dgm:spPr/>
      <dgm:t>
        <a:bodyPr/>
        <a:lstStyle/>
        <a:p>
          <a:r>
            <a:rPr lang="en-US" baseline="0"/>
            <a:t>Best 10 customers</a:t>
          </a:r>
          <a:endParaRPr lang="en-US"/>
        </a:p>
      </dgm:t>
    </dgm:pt>
    <dgm:pt modelId="{904A902F-C7AD-4403-8182-B0F12789FC47}" type="parTrans" cxnId="{08D8471F-BC6D-457D-96C9-130C4EFB6174}">
      <dgm:prSet/>
      <dgm:spPr/>
      <dgm:t>
        <a:bodyPr/>
        <a:lstStyle/>
        <a:p>
          <a:endParaRPr lang="en-US"/>
        </a:p>
      </dgm:t>
    </dgm:pt>
    <dgm:pt modelId="{DD49B8EF-4BD8-4737-9907-EC0E2ADE20F8}" type="sibTrans" cxnId="{08D8471F-BC6D-457D-96C9-130C4EFB6174}">
      <dgm:prSet/>
      <dgm:spPr/>
      <dgm:t>
        <a:bodyPr/>
        <a:lstStyle/>
        <a:p>
          <a:endParaRPr lang="en-US"/>
        </a:p>
      </dgm:t>
    </dgm:pt>
    <dgm:pt modelId="{1DC3A227-D79D-4D90-862D-6C758651E2A0}">
      <dgm:prSet/>
      <dgm:spPr/>
      <dgm:t>
        <a:bodyPr/>
        <a:lstStyle/>
        <a:p>
          <a:r>
            <a:rPr lang="en-US" baseline="0"/>
            <a:t>Scatter plot for customers sales with their income which shows that people who make 70k are the best customers</a:t>
          </a:r>
          <a:endParaRPr lang="en-US"/>
        </a:p>
      </dgm:t>
    </dgm:pt>
    <dgm:pt modelId="{35804793-9183-47EE-98A9-CFECE1A60C8B}" type="parTrans" cxnId="{1A3876D9-9AF4-4ADD-97B3-506B2631BC79}">
      <dgm:prSet/>
      <dgm:spPr/>
      <dgm:t>
        <a:bodyPr/>
        <a:lstStyle/>
        <a:p>
          <a:endParaRPr lang="en-US"/>
        </a:p>
      </dgm:t>
    </dgm:pt>
    <dgm:pt modelId="{087141DF-0608-4B63-A51E-8ACD0BBBE114}" type="sibTrans" cxnId="{1A3876D9-9AF4-4ADD-97B3-506B2631BC79}">
      <dgm:prSet/>
      <dgm:spPr/>
      <dgm:t>
        <a:bodyPr/>
        <a:lstStyle/>
        <a:p>
          <a:endParaRPr lang="en-US"/>
        </a:p>
      </dgm:t>
    </dgm:pt>
    <dgm:pt modelId="{605367CA-362A-4CF3-846C-7134013BAE06}" type="pres">
      <dgm:prSet presAssocID="{2B7788D2-E5BF-4AEC-8F73-EEAA081BEE23}" presName="linear" presStyleCnt="0">
        <dgm:presLayoutVars>
          <dgm:animLvl val="lvl"/>
          <dgm:resizeHandles val="exact"/>
        </dgm:presLayoutVars>
      </dgm:prSet>
      <dgm:spPr/>
    </dgm:pt>
    <dgm:pt modelId="{47B1C50F-53B2-4C8A-A742-3F07965B74DA}" type="pres">
      <dgm:prSet presAssocID="{2B5EBBEC-324C-477B-B326-264DF9CBF45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0A31DA-F555-4072-A042-CC06B2C3F20A}" type="pres">
      <dgm:prSet presAssocID="{B587E6D6-C224-4FC0-8290-DEDD4E7DCD18}" presName="spacer" presStyleCnt="0"/>
      <dgm:spPr/>
    </dgm:pt>
    <dgm:pt modelId="{4D9E0ED0-B61B-464B-A033-124984710731}" type="pres">
      <dgm:prSet presAssocID="{94C336D0-3B5E-4C74-9A7D-7961B31AA3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161022A-4856-436C-846C-0209D76B5011}" type="pres">
      <dgm:prSet presAssocID="{B1ECE656-2F08-4D52-86F9-20847C5AB08F}" presName="spacer" presStyleCnt="0"/>
      <dgm:spPr/>
    </dgm:pt>
    <dgm:pt modelId="{1BF47D69-9A94-4E7B-A4A9-28CADF0B870D}" type="pres">
      <dgm:prSet presAssocID="{8B1F2939-5298-4D8D-895F-2D004CE5B7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2B773D3-AF03-40B5-BBAF-31646FD9D0E2}" type="pres">
      <dgm:prSet presAssocID="{DD49B8EF-4BD8-4737-9907-EC0E2ADE20F8}" presName="spacer" presStyleCnt="0"/>
      <dgm:spPr/>
    </dgm:pt>
    <dgm:pt modelId="{966CD559-EF0C-45DE-8900-8DA7ABAFA142}" type="pres">
      <dgm:prSet presAssocID="{1DC3A227-D79D-4D90-862D-6C758651E2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E8A9119-5DBD-465E-80DB-B2AEB7FB89A1}" type="presOf" srcId="{2B7788D2-E5BF-4AEC-8F73-EEAA081BEE23}" destId="{605367CA-362A-4CF3-846C-7134013BAE06}" srcOrd="0" destOrd="0" presId="urn:microsoft.com/office/officeart/2005/8/layout/vList2"/>
    <dgm:cxn modelId="{08D8471F-BC6D-457D-96C9-130C4EFB6174}" srcId="{2B7788D2-E5BF-4AEC-8F73-EEAA081BEE23}" destId="{8B1F2939-5298-4D8D-895F-2D004CE5B74D}" srcOrd="2" destOrd="0" parTransId="{904A902F-C7AD-4403-8182-B0F12789FC47}" sibTransId="{DD49B8EF-4BD8-4737-9907-EC0E2ADE20F8}"/>
    <dgm:cxn modelId="{2C2ACA20-D86D-49F6-B545-A9942AC912E7}" type="presOf" srcId="{94C336D0-3B5E-4C74-9A7D-7961B31AA3FE}" destId="{4D9E0ED0-B61B-464B-A033-124984710731}" srcOrd="0" destOrd="0" presId="urn:microsoft.com/office/officeart/2005/8/layout/vList2"/>
    <dgm:cxn modelId="{C3AC2A3C-7161-46A0-BB90-BE4B3B1DB6FA}" srcId="{2B7788D2-E5BF-4AEC-8F73-EEAA081BEE23}" destId="{94C336D0-3B5E-4C74-9A7D-7961B31AA3FE}" srcOrd="1" destOrd="0" parTransId="{3240E674-E23E-4BC2-A5DC-B4B1FF101363}" sibTransId="{B1ECE656-2F08-4D52-86F9-20847C5AB08F}"/>
    <dgm:cxn modelId="{58CA333E-8C89-40E9-B44D-F446011D31C8}" srcId="{2B7788D2-E5BF-4AEC-8F73-EEAA081BEE23}" destId="{2B5EBBEC-324C-477B-B326-264DF9CBF45E}" srcOrd="0" destOrd="0" parTransId="{BC85D444-41F9-4BA1-A954-3871FE23CA58}" sibTransId="{B587E6D6-C224-4FC0-8290-DEDD4E7DCD18}"/>
    <dgm:cxn modelId="{33F92468-DFCE-41DA-ACA1-0E36E0CFF440}" type="presOf" srcId="{1DC3A227-D79D-4D90-862D-6C758651E2A0}" destId="{966CD559-EF0C-45DE-8900-8DA7ABAFA142}" srcOrd="0" destOrd="0" presId="urn:microsoft.com/office/officeart/2005/8/layout/vList2"/>
    <dgm:cxn modelId="{F93D0F83-BEB8-45B8-A3A6-11558F397C11}" type="presOf" srcId="{8B1F2939-5298-4D8D-895F-2D004CE5B74D}" destId="{1BF47D69-9A94-4E7B-A4A9-28CADF0B870D}" srcOrd="0" destOrd="0" presId="urn:microsoft.com/office/officeart/2005/8/layout/vList2"/>
    <dgm:cxn modelId="{5B2FBD98-69AE-4D76-BBDC-1E51938FF39B}" type="presOf" srcId="{2B5EBBEC-324C-477B-B326-264DF9CBF45E}" destId="{47B1C50F-53B2-4C8A-A742-3F07965B74DA}" srcOrd="0" destOrd="0" presId="urn:microsoft.com/office/officeart/2005/8/layout/vList2"/>
    <dgm:cxn modelId="{1A3876D9-9AF4-4ADD-97B3-506B2631BC79}" srcId="{2B7788D2-E5BF-4AEC-8F73-EEAA081BEE23}" destId="{1DC3A227-D79D-4D90-862D-6C758651E2A0}" srcOrd="3" destOrd="0" parTransId="{35804793-9183-47EE-98A9-CFECE1A60C8B}" sibTransId="{087141DF-0608-4B63-A51E-8ACD0BBBE114}"/>
    <dgm:cxn modelId="{9418DD33-E95E-488B-B7DE-5D6E22FBC981}" type="presParOf" srcId="{605367CA-362A-4CF3-846C-7134013BAE06}" destId="{47B1C50F-53B2-4C8A-A742-3F07965B74DA}" srcOrd="0" destOrd="0" presId="urn:microsoft.com/office/officeart/2005/8/layout/vList2"/>
    <dgm:cxn modelId="{F2957208-4577-4897-92BE-121877641592}" type="presParOf" srcId="{605367CA-362A-4CF3-846C-7134013BAE06}" destId="{C10A31DA-F555-4072-A042-CC06B2C3F20A}" srcOrd="1" destOrd="0" presId="urn:microsoft.com/office/officeart/2005/8/layout/vList2"/>
    <dgm:cxn modelId="{C433E4DC-4295-4495-9D96-D59EBD040D88}" type="presParOf" srcId="{605367CA-362A-4CF3-846C-7134013BAE06}" destId="{4D9E0ED0-B61B-464B-A033-124984710731}" srcOrd="2" destOrd="0" presId="urn:microsoft.com/office/officeart/2005/8/layout/vList2"/>
    <dgm:cxn modelId="{E7BE3A91-8B79-4009-B84A-617C7310432B}" type="presParOf" srcId="{605367CA-362A-4CF3-846C-7134013BAE06}" destId="{7161022A-4856-436C-846C-0209D76B5011}" srcOrd="3" destOrd="0" presId="urn:microsoft.com/office/officeart/2005/8/layout/vList2"/>
    <dgm:cxn modelId="{8EBA245C-5F6B-4B48-8C39-FEB3B076B082}" type="presParOf" srcId="{605367CA-362A-4CF3-846C-7134013BAE06}" destId="{1BF47D69-9A94-4E7B-A4A9-28CADF0B870D}" srcOrd="4" destOrd="0" presId="urn:microsoft.com/office/officeart/2005/8/layout/vList2"/>
    <dgm:cxn modelId="{26390418-9012-4727-B503-7ABA50237308}" type="presParOf" srcId="{605367CA-362A-4CF3-846C-7134013BAE06}" destId="{72B773D3-AF03-40B5-BBAF-31646FD9D0E2}" srcOrd="5" destOrd="0" presId="urn:microsoft.com/office/officeart/2005/8/layout/vList2"/>
    <dgm:cxn modelId="{B171CF36-381B-472C-AB5F-E592902AB53A}" type="presParOf" srcId="{605367CA-362A-4CF3-846C-7134013BAE06}" destId="{966CD559-EF0C-45DE-8900-8DA7ABAFA1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A8DEC6-406F-447E-BE72-8231FA972BB1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9F1735-1753-437E-B358-A347BB291712}">
      <dgm:prSet/>
      <dgm:spPr/>
      <dgm:t>
        <a:bodyPr/>
        <a:lstStyle/>
        <a:p>
          <a:r>
            <a:rPr lang="en-US" baseline="0"/>
            <a:t>The most sold product by (price) bar chart</a:t>
          </a:r>
          <a:endParaRPr lang="en-US"/>
        </a:p>
      </dgm:t>
    </dgm:pt>
    <dgm:pt modelId="{3B015F26-2AAA-4FD5-8D38-530DCB603E64}" type="parTrans" cxnId="{FB104C4A-6690-4B08-86BB-44B0A4929022}">
      <dgm:prSet/>
      <dgm:spPr/>
      <dgm:t>
        <a:bodyPr/>
        <a:lstStyle/>
        <a:p>
          <a:endParaRPr lang="en-US"/>
        </a:p>
      </dgm:t>
    </dgm:pt>
    <dgm:pt modelId="{EAEC08B7-814F-4049-8CE5-9923E4EBB742}" type="sibTrans" cxnId="{FB104C4A-6690-4B08-86BB-44B0A4929022}">
      <dgm:prSet/>
      <dgm:spPr/>
      <dgm:t>
        <a:bodyPr/>
        <a:lstStyle/>
        <a:p>
          <a:endParaRPr lang="en-US"/>
        </a:p>
      </dgm:t>
    </dgm:pt>
    <dgm:pt modelId="{D8CCEEB1-CD51-47EB-A863-B5C40299793C}">
      <dgm:prSet/>
      <dgm:spPr/>
      <dgm:t>
        <a:bodyPr/>
        <a:lstStyle/>
        <a:p>
          <a:r>
            <a:rPr lang="en-US" baseline="0"/>
            <a:t>Most ordered product bar chart</a:t>
          </a:r>
          <a:endParaRPr lang="en-US"/>
        </a:p>
      </dgm:t>
    </dgm:pt>
    <dgm:pt modelId="{F0345BFF-FCCD-499B-8D87-60C9F9421185}" type="parTrans" cxnId="{FF37A4FF-5A9E-49EC-B554-4EF85702BD75}">
      <dgm:prSet/>
      <dgm:spPr/>
      <dgm:t>
        <a:bodyPr/>
        <a:lstStyle/>
        <a:p>
          <a:endParaRPr lang="en-US"/>
        </a:p>
      </dgm:t>
    </dgm:pt>
    <dgm:pt modelId="{DACC7AC8-DAE4-4BE6-BA8D-CF16D849A71A}" type="sibTrans" cxnId="{FF37A4FF-5A9E-49EC-B554-4EF85702BD75}">
      <dgm:prSet/>
      <dgm:spPr/>
      <dgm:t>
        <a:bodyPr/>
        <a:lstStyle/>
        <a:p>
          <a:endParaRPr lang="en-US"/>
        </a:p>
      </dgm:t>
    </dgm:pt>
    <dgm:pt modelId="{10CD9E81-77E7-43C7-9F63-9A7A187567B5}">
      <dgm:prSet/>
      <dgm:spPr/>
      <dgm:t>
        <a:bodyPr/>
        <a:lstStyle/>
        <a:p>
          <a:r>
            <a:rPr lang="en-US" baseline="0"/>
            <a:t>Profit by product type bar chart</a:t>
          </a:r>
          <a:endParaRPr lang="en-US"/>
        </a:p>
      </dgm:t>
    </dgm:pt>
    <dgm:pt modelId="{89AF4E1F-9387-4A45-9CF9-3A1557FE8DA3}" type="parTrans" cxnId="{7B144989-065A-4F8A-B5FD-190CABA1D814}">
      <dgm:prSet/>
      <dgm:spPr/>
      <dgm:t>
        <a:bodyPr/>
        <a:lstStyle/>
        <a:p>
          <a:endParaRPr lang="en-US"/>
        </a:p>
      </dgm:t>
    </dgm:pt>
    <dgm:pt modelId="{B78A8CCF-A502-4A1B-88A6-8ADE4E0050BB}" type="sibTrans" cxnId="{7B144989-065A-4F8A-B5FD-190CABA1D814}">
      <dgm:prSet/>
      <dgm:spPr/>
      <dgm:t>
        <a:bodyPr/>
        <a:lstStyle/>
        <a:p>
          <a:endParaRPr lang="en-US"/>
        </a:p>
      </dgm:t>
    </dgm:pt>
    <dgm:pt modelId="{816E6690-7B3F-49FF-ADFA-DBF91264B224}">
      <dgm:prSet/>
      <dgm:spPr/>
      <dgm:t>
        <a:bodyPr/>
        <a:lstStyle/>
        <a:p>
          <a:r>
            <a:rPr lang="en-US" baseline="0"/>
            <a:t>Top product sales matrix</a:t>
          </a:r>
          <a:endParaRPr lang="en-US"/>
        </a:p>
      </dgm:t>
    </dgm:pt>
    <dgm:pt modelId="{18DD6FE8-4236-42E0-A549-09BFD03E2A76}" type="parTrans" cxnId="{5D0D704F-903D-4555-9444-D7F273DAE044}">
      <dgm:prSet/>
      <dgm:spPr/>
      <dgm:t>
        <a:bodyPr/>
        <a:lstStyle/>
        <a:p>
          <a:endParaRPr lang="en-US"/>
        </a:p>
      </dgm:t>
    </dgm:pt>
    <dgm:pt modelId="{B7B2FA07-611D-4072-BBB1-B35794853FB3}" type="sibTrans" cxnId="{5D0D704F-903D-4555-9444-D7F273DAE044}">
      <dgm:prSet/>
      <dgm:spPr/>
      <dgm:t>
        <a:bodyPr/>
        <a:lstStyle/>
        <a:p>
          <a:endParaRPr lang="en-US"/>
        </a:p>
      </dgm:t>
    </dgm:pt>
    <dgm:pt modelId="{9FBCF4A7-0139-41C8-A34F-481D7FD02C54}" type="pres">
      <dgm:prSet presAssocID="{A5A8DEC6-406F-447E-BE72-8231FA972BB1}" presName="matrix" presStyleCnt="0">
        <dgm:presLayoutVars>
          <dgm:chMax val="1"/>
          <dgm:dir/>
          <dgm:resizeHandles val="exact"/>
        </dgm:presLayoutVars>
      </dgm:prSet>
      <dgm:spPr/>
    </dgm:pt>
    <dgm:pt modelId="{DC29204C-4061-4FD3-A585-5594E3BD8E83}" type="pres">
      <dgm:prSet presAssocID="{A5A8DEC6-406F-447E-BE72-8231FA972BB1}" presName="diamond" presStyleLbl="bgShp" presStyleIdx="0" presStyleCnt="1"/>
      <dgm:spPr/>
    </dgm:pt>
    <dgm:pt modelId="{711D2800-785E-4CD8-8E4D-8B6FA0ADC2A0}" type="pres">
      <dgm:prSet presAssocID="{A5A8DEC6-406F-447E-BE72-8231FA972BB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A44FBA1-5CA5-49D1-8D17-88C90069F765}" type="pres">
      <dgm:prSet presAssocID="{A5A8DEC6-406F-447E-BE72-8231FA972BB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32B5F64-A7E7-42D5-9CC5-DE70A6E4A29E}" type="pres">
      <dgm:prSet presAssocID="{A5A8DEC6-406F-447E-BE72-8231FA972BB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6F106E3-D6A8-4444-A66D-AF21F64CE14D}" type="pres">
      <dgm:prSet presAssocID="{A5A8DEC6-406F-447E-BE72-8231FA972BB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F054210-DE96-4D50-B88C-52449E8B8F4A}" type="presOf" srcId="{E89F1735-1753-437E-B358-A347BB291712}" destId="{711D2800-785E-4CD8-8E4D-8B6FA0ADC2A0}" srcOrd="0" destOrd="0" presId="urn:microsoft.com/office/officeart/2005/8/layout/matrix3"/>
    <dgm:cxn modelId="{FB104C4A-6690-4B08-86BB-44B0A4929022}" srcId="{A5A8DEC6-406F-447E-BE72-8231FA972BB1}" destId="{E89F1735-1753-437E-B358-A347BB291712}" srcOrd="0" destOrd="0" parTransId="{3B015F26-2AAA-4FD5-8D38-530DCB603E64}" sibTransId="{EAEC08B7-814F-4049-8CE5-9923E4EBB742}"/>
    <dgm:cxn modelId="{5D0D704F-903D-4555-9444-D7F273DAE044}" srcId="{A5A8DEC6-406F-447E-BE72-8231FA972BB1}" destId="{816E6690-7B3F-49FF-ADFA-DBF91264B224}" srcOrd="3" destOrd="0" parTransId="{18DD6FE8-4236-42E0-A549-09BFD03E2A76}" sibTransId="{B7B2FA07-611D-4072-BBB1-B35794853FB3}"/>
    <dgm:cxn modelId="{D31F727B-1E41-4E4B-A77C-460DA8863186}" type="presOf" srcId="{10CD9E81-77E7-43C7-9F63-9A7A187567B5}" destId="{732B5F64-A7E7-42D5-9CC5-DE70A6E4A29E}" srcOrd="0" destOrd="0" presId="urn:microsoft.com/office/officeart/2005/8/layout/matrix3"/>
    <dgm:cxn modelId="{7B144989-065A-4F8A-B5FD-190CABA1D814}" srcId="{A5A8DEC6-406F-447E-BE72-8231FA972BB1}" destId="{10CD9E81-77E7-43C7-9F63-9A7A187567B5}" srcOrd="2" destOrd="0" parTransId="{89AF4E1F-9387-4A45-9CF9-3A1557FE8DA3}" sibTransId="{B78A8CCF-A502-4A1B-88A6-8ADE4E0050BB}"/>
    <dgm:cxn modelId="{2516C794-8850-4EBF-97E4-72DECB3A16F0}" type="presOf" srcId="{D8CCEEB1-CD51-47EB-A863-B5C40299793C}" destId="{0A44FBA1-5CA5-49D1-8D17-88C90069F765}" srcOrd="0" destOrd="0" presId="urn:microsoft.com/office/officeart/2005/8/layout/matrix3"/>
    <dgm:cxn modelId="{85F86597-831F-4681-90DE-DBCD9C2CFB58}" type="presOf" srcId="{816E6690-7B3F-49FF-ADFA-DBF91264B224}" destId="{46F106E3-D6A8-4444-A66D-AF21F64CE14D}" srcOrd="0" destOrd="0" presId="urn:microsoft.com/office/officeart/2005/8/layout/matrix3"/>
    <dgm:cxn modelId="{4C93E8A7-60D6-4331-91F9-253A602D1848}" type="presOf" srcId="{A5A8DEC6-406F-447E-BE72-8231FA972BB1}" destId="{9FBCF4A7-0139-41C8-A34F-481D7FD02C54}" srcOrd="0" destOrd="0" presId="urn:microsoft.com/office/officeart/2005/8/layout/matrix3"/>
    <dgm:cxn modelId="{FF37A4FF-5A9E-49EC-B554-4EF85702BD75}" srcId="{A5A8DEC6-406F-447E-BE72-8231FA972BB1}" destId="{D8CCEEB1-CD51-47EB-A863-B5C40299793C}" srcOrd="1" destOrd="0" parTransId="{F0345BFF-FCCD-499B-8D87-60C9F9421185}" sibTransId="{DACC7AC8-DAE4-4BE6-BA8D-CF16D849A71A}"/>
    <dgm:cxn modelId="{E0994CAE-8675-4611-8ADE-B72F1ED8CB47}" type="presParOf" srcId="{9FBCF4A7-0139-41C8-A34F-481D7FD02C54}" destId="{DC29204C-4061-4FD3-A585-5594E3BD8E83}" srcOrd="0" destOrd="0" presId="urn:microsoft.com/office/officeart/2005/8/layout/matrix3"/>
    <dgm:cxn modelId="{893F2359-A0BB-4A28-8402-68427D914180}" type="presParOf" srcId="{9FBCF4A7-0139-41C8-A34F-481D7FD02C54}" destId="{711D2800-785E-4CD8-8E4D-8B6FA0ADC2A0}" srcOrd="1" destOrd="0" presId="urn:microsoft.com/office/officeart/2005/8/layout/matrix3"/>
    <dgm:cxn modelId="{C9003FD9-CFAB-4942-A21E-0B4EBD79A16E}" type="presParOf" srcId="{9FBCF4A7-0139-41C8-A34F-481D7FD02C54}" destId="{0A44FBA1-5CA5-49D1-8D17-88C90069F765}" srcOrd="2" destOrd="0" presId="urn:microsoft.com/office/officeart/2005/8/layout/matrix3"/>
    <dgm:cxn modelId="{1D9C1016-CD48-4832-A348-1D387039F067}" type="presParOf" srcId="{9FBCF4A7-0139-41C8-A34F-481D7FD02C54}" destId="{732B5F64-A7E7-42D5-9CC5-DE70A6E4A29E}" srcOrd="3" destOrd="0" presId="urn:microsoft.com/office/officeart/2005/8/layout/matrix3"/>
    <dgm:cxn modelId="{7CCB668F-A666-486F-B8FA-A0A6CB89C6C9}" type="presParOf" srcId="{9FBCF4A7-0139-41C8-A34F-481D7FD02C54}" destId="{46F106E3-D6A8-4444-A66D-AF21F64CE14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867E9C-BAF3-41A1-89A6-06BD524F262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421559-6E7A-4CBD-84EC-A3E95DAD1AC1}">
      <dgm:prSet/>
      <dgm:spPr/>
      <dgm:t>
        <a:bodyPr/>
        <a:lstStyle/>
        <a:p>
          <a:r>
            <a:rPr lang="en-US" baseline="0"/>
            <a:t>Key findings summarized: salary trends, leave patterns, and gender distribution, best customer segment, best product preformance</a:t>
          </a:r>
          <a:endParaRPr lang="en-US"/>
        </a:p>
      </dgm:t>
    </dgm:pt>
    <dgm:pt modelId="{DB7D1FB4-2CE0-4AA0-8795-2230C49DC5C6}" type="parTrans" cxnId="{A1E42A2E-530E-43E1-84F1-92687A5D1BDE}">
      <dgm:prSet/>
      <dgm:spPr/>
      <dgm:t>
        <a:bodyPr/>
        <a:lstStyle/>
        <a:p>
          <a:endParaRPr lang="en-US"/>
        </a:p>
      </dgm:t>
    </dgm:pt>
    <dgm:pt modelId="{5520EA03-2B85-47F1-867D-9459C0AB5EFF}" type="sibTrans" cxnId="{A1E42A2E-530E-43E1-84F1-92687A5D1BDE}">
      <dgm:prSet/>
      <dgm:spPr/>
      <dgm:t>
        <a:bodyPr/>
        <a:lstStyle/>
        <a:p>
          <a:endParaRPr lang="en-US"/>
        </a:p>
      </dgm:t>
    </dgm:pt>
    <dgm:pt modelId="{9E592739-0153-44A1-803E-EEEE3520B2B8}">
      <dgm:prSet/>
      <dgm:spPr/>
      <dgm:t>
        <a:bodyPr/>
        <a:lstStyle/>
        <a:p>
          <a:r>
            <a:rPr lang="en-US" baseline="0"/>
            <a:t>Recommendations:</a:t>
          </a:r>
          <a:endParaRPr lang="en-US"/>
        </a:p>
      </dgm:t>
    </dgm:pt>
    <dgm:pt modelId="{D96F6D1D-B91B-47F5-8B94-A6B4C8C86A2C}" type="parTrans" cxnId="{85E18F2E-0F25-4F41-9108-9B140537877F}">
      <dgm:prSet/>
      <dgm:spPr/>
      <dgm:t>
        <a:bodyPr/>
        <a:lstStyle/>
        <a:p>
          <a:endParaRPr lang="en-US"/>
        </a:p>
      </dgm:t>
    </dgm:pt>
    <dgm:pt modelId="{C682F744-1E29-4085-A8B9-2298D9ABFB43}" type="sibTrans" cxnId="{85E18F2E-0F25-4F41-9108-9B140537877F}">
      <dgm:prSet/>
      <dgm:spPr/>
      <dgm:t>
        <a:bodyPr/>
        <a:lstStyle/>
        <a:p>
          <a:endParaRPr lang="en-US"/>
        </a:p>
      </dgm:t>
    </dgm:pt>
    <dgm:pt modelId="{47D80F25-766C-4D2A-A6A8-4001BD8F41F0}">
      <dgm:prSet/>
      <dgm:spPr/>
      <dgm:t>
        <a:bodyPr/>
        <a:lstStyle/>
        <a:p>
          <a:r>
            <a:rPr lang="en-US" baseline="0"/>
            <a:t>- Adjust compensation policies for early-career employees</a:t>
          </a:r>
          <a:endParaRPr lang="en-US"/>
        </a:p>
      </dgm:t>
    </dgm:pt>
    <dgm:pt modelId="{57E9ACCC-4B0C-4799-B50E-BAFCDE893A23}" type="parTrans" cxnId="{0381B30F-F393-4CE7-8319-B5DDEBDA3B7F}">
      <dgm:prSet/>
      <dgm:spPr/>
      <dgm:t>
        <a:bodyPr/>
        <a:lstStyle/>
        <a:p>
          <a:endParaRPr lang="en-US"/>
        </a:p>
      </dgm:t>
    </dgm:pt>
    <dgm:pt modelId="{C635DA54-9007-4A88-A30E-C162140F7AF5}" type="sibTrans" cxnId="{0381B30F-F393-4CE7-8319-B5DDEBDA3B7F}">
      <dgm:prSet/>
      <dgm:spPr/>
      <dgm:t>
        <a:bodyPr/>
        <a:lstStyle/>
        <a:p>
          <a:endParaRPr lang="en-US"/>
        </a:p>
      </dgm:t>
    </dgm:pt>
    <dgm:pt modelId="{9DB0A6BF-BDA3-4FF9-8E53-EA54FA3131E7}">
      <dgm:prSet/>
      <dgm:spPr/>
      <dgm:t>
        <a:bodyPr/>
        <a:lstStyle/>
        <a:p>
          <a:r>
            <a:rPr lang="en-US" baseline="0"/>
            <a:t>- Investigate leave policies to ensure fairness</a:t>
          </a:r>
          <a:endParaRPr lang="en-US"/>
        </a:p>
      </dgm:t>
    </dgm:pt>
    <dgm:pt modelId="{3B218A0B-8271-4DE0-97BA-3BC4870401C3}" type="parTrans" cxnId="{DAD932B6-2609-426B-B6C7-D2143BFE0C31}">
      <dgm:prSet/>
      <dgm:spPr/>
      <dgm:t>
        <a:bodyPr/>
        <a:lstStyle/>
        <a:p>
          <a:endParaRPr lang="en-US"/>
        </a:p>
      </dgm:t>
    </dgm:pt>
    <dgm:pt modelId="{85762D97-2275-4094-86F6-8306CFBE8464}" type="sibTrans" cxnId="{DAD932B6-2609-426B-B6C7-D2143BFE0C31}">
      <dgm:prSet/>
      <dgm:spPr/>
      <dgm:t>
        <a:bodyPr/>
        <a:lstStyle/>
        <a:p>
          <a:endParaRPr lang="en-US"/>
        </a:p>
      </dgm:t>
    </dgm:pt>
    <dgm:pt modelId="{71C3652D-1025-463A-965B-287032DC4E0F}">
      <dgm:prSet/>
      <dgm:spPr/>
      <dgm:t>
        <a:bodyPr/>
        <a:lstStyle/>
        <a:p>
          <a:r>
            <a:rPr lang="en-US" baseline="0"/>
            <a:t>Target the 70k income and born in 74 customers they make the best sales</a:t>
          </a:r>
          <a:endParaRPr lang="en-US"/>
        </a:p>
      </dgm:t>
    </dgm:pt>
    <dgm:pt modelId="{137818D0-7FF0-427E-8B22-5E80F78DBB1F}" type="parTrans" cxnId="{A1C26438-BE3F-4CEF-B2B6-2D27567A657B}">
      <dgm:prSet/>
      <dgm:spPr/>
      <dgm:t>
        <a:bodyPr/>
        <a:lstStyle/>
        <a:p>
          <a:endParaRPr lang="en-US"/>
        </a:p>
      </dgm:t>
    </dgm:pt>
    <dgm:pt modelId="{297D9B04-3A18-4E9C-9142-444E91375987}" type="sibTrans" cxnId="{A1C26438-BE3F-4CEF-B2B6-2D27567A657B}">
      <dgm:prSet/>
      <dgm:spPr/>
      <dgm:t>
        <a:bodyPr/>
        <a:lstStyle/>
        <a:p>
          <a:endParaRPr lang="en-US"/>
        </a:p>
      </dgm:t>
    </dgm:pt>
    <dgm:pt modelId="{2C7278DD-2631-4E78-B4B4-A3C8614184FD}">
      <dgm:prSet/>
      <dgm:spPr/>
      <dgm:t>
        <a:bodyPr/>
        <a:lstStyle/>
        <a:p>
          <a:r>
            <a:rPr lang="en-US" baseline="0"/>
            <a:t>Replace the worst sold products with new ones</a:t>
          </a:r>
          <a:endParaRPr lang="en-US"/>
        </a:p>
      </dgm:t>
    </dgm:pt>
    <dgm:pt modelId="{57EC7315-F141-4FF5-AFE5-06315599583E}" type="parTrans" cxnId="{BFD7CCE3-5DB4-443D-B07B-096D44178108}">
      <dgm:prSet/>
      <dgm:spPr/>
      <dgm:t>
        <a:bodyPr/>
        <a:lstStyle/>
        <a:p>
          <a:endParaRPr lang="en-US"/>
        </a:p>
      </dgm:t>
    </dgm:pt>
    <dgm:pt modelId="{B9E751E6-481C-4238-8254-327BE5DB1226}" type="sibTrans" cxnId="{BFD7CCE3-5DB4-443D-B07B-096D44178108}">
      <dgm:prSet/>
      <dgm:spPr/>
      <dgm:t>
        <a:bodyPr/>
        <a:lstStyle/>
        <a:p>
          <a:endParaRPr lang="en-US"/>
        </a:p>
      </dgm:t>
    </dgm:pt>
    <dgm:pt modelId="{184C9898-BEB4-464D-97FB-E77CECCD07F4}">
      <dgm:prSet/>
      <dgm:spPr/>
      <dgm:t>
        <a:bodyPr/>
        <a:lstStyle/>
        <a:p>
          <a:r>
            <a:rPr lang="en-US" baseline="0"/>
            <a:t>- Continue monitoring with updated data</a:t>
          </a:r>
          <a:endParaRPr lang="en-US"/>
        </a:p>
      </dgm:t>
    </dgm:pt>
    <dgm:pt modelId="{FA4A570D-EC8E-4D35-B595-F717561B6B5B}" type="parTrans" cxnId="{FFD1F68F-3FE9-40A9-8A6C-60FF898E37AF}">
      <dgm:prSet/>
      <dgm:spPr/>
      <dgm:t>
        <a:bodyPr/>
        <a:lstStyle/>
        <a:p>
          <a:endParaRPr lang="en-US"/>
        </a:p>
      </dgm:t>
    </dgm:pt>
    <dgm:pt modelId="{E78A31DB-F113-4A61-AA48-F718B2CC80FF}" type="sibTrans" cxnId="{FFD1F68F-3FE9-40A9-8A6C-60FF898E37AF}">
      <dgm:prSet/>
      <dgm:spPr/>
      <dgm:t>
        <a:bodyPr/>
        <a:lstStyle/>
        <a:p>
          <a:endParaRPr lang="en-US"/>
        </a:p>
      </dgm:t>
    </dgm:pt>
    <dgm:pt modelId="{461EBF87-2C34-44ED-A3DA-C1DD9FFB8AE0}" type="pres">
      <dgm:prSet presAssocID="{7C867E9C-BAF3-41A1-89A6-06BD524F262F}" presName="linear" presStyleCnt="0">
        <dgm:presLayoutVars>
          <dgm:animLvl val="lvl"/>
          <dgm:resizeHandles val="exact"/>
        </dgm:presLayoutVars>
      </dgm:prSet>
      <dgm:spPr/>
    </dgm:pt>
    <dgm:pt modelId="{242BF4B0-BD49-4873-9D59-F492D27C9ECC}" type="pres">
      <dgm:prSet presAssocID="{B5421559-6E7A-4CBD-84EC-A3E95DAD1AC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C4C3F6A-F335-459A-BAF7-F7942B383661}" type="pres">
      <dgm:prSet presAssocID="{5520EA03-2B85-47F1-867D-9459C0AB5EFF}" presName="spacer" presStyleCnt="0"/>
      <dgm:spPr/>
    </dgm:pt>
    <dgm:pt modelId="{3B1811AB-546E-43CA-B0D4-7B532FD4BFBD}" type="pres">
      <dgm:prSet presAssocID="{9E592739-0153-44A1-803E-EEEE3520B2B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94D7D41-41AA-4FCC-927A-E0BD3B541625}" type="pres">
      <dgm:prSet presAssocID="{C682F744-1E29-4085-A8B9-2298D9ABFB43}" presName="spacer" presStyleCnt="0"/>
      <dgm:spPr/>
    </dgm:pt>
    <dgm:pt modelId="{4B5C76A7-027B-4977-9884-46723849C80E}" type="pres">
      <dgm:prSet presAssocID="{47D80F25-766C-4D2A-A6A8-4001BD8F41F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08AD2CB-D389-4B3C-8663-9889FF83E728}" type="pres">
      <dgm:prSet presAssocID="{C635DA54-9007-4A88-A30E-C162140F7AF5}" presName="spacer" presStyleCnt="0"/>
      <dgm:spPr/>
    </dgm:pt>
    <dgm:pt modelId="{51050C64-4000-4FAB-9D51-DCEEA196D071}" type="pres">
      <dgm:prSet presAssocID="{9DB0A6BF-BDA3-4FF9-8E53-EA54FA3131E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E56F8FD-BB92-4637-895E-D1F0DF67017C}" type="pres">
      <dgm:prSet presAssocID="{85762D97-2275-4094-86F6-8306CFBE8464}" presName="spacer" presStyleCnt="0"/>
      <dgm:spPr/>
    </dgm:pt>
    <dgm:pt modelId="{76F5DF22-4211-4A35-95CB-B2B566C5821B}" type="pres">
      <dgm:prSet presAssocID="{71C3652D-1025-463A-965B-287032DC4E0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B30A3B1-4353-4022-AF6C-C547DC9CA38F}" type="pres">
      <dgm:prSet presAssocID="{297D9B04-3A18-4E9C-9142-444E91375987}" presName="spacer" presStyleCnt="0"/>
      <dgm:spPr/>
    </dgm:pt>
    <dgm:pt modelId="{4DAB5A86-2DAD-4D0D-AF31-BC8FB037663A}" type="pres">
      <dgm:prSet presAssocID="{2C7278DD-2631-4E78-B4B4-A3C8614184F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D77E9EB-C2BA-493E-A1E9-5433BAB392F2}" type="pres">
      <dgm:prSet presAssocID="{B9E751E6-481C-4238-8254-327BE5DB1226}" presName="spacer" presStyleCnt="0"/>
      <dgm:spPr/>
    </dgm:pt>
    <dgm:pt modelId="{4D7193FC-ED57-4F3F-9F2B-C905F2A2CA6B}" type="pres">
      <dgm:prSet presAssocID="{184C9898-BEB4-464D-97FB-E77CECCD07F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381B30F-F393-4CE7-8319-B5DDEBDA3B7F}" srcId="{7C867E9C-BAF3-41A1-89A6-06BD524F262F}" destId="{47D80F25-766C-4D2A-A6A8-4001BD8F41F0}" srcOrd="2" destOrd="0" parTransId="{57E9ACCC-4B0C-4799-B50E-BAFCDE893A23}" sibTransId="{C635DA54-9007-4A88-A30E-C162140F7AF5}"/>
    <dgm:cxn modelId="{C9BEDF1A-BE52-4F46-A5DF-800B3E742498}" type="presOf" srcId="{47D80F25-766C-4D2A-A6A8-4001BD8F41F0}" destId="{4B5C76A7-027B-4977-9884-46723849C80E}" srcOrd="0" destOrd="0" presId="urn:microsoft.com/office/officeart/2005/8/layout/vList2"/>
    <dgm:cxn modelId="{BC568E22-6604-420C-8937-192FD432B107}" type="presOf" srcId="{71C3652D-1025-463A-965B-287032DC4E0F}" destId="{76F5DF22-4211-4A35-95CB-B2B566C5821B}" srcOrd="0" destOrd="0" presId="urn:microsoft.com/office/officeart/2005/8/layout/vList2"/>
    <dgm:cxn modelId="{A1E42A2E-530E-43E1-84F1-92687A5D1BDE}" srcId="{7C867E9C-BAF3-41A1-89A6-06BD524F262F}" destId="{B5421559-6E7A-4CBD-84EC-A3E95DAD1AC1}" srcOrd="0" destOrd="0" parTransId="{DB7D1FB4-2CE0-4AA0-8795-2230C49DC5C6}" sibTransId="{5520EA03-2B85-47F1-867D-9459C0AB5EFF}"/>
    <dgm:cxn modelId="{85E18F2E-0F25-4F41-9108-9B140537877F}" srcId="{7C867E9C-BAF3-41A1-89A6-06BD524F262F}" destId="{9E592739-0153-44A1-803E-EEEE3520B2B8}" srcOrd="1" destOrd="0" parTransId="{D96F6D1D-B91B-47F5-8B94-A6B4C8C86A2C}" sibTransId="{C682F744-1E29-4085-A8B9-2298D9ABFB43}"/>
    <dgm:cxn modelId="{A1C26438-BE3F-4CEF-B2B6-2D27567A657B}" srcId="{7C867E9C-BAF3-41A1-89A6-06BD524F262F}" destId="{71C3652D-1025-463A-965B-287032DC4E0F}" srcOrd="4" destOrd="0" parTransId="{137818D0-7FF0-427E-8B22-5E80F78DBB1F}" sibTransId="{297D9B04-3A18-4E9C-9142-444E91375987}"/>
    <dgm:cxn modelId="{95CBDC56-BF91-40DC-84B2-B61A539D823A}" type="presOf" srcId="{2C7278DD-2631-4E78-B4B4-A3C8614184FD}" destId="{4DAB5A86-2DAD-4D0D-AF31-BC8FB037663A}" srcOrd="0" destOrd="0" presId="urn:microsoft.com/office/officeart/2005/8/layout/vList2"/>
    <dgm:cxn modelId="{33130559-A349-45CA-8B31-BDE642E007A5}" type="presOf" srcId="{B5421559-6E7A-4CBD-84EC-A3E95DAD1AC1}" destId="{242BF4B0-BD49-4873-9D59-F492D27C9ECC}" srcOrd="0" destOrd="0" presId="urn:microsoft.com/office/officeart/2005/8/layout/vList2"/>
    <dgm:cxn modelId="{BCBF838A-AD05-4B8E-9968-E471B59D2D92}" type="presOf" srcId="{9E592739-0153-44A1-803E-EEEE3520B2B8}" destId="{3B1811AB-546E-43CA-B0D4-7B532FD4BFBD}" srcOrd="0" destOrd="0" presId="urn:microsoft.com/office/officeart/2005/8/layout/vList2"/>
    <dgm:cxn modelId="{FFD1F68F-3FE9-40A9-8A6C-60FF898E37AF}" srcId="{7C867E9C-BAF3-41A1-89A6-06BD524F262F}" destId="{184C9898-BEB4-464D-97FB-E77CECCD07F4}" srcOrd="6" destOrd="0" parTransId="{FA4A570D-EC8E-4D35-B595-F717561B6B5B}" sibTransId="{E78A31DB-F113-4A61-AA48-F718B2CC80FF}"/>
    <dgm:cxn modelId="{DAD932B6-2609-426B-B6C7-D2143BFE0C31}" srcId="{7C867E9C-BAF3-41A1-89A6-06BD524F262F}" destId="{9DB0A6BF-BDA3-4FF9-8E53-EA54FA3131E7}" srcOrd="3" destOrd="0" parTransId="{3B218A0B-8271-4DE0-97BA-3BC4870401C3}" sibTransId="{85762D97-2275-4094-86F6-8306CFBE8464}"/>
    <dgm:cxn modelId="{AD8112BB-5C38-4CEE-8557-7EB47DCDDB2B}" type="presOf" srcId="{9DB0A6BF-BDA3-4FF9-8E53-EA54FA3131E7}" destId="{51050C64-4000-4FAB-9D51-DCEEA196D071}" srcOrd="0" destOrd="0" presId="urn:microsoft.com/office/officeart/2005/8/layout/vList2"/>
    <dgm:cxn modelId="{052629C1-B1AF-430C-B24D-ECC1AEF5BCE6}" type="presOf" srcId="{7C867E9C-BAF3-41A1-89A6-06BD524F262F}" destId="{461EBF87-2C34-44ED-A3DA-C1DD9FFB8AE0}" srcOrd="0" destOrd="0" presId="urn:microsoft.com/office/officeart/2005/8/layout/vList2"/>
    <dgm:cxn modelId="{BFD7CCE3-5DB4-443D-B07B-096D44178108}" srcId="{7C867E9C-BAF3-41A1-89A6-06BD524F262F}" destId="{2C7278DD-2631-4E78-B4B4-A3C8614184FD}" srcOrd="5" destOrd="0" parTransId="{57EC7315-F141-4FF5-AFE5-06315599583E}" sibTransId="{B9E751E6-481C-4238-8254-327BE5DB1226}"/>
    <dgm:cxn modelId="{2CD20DF0-202C-4EB4-A582-DE620D060957}" type="presOf" srcId="{184C9898-BEB4-464D-97FB-E77CECCD07F4}" destId="{4D7193FC-ED57-4F3F-9F2B-C905F2A2CA6B}" srcOrd="0" destOrd="0" presId="urn:microsoft.com/office/officeart/2005/8/layout/vList2"/>
    <dgm:cxn modelId="{79A702BB-CB37-40B1-9317-501D03724DFE}" type="presParOf" srcId="{461EBF87-2C34-44ED-A3DA-C1DD9FFB8AE0}" destId="{242BF4B0-BD49-4873-9D59-F492D27C9ECC}" srcOrd="0" destOrd="0" presId="urn:microsoft.com/office/officeart/2005/8/layout/vList2"/>
    <dgm:cxn modelId="{C62AAFD8-E72C-4A40-9E93-9E0E722E4E0E}" type="presParOf" srcId="{461EBF87-2C34-44ED-A3DA-C1DD9FFB8AE0}" destId="{8C4C3F6A-F335-459A-BAF7-F7942B383661}" srcOrd="1" destOrd="0" presId="urn:microsoft.com/office/officeart/2005/8/layout/vList2"/>
    <dgm:cxn modelId="{F62A6807-598C-4493-B849-F19C2C7AA288}" type="presParOf" srcId="{461EBF87-2C34-44ED-A3DA-C1DD9FFB8AE0}" destId="{3B1811AB-546E-43CA-B0D4-7B532FD4BFBD}" srcOrd="2" destOrd="0" presId="urn:microsoft.com/office/officeart/2005/8/layout/vList2"/>
    <dgm:cxn modelId="{0CD6C1B8-8082-4080-967E-6B2BD3DABA9E}" type="presParOf" srcId="{461EBF87-2C34-44ED-A3DA-C1DD9FFB8AE0}" destId="{294D7D41-41AA-4FCC-927A-E0BD3B541625}" srcOrd="3" destOrd="0" presId="urn:microsoft.com/office/officeart/2005/8/layout/vList2"/>
    <dgm:cxn modelId="{978A19AA-90B1-483E-A4D7-F36BDE5D53DF}" type="presParOf" srcId="{461EBF87-2C34-44ED-A3DA-C1DD9FFB8AE0}" destId="{4B5C76A7-027B-4977-9884-46723849C80E}" srcOrd="4" destOrd="0" presId="urn:microsoft.com/office/officeart/2005/8/layout/vList2"/>
    <dgm:cxn modelId="{416ABCDC-E88C-440B-A242-374ABF89F252}" type="presParOf" srcId="{461EBF87-2C34-44ED-A3DA-C1DD9FFB8AE0}" destId="{208AD2CB-D389-4B3C-8663-9889FF83E728}" srcOrd="5" destOrd="0" presId="urn:microsoft.com/office/officeart/2005/8/layout/vList2"/>
    <dgm:cxn modelId="{1C59514F-52A3-478C-9DD5-D78EE5E31ECD}" type="presParOf" srcId="{461EBF87-2C34-44ED-A3DA-C1DD9FFB8AE0}" destId="{51050C64-4000-4FAB-9D51-DCEEA196D071}" srcOrd="6" destOrd="0" presId="urn:microsoft.com/office/officeart/2005/8/layout/vList2"/>
    <dgm:cxn modelId="{BFA5FB3C-FEF6-4B48-A961-5DDB2C879AF0}" type="presParOf" srcId="{461EBF87-2C34-44ED-A3DA-C1DD9FFB8AE0}" destId="{AE56F8FD-BB92-4637-895E-D1F0DF67017C}" srcOrd="7" destOrd="0" presId="urn:microsoft.com/office/officeart/2005/8/layout/vList2"/>
    <dgm:cxn modelId="{CC70EE0A-1012-43A1-B9C2-FDAFF28DC63B}" type="presParOf" srcId="{461EBF87-2C34-44ED-A3DA-C1DD9FFB8AE0}" destId="{76F5DF22-4211-4A35-95CB-B2B566C5821B}" srcOrd="8" destOrd="0" presId="urn:microsoft.com/office/officeart/2005/8/layout/vList2"/>
    <dgm:cxn modelId="{95F8E015-9280-4BFF-9B8F-7B1A87CC542A}" type="presParOf" srcId="{461EBF87-2C34-44ED-A3DA-C1DD9FFB8AE0}" destId="{EB30A3B1-4353-4022-AF6C-C547DC9CA38F}" srcOrd="9" destOrd="0" presId="urn:microsoft.com/office/officeart/2005/8/layout/vList2"/>
    <dgm:cxn modelId="{BF7E43F4-E4BC-48EA-9434-80883BDEBCA8}" type="presParOf" srcId="{461EBF87-2C34-44ED-A3DA-C1DD9FFB8AE0}" destId="{4DAB5A86-2DAD-4D0D-AF31-BC8FB037663A}" srcOrd="10" destOrd="0" presId="urn:microsoft.com/office/officeart/2005/8/layout/vList2"/>
    <dgm:cxn modelId="{E0BAFEE6-3A3A-45DE-A3C8-0A2DD2B2D84F}" type="presParOf" srcId="{461EBF87-2C34-44ED-A3DA-C1DD9FFB8AE0}" destId="{BD77E9EB-C2BA-493E-A1E9-5433BAB392F2}" srcOrd="11" destOrd="0" presId="urn:microsoft.com/office/officeart/2005/8/layout/vList2"/>
    <dgm:cxn modelId="{0711D1FD-9F84-49CB-B309-6F8B276E41E5}" type="presParOf" srcId="{461EBF87-2C34-44ED-A3DA-C1DD9FFB8AE0}" destId="{4D7193FC-ED57-4F3F-9F2B-C905F2A2CA6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12D5B-493E-4E32-8505-234E89E15AD2}">
      <dsp:nvSpPr>
        <dsp:cNvPr id="0" name=""/>
        <dsp:cNvSpPr/>
      </dsp:nvSpPr>
      <dsp:spPr>
        <a:xfrm>
          <a:off x="25368" y="302174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4237A-393D-42DD-A7A9-D7C7F251236B}">
      <dsp:nvSpPr>
        <dsp:cNvPr id="0" name=""/>
        <dsp:cNvSpPr/>
      </dsp:nvSpPr>
      <dsp:spPr>
        <a:xfrm>
          <a:off x="252752" y="529558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F7010-A9A8-44D0-92BB-1BEC81099EF1}">
      <dsp:nvSpPr>
        <dsp:cNvPr id="0" name=""/>
        <dsp:cNvSpPr/>
      </dsp:nvSpPr>
      <dsp:spPr>
        <a:xfrm>
          <a:off x="1340173" y="302174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Pie chart showing the most business done with banks</a:t>
          </a:r>
          <a:endParaRPr lang="en-US" sz="1700" kern="1200" dirty="0"/>
        </a:p>
      </dsp:txBody>
      <dsp:txXfrm>
        <a:off x="1340173" y="302174"/>
        <a:ext cx="2552269" cy="1082781"/>
      </dsp:txXfrm>
    </dsp:sp>
    <dsp:sp modelId="{FF71454A-636A-451E-BE85-DAE3D08DCBC6}">
      <dsp:nvSpPr>
        <dsp:cNvPr id="0" name=""/>
        <dsp:cNvSpPr/>
      </dsp:nvSpPr>
      <dsp:spPr>
        <a:xfrm>
          <a:off x="4337156" y="302174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D2F9C-89D8-499A-B79E-EC62E95931AB}">
      <dsp:nvSpPr>
        <dsp:cNvPr id="0" name=""/>
        <dsp:cNvSpPr/>
      </dsp:nvSpPr>
      <dsp:spPr>
        <a:xfrm>
          <a:off x="4564540" y="529558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FFF5C-B568-4982-B9E0-0286267F15D0}">
      <dsp:nvSpPr>
        <dsp:cNvPr id="0" name=""/>
        <dsp:cNvSpPr/>
      </dsp:nvSpPr>
      <dsp:spPr>
        <a:xfrm>
          <a:off x="5434585" y="302174"/>
          <a:ext cx="2493261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Sales by year Line chart shows highest sales year is 2013, with forecasting</a:t>
          </a:r>
          <a:endParaRPr lang="en-US" sz="1700" kern="1200" dirty="0"/>
        </a:p>
      </dsp:txBody>
      <dsp:txXfrm>
        <a:off x="5434585" y="302174"/>
        <a:ext cx="2493261" cy="1082781"/>
      </dsp:txXfrm>
    </dsp:sp>
    <dsp:sp modelId="{5A62F6B0-CE25-4437-B9B2-B21D4C52E354}">
      <dsp:nvSpPr>
        <dsp:cNvPr id="0" name=""/>
        <dsp:cNvSpPr/>
      </dsp:nvSpPr>
      <dsp:spPr>
        <a:xfrm>
          <a:off x="25368" y="1952287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0F67D-67BF-4E39-BA72-596E57B83DFD}">
      <dsp:nvSpPr>
        <dsp:cNvPr id="0" name=""/>
        <dsp:cNvSpPr/>
      </dsp:nvSpPr>
      <dsp:spPr>
        <a:xfrm>
          <a:off x="252752" y="2179671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BA3D6-20EE-45B8-8ECE-59D74435DCD0}">
      <dsp:nvSpPr>
        <dsp:cNvPr id="0" name=""/>
        <dsp:cNvSpPr/>
      </dsp:nvSpPr>
      <dsp:spPr>
        <a:xfrm>
          <a:off x="1340173" y="1952287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Bar chart shows the best selling countries (USA)</a:t>
          </a:r>
          <a:endParaRPr lang="en-US" sz="1700" kern="1200" dirty="0"/>
        </a:p>
      </dsp:txBody>
      <dsp:txXfrm>
        <a:off x="1340173" y="1952287"/>
        <a:ext cx="2552269" cy="1082781"/>
      </dsp:txXfrm>
    </dsp:sp>
    <dsp:sp modelId="{C6E0C09E-EEE3-4FB1-B54C-1ADE29261A84}">
      <dsp:nvSpPr>
        <dsp:cNvPr id="0" name=""/>
        <dsp:cNvSpPr/>
      </dsp:nvSpPr>
      <dsp:spPr>
        <a:xfrm>
          <a:off x="4337156" y="1952287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1F02B-DDA0-4F69-8121-7C553C58BC0D}">
      <dsp:nvSpPr>
        <dsp:cNvPr id="0" name=""/>
        <dsp:cNvSpPr/>
      </dsp:nvSpPr>
      <dsp:spPr>
        <a:xfrm>
          <a:off x="4564540" y="2179671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D8C41-EDDE-4E71-849C-F91916012EC5}">
      <dsp:nvSpPr>
        <dsp:cNvPr id="0" name=""/>
        <dsp:cNvSpPr/>
      </dsp:nvSpPr>
      <dsp:spPr>
        <a:xfrm>
          <a:off x="5651962" y="1952287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Filters by month and product</a:t>
          </a:r>
          <a:endParaRPr lang="en-US" sz="1700" kern="1200"/>
        </a:p>
      </dsp:txBody>
      <dsp:txXfrm>
        <a:off x="5651962" y="1952287"/>
        <a:ext cx="2552269" cy="108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1C50F-53B2-4C8A-A742-3F07965B74DA}">
      <dsp:nvSpPr>
        <dsp:cNvPr id="0" name=""/>
        <dsp:cNvSpPr/>
      </dsp:nvSpPr>
      <dsp:spPr>
        <a:xfrm>
          <a:off x="0" y="74901"/>
          <a:ext cx="8229600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Line chart showing best customers by birth year, which shows that customers born in 74 are the best buyers</a:t>
          </a:r>
          <a:endParaRPr lang="en-US" sz="1900" kern="1200"/>
        </a:p>
      </dsp:txBody>
      <dsp:txXfrm>
        <a:off x="36896" y="111797"/>
        <a:ext cx="8155808" cy="682028"/>
      </dsp:txXfrm>
    </dsp:sp>
    <dsp:sp modelId="{4D9E0ED0-B61B-464B-A033-124984710731}">
      <dsp:nvSpPr>
        <dsp:cNvPr id="0" name=""/>
        <dsp:cNvSpPr/>
      </dsp:nvSpPr>
      <dsp:spPr>
        <a:xfrm>
          <a:off x="0" y="885441"/>
          <a:ext cx="8229600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sales over the years chart to show trends</a:t>
          </a:r>
          <a:endParaRPr lang="en-US" sz="1900" kern="1200"/>
        </a:p>
      </dsp:txBody>
      <dsp:txXfrm>
        <a:off x="36896" y="922337"/>
        <a:ext cx="8155808" cy="682028"/>
      </dsp:txXfrm>
    </dsp:sp>
    <dsp:sp modelId="{1BF47D69-9A94-4E7B-A4A9-28CADF0B870D}">
      <dsp:nvSpPr>
        <dsp:cNvPr id="0" name=""/>
        <dsp:cNvSpPr/>
      </dsp:nvSpPr>
      <dsp:spPr>
        <a:xfrm>
          <a:off x="0" y="1695981"/>
          <a:ext cx="8229600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Best 10 customers</a:t>
          </a:r>
          <a:endParaRPr lang="en-US" sz="1900" kern="1200"/>
        </a:p>
      </dsp:txBody>
      <dsp:txXfrm>
        <a:off x="36896" y="1732877"/>
        <a:ext cx="8155808" cy="682028"/>
      </dsp:txXfrm>
    </dsp:sp>
    <dsp:sp modelId="{966CD559-EF0C-45DE-8900-8DA7ABAFA142}">
      <dsp:nvSpPr>
        <dsp:cNvPr id="0" name=""/>
        <dsp:cNvSpPr/>
      </dsp:nvSpPr>
      <dsp:spPr>
        <a:xfrm>
          <a:off x="0" y="2506521"/>
          <a:ext cx="8229600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Scatter plot for customers sales with their income which shows that people who make 70k are the best customers</a:t>
          </a:r>
          <a:endParaRPr lang="en-US" sz="1900" kern="1200"/>
        </a:p>
      </dsp:txBody>
      <dsp:txXfrm>
        <a:off x="36896" y="2543417"/>
        <a:ext cx="8155808" cy="682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9204C-4061-4FD3-A585-5594E3BD8E83}">
      <dsp:nvSpPr>
        <dsp:cNvPr id="0" name=""/>
        <dsp:cNvSpPr/>
      </dsp:nvSpPr>
      <dsp:spPr>
        <a:xfrm>
          <a:off x="2446178" y="0"/>
          <a:ext cx="3337243" cy="333724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D2800-785E-4CD8-8E4D-8B6FA0ADC2A0}">
      <dsp:nvSpPr>
        <dsp:cNvPr id="0" name=""/>
        <dsp:cNvSpPr/>
      </dsp:nvSpPr>
      <dsp:spPr>
        <a:xfrm>
          <a:off x="2763216" y="317038"/>
          <a:ext cx="1301524" cy="1301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The most sold product by (price) bar chart</a:t>
          </a:r>
          <a:endParaRPr lang="en-US" sz="1500" kern="1200"/>
        </a:p>
      </dsp:txBody>
      <dsp:txXfrm>
        <a:off x="2826751" y="380573"/>
        <a:ext cx="1174454" cy="1174454"/>
      </dsp:txXfrm>
    </dsp:sp>
    <dsp:sp modelId="{0A44FBA1-5CA5-49D1-8D17-88C90069F765}">
      <dsp:nvSpPr>
        <dsp:cNvPr id="0" name=""/>
        <dsp:cNvSpPr/>
      </dsp:nvSpPr>
      <dsp:spPr>
        <a:xfrm>
          <a:off x="4164858" y="317038"/>
          <a:ext cx="1301524" cy="1301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Most ordered product bar chart</a:t>
          </a:r>
          <a:endParaRPr lang="en-US" sz="1500" kern="1200"/>
        </a:p>
      </dsp:txBody>
      <dsp:txXfrm>
        <a:off x="4228393" y="380573"/>
        <a:ext cx="1174454" cy="1174454"/>
      </dsp:txXfrm>
    </dsp:sp>
    <dsp:sp modelId="{732B5F64-A7E7-42D5-9CC5-DE70A6E4A29E}">
      <dsp:nvSpPr>
        <dsp:cNvPr id="0" name=""/>
        <dsp:cNvSpPr/>
      </dsp:nvSpPr>
      <dsp:spPr>
        <a:xfrm>
          <a:off x="2763216" y="1718680"/>
          <a:ext cx="1301524" cy="1301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Profit by product type bar chart</a:t>
          </a:r>
          <a:endParaRPr lang="en-US" sz="1500" kern="1200"/>
        </a:p>
      </dsp:txBody>
      <dsp:txXfrm>
        <a:off x="2826751" y="1782215"/>
        <a:ext cx="1174454" cy="1174454"/>
      </dsp:txXfrm>
    </dsp:sp>
    <dsp:sp modelId="{46F106E3-D6A8-4444-A66D-AF21F64CE14D}">
      <dsp:nvSpPr>
        <dsp:cNvPr id="0" name=""/>
        <dsp:cNvSpPr/>
      </dsp:nvSpPr>
      <dsp:spPr>
        <a:xfrm>
          <a:off x="4164858" y="1718680"/>
          <a:ext cx="1301524" cy="1301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Top product sales matrix</a:t>
          </a:r>
          <a:endParaRPr lang="en-US" sz="1500" kern="1200"/>
        </a:p>
      </dsp:txBody>
      <dsp:txXfrm>
        <a:off x="4228393" y="1782215"/>
        <a:ext cx="1174454" cy="1174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BF4B0-BD49-4873-9D59-F492D27C9ECC}">
      <dsp:nvSpPr>
        <dsp:cNvPr id="0" name=""/>
        <dsp:cNvSpPr/>
      </dsp:nvSpPr>
      <dsp:spPr>
        <a:xfrm>
          <a:off x="0" y="16661"/>
          <a:ext cx="4492602" cy="7148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Key findings summarized: salary trends, leave patterns, and gender distribution, best customer segment, best product preformance</a:t>
          </a:r>
          <a:endParaRPr lang="en-US" sz="1300" kern="1200"/>
        </a:p>
      </dsp:txBody>
      <dsp:txXfrm>
        <a:off x="34897" y="51558"/>
        <a:ext cx="4422808" cy="645076"/>
      </dsp:txXfrm>
    </dsp:sp>
    <dsp:sp modelId="{3B1811AB-546E-43CA-B0D4-7B532FD4BFBD}">
      <dsp:nvSpPr>
        <dsp:cNvPr id="0" name=""/>
        <dsp:cNvSpPr/>
      </dsp:nvSpPr>
      <dsp:spPr>
        <a:xfrm>
          <a:off x="0" y="768971"/>
          <a:ext cx="4492602" cy="714870"/>
        </a:xfrm>
        <a:prstGeom prst="roundRect">
          <a:avLst/>
        </a:prstGeom>
        <a:solidFill>
          <a:schemeClr val="accent2">
            <a:hueOff val="317965"/>
            <a:satOff val="-7255"/>
            <a:lumOff val="268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Recommendations:</a:t>
          </a:r>
          <a:endParaRPr lang="en-US" sz="1300" kern="1200"/>
        </a:p>
      </dsp:txBody>
      <dsp:txXfrm>
        <a:off x="34897" y="803868"/>
        <a:ext cx="4422808" cy="645076"/>
      </dsp:txXfrm>
    </dsp:sp>
    <dsp:sp modelId="{4B5C76A7-027B-4977-9884-46723849C80E}">
      <dsp:nvSpPr>
        <dsp:cNvPr id="0" name=""/>
        <dsp:cNvSpPr/>
      </dsp:nvSpPr>
      <dsp:spPr>
        <a:xfrm>
          <a:off x="0" y="1521281"/>
          <a:ext cx="4492602" cy="714870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- Adjust compensation policies for early-career employees</a:t>
          </a:r>
          <a:endParaRPr lang="en-US" sz="1300" kern="1200"/>
        </a:p>
      </dsp:txBody>
      <dsp:txXfrm>
        <a:off x="34897" y="1556178"/>
        <a:ext cx="4422808" cy="645076"/>
      </dsp:txXfrm>
    </dsp:sp>
    <dsp:sp modelId="{51050C64-4000-4FAB-9D51-DCEEA196D071}">
      <dsp:nvSpPr>
        <dsp:cNvPr id="0" name=""/>
        <dsp:cNvSpPr/>
      </dsp:nvSpPr>
      <dsp:spPr>
        <a:xfrm>
          <a:off x="0" y="2273591"/>
          <a:ext cx="4492602" cy="71487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- Investigate leave policies to ensure fairness</a:t>
          </a:r>
          <a:endParaRPr lang="en-US" sz="1300" kern="1200"/>
        </a:p>
      </dsp:txBody>
      <dsp:txXfrm>
        <a:off x="34897" y="2308488"/>
        <a:ext cx="4422808" cy="645076"/>
      </dsp:txXfrm>
    </dsp:sp>
    <dsp:sp modelId="{76F5DF22-4211-4A35-95CB-B2B566C5821B}">
      <dsp:nvSpPr>
        <dsp:cNvPr id="0" name=""/>
        <dsp:cNvSpPr/>
      </dsp:nvSpPr>
      <dsp:spPr>
        <a:xfrm>
          <a:off x="0" y="3025902"/>
          <a:ext cx="4492602" cy="714870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Target the 70k income and born in 74 customers they make the best sales</a:t>
          </a:r>
          <a:endParaRPr lang="en-US" sz="1300" kern="1200"/>
        </a:p>
      </dsp:txBody>
      <dsp:txXfrm>
        <a:off x="34897" y="3060799"/>
        <a:ext cx="4422808" cy="645076"/>
      </dsp:txXfrm>
    </dsp:sp>
    <dsp:sp modelId="{4DAB5A86-2DAD-4D0D-AF31-BC8FB037663A}">
      <dsp:nvSpPr>
        <dsp:cNvPr id="0" name=""/>
        <dsp:cNvSpPr/>
      </dsp:nvSpPr>
      <dsp:spPr>
        <a:xfrm>
          <a:off x="0" y="3778212"/>
          <a:ext cx="4492602" cy="714870"/>
        </a:xfrm>
        <a:prstGeom prst="roundRect">
          <a:avLst/>
        </a:prstGeom>
        <a:solidFill>
          <a:schemeClr val="accent2">
            <a:hueOff val="1589824"/>
            <a:satOff val="-36273"/>
            <a:lumOff val="1339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Replace the worst sold products with new ones</a:t>
          </a:r>
          <a:endParaRPr lang="en-US" sz="1300" kern="1200"/>
        </a:p>
      </dsp:txBody>
      <dsp:txXfrm>
        <a:off x="34897" y="3813109"/>
        <a:ext cx="4422808" cy="645076"/>
      </dsp:txXfrm>
    </dsp:sp>
    <dsp:sp modelId="{4D7193FC-ED57-4F3F-9F2B-C905F2A2CA6B}">
      <dsp:nvSpPr>
        <dsp:cNvPr id="0" name=""/>
        <dsp:cNvSpPr/>
      </dsp:nvSpPr>
      <dsp:spPr>
        <a:xfrm>
          <a:off x="0" y="4530522"/>
          <a:ext cx="4492602" cy="71487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- Continue monitoring with updated data</a:t>
          </a:r>
          <a:endParaRPr lang="en-US" sz="1300" kern="1200"/>
        </a:p>
      </dsp:txBody>
      <dsp:txXfrm>
        <a:off x="34897" y="4565419"/>
        <a:ext cx="4422808" cy="645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132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875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392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790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6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317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871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480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1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8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7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Power BI Project: </a:t>
            </a:r>
            <a:r>
              <a:rPr lang="en-US" dirty="0"/>
              <a:t>company</a:t>
            </a:r>
            <a:r>
              <a:rPr dirty="0"/>
              <a:t> Performance &amp; Insights</a:t>
            </a:r>
          </a:p>
          <a:p>
            <a:r>
              <a:rPr dirty="0"/>
              <a:t>AdventureWorksDW2022 Database</a:t>
            </a:r>
          </a:p>
          <a:p>
            <a:r>
              <a:rPr dirty="0"/>
              <a:t>Presented by: [</a:t>
            </a:r>
            <a:r>
              <a:rPr lang="en-US" dirty="0"/>
              <a:t>Abdullah </a:t>
            </a:r>
            <a:r>
              <a:rPr lang="en-US" dirty="0" err="1"/>
              <a:t>Istanbuli</a:t>
            </a:r>
            <a:r>
              <a:rPr dirty="0"/>
              <a:t>]</a:t>
            </a:r>
          </a:p>
          <a:p>
            <a:r>
              <a:rPr dirty="0"/>
              <a:t>Date: 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A29952-149E-46F7-9A9D-E6101CFF5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B303E1-D838-4541-90C7-0A5FA555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2F4EC-27B4-A172-89D2-CB293D63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567" y="758952"/>
            <a:ext cx="2036515" cy="4041648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300" spc="-50" dirty="0">
                <a:solidFill>
                  <a:schemeClr val="tx1"/>
                </a:solidFill>
              </a:rPr>
              <a:t>Thank you</a:t>
            </a:r>
            <a:br>
              <a:rPr lang="en-US" sz="4300" spc="-50" dirty="0">
                <a:solidFill>
                  <a:schemeClr val="tx1"/>
                </a:solidFill>
              </a:rPr>
            </a:br>
            <a:r>
              <a:rPr lang="en-US" sz="1100" spc="-50" dirty="0">
                <a:solidFill>
                  <a:schemeClr val="tx1"/>
                </a:solidFill>
              </a:rPr>
              <a:t>Abdullah </a:t>
            </a:r>
            <a:r>
              <a:rPr lang="en-US" sz="1100" spc="-50" dirty="0" err="1">
                <a:solidFill>
                  <a:schemeClr val="tx1"/>
                </a:solidFill>
              </a:rPr>
              <a:t>Istanbuli</a:t>
            </a:r>
            <a:r>
              <a:rPr lang="en-US" sz="1100" spc="-50" dirty="0">
                <a:solidFill>
                  <a:schemeClr val="tx1"/>
                </a:solidFill>
              </a:rPr>
              <a:t> </a:t>
            </a:r>
            <a:br>
              <a:rPr lang="en-US" sz="1100" spc="-50" dirty="0">
                <a:solidFill>
                  <a:schemeClr val="tx1"/>
                </a:solidFill>
              </a:rPr>
            </a:br>
            <a:r>
              <a:rPr lang="en-US" sz="1100" spc="-50" dirty="0">
                <a:solidFill>
                  <a:schemeClr val="tx1"/>
                </a:solidFill>
              </a:rPr>
              <a:t>(21110366)</a:t>
            </a:r>
            <a:endParaRPr lang="en-US" sz="4300" spc="-5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6F22A1-07A3-4207-956D-28B32FBCC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212" y="0"/>
            <a:ext cx="567075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4380D94-8B25-946B-262F-6DF84C116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37" y="943142"/>
            <a:ext cx="4962617" cy="49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Analyze employee performance metrics</a:t>
            </a:r>
          </a:p>
          <a:p>
            <a:r>
              <a:rPr dirty="0"/>
              <a:t>Visualize salary distribution across departments</a:t>
            </a:r>
          </a:p>
          <a:p>
            <a:r>
              <a:rPr lang="en-US" dirty="0"/>
              <a:t>Analyze sales and patterns related</a:t>
            </a:r>
          </a:p>
          <a:p>
            <a:r>
              <a:rPr lang="en-US" dirty="0"/>
              <a:t>Analyze best products and best customer segments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1. Salary by Department</a:t>
            </a:r>
          </a:p>
          <a:p>
            <a:r>
              <a:rPr dirty="0"/>
              <a:t>2. Average Salary by Birthdate</a:t>
            </a:r>
          </a:p>
          <a:p>
            <a:r>
              <a:rPr dirty="0"/>
              <a:t>3. Sick/Vacation Hours vs Salary</a:t>
            </a:r>
          </a:p>
          <a:p>
            <a:r>
              <a:rPr dirty="0"/>
              <a:t>4. Gender Distribution &amp; Job Titles</a:t>
            </a:r>
            <a:endParaRPr lang="en-US" dirty="0"/>
          </a:p>
          <a:p>
            <a:r>
              <a:rPr lang="en-US" dirty="0"/>
              <a:t>5. Sales by year and by location and by banks </a:t>
            </a:r>
          </a:p>
          <a:p>
            <a:r>
              <a:rPr lang="en-US" dirty="0"/>
              <a:t>6. Customer sales by birth year and by income and gender</a:t>
            </a:r>
          </a:p>
          <a:p>
            <a:r>
              <a:rPr lang="en-US" dirty="0"/>
              <a:t>7. Best product </a:t>
            </a:r>
            <a:r>
              <a:rPr lang="en-US" dirty="0" err="1"/>
              <a:t>preformance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C1DF-CD8A-1AAE-E754-46739E01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89D57FCD-7645-6A72-95C9-F396770F5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4711587" cy="3429000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511CBF-7FF3-EF48-CD64-1999587E3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8999"/>
            <a:ext cx="4572001" cy="3429001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DC124A-1387-A052-CFCF-F463335FE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29000"/>
            <a:ext cx="4572000" cy="3429000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BCC994-4741-710B-7A43-35C0605E6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586" y="35900"/>
            <a:ext cx="4432414" cy="339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important charts in each dashboard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8920"/>
            <a:ext cx="8229600" cy="3337243"/>
          </a:xfrm>
        </p:spPr>
        <p:txBody>
          <a:bodyPr>
            <a:normAutofit/>
          </a:bodyPr>
          <a:lstStyle/>
          <a:p>
            <a:r>
              <a:rPr lang="en-US" dirty="0"/>
              <a:t>Line chart showing salary trend by birth year</a:t>
            </a:r>
          </a:p>
          <a:p>
            <a:r>
              <a:rPr dirty="0"/>
              <a:t>Finance and Engineering departments have highest averages</a:t>
            </a:r>
          </a:p>
          <a:p>
            <a:r>
              <a:rPr lang="en-US" dirty="0"/>
              <a:t>Line chart of total leave hours vs salary, no significant information has been revealed</a:t>
            </a:r>
          </a:p>
          <a:p>
            <a:r>
              <a:rPr lang="en-US" dirty="0"/>
              <a:t>The company are majority male employees 70%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68BDBE-6479-9063-8791-A2CE99704B4F}"/>
              </a:ext>
            </a:extLst>
          </p:cNvPr>
          <p:cNvSpPr txBox="1">
            <a:spLocks/>
          </p:cNvSpPr>
          <p:nvPr/>
        </p:nvSpPr>
        <p:spPr>
          <a:xfrm>
            <a:off x="472440" y="14603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employees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E8573-C962-FAE4-1898-90DB475F3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254A-948D-AA44-3F47-2B339AB9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important charts in each dashboard</a:t>
            </a:r>
            <a:endParaRPr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9405C6A-08E5-78ED-DB39-ADF6B9729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208709"/>
              </p:ext>
            </p:extLst>
          </p:nvPr>
        </p:nvGraphicFramePr>
        <p:xfrm>
          <a:off x="457200" y="2788920"/>
          <a:ext cx="8229600" cy="3337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511E105-5E6B-687D-75AB-C2C8564EE2BD}"/>
              </a:ext>
            </a:extLst>
          </p:cNvPr>
          <p:cNvSpPr txBox="1">
            <a:spLocks/>
          </p:cNvSpPr>
          <p:nvPr/>
        </p:nvSpPr>
        <p:spPr>
          <a:xfrm>
            <a:off x="472440" y="14603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227972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18E03-3CDA-0B9D-0210-3BAF6B446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CE3E-3831-101B-3AB4-17DE45E3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important charts in each dashboard</a:t>
            </a:r>
            <a:endParaRPr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2274007-1864-7652-731A-16D29E6FC7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788920"/>
          <a:ext cx="8229600" cy="3337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E9AA399A-16FB-F667-F6D1-A38A466DBDDE}"/>
              </a:ext>
            </a:extLst>
          </p:cNvPr>
          <p:cNvSpPr txBox="1">
            <a:spLocks/>
          </p:cNvSpPr>
          <p:nvPr/>
        </p:nvSpPr>
        <p:spPr>
          <a:xfrm>
            <a:off x="472440" y="14603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55405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AE3A4-D287-185F-5000-EE93D39C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17D7-F40D-DF96-88BF-FC5FD2F3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important charts in each dashboard</a:t>
            </a:r>
            <a:endParaRPr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C8CF9EC-CDB8-6DEA-FACE-C969B46870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788920"/>
          <a:ext cx="8229600" cy="3337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BB8F2A3-308E-3352-4026-FA549091B5E1}"/>
              </a:ext>
            </a:extLst>
          </p:cNvPr>
          <p:cNvSpPr txBox="1">
            <a:spLocks/>
          </p:cNvSpPr>
          <p:nvPr/>
        </p:nvSpPr>
        <p:spPr>
          <a:xfrm>
            <a:off x="472440" y="14603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91241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84695A-8C75-48A4-BD30-CE2D234ED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Conclusions &amp; Recommendations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596A7-090E-44D5-B204-BB323A81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41FC09-942D-549D-CA58-85A6C4DD9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526458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</TotalTime>
  <Words>357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Project Title</vt:lpstr>
      <vt:lpstr>Objectives</vt:lpstr>
      <vt:lpstr>Dashboards Overview</vt:lpstr>
      <vt:lpstr>PowerPoint Presentation</vt:lpstr>
      <vt:lpstr>Most important charts in each dashboard</vt:lpstr>
      <vt:lpstr>Most important charts in each dashboard</vt:lpstr>
      <vt:lpstr>Most important charts in each dashboard</vt:lpstr>
      <vt:lpstr>Most important charts in each dashboard</vt:lpstr>
      <vt:lpstr>Conclusions &amp; Recommendations</vt:lpstr>
      <vt:lpstr>Thank you Abdullah Istanbuli  (21110366)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ABDALLAH ISTANBULI</cp:lastModifiedBy>
  <cp:revision>4</cp:revision>
  <dcterms:created xsi:type="dcterms:W3CDTF">2013-01-27T09:14:16Z</dcterms:created>
  <dcterms:modified xsi:type="dcterms:W3CDTF">2025-06-15T14:05:27Z</dcterms:modified>
  <cp:category/>
</cp:coreProperties>
</file>