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5" r:id="rId3"/>
  </p:sldIdLst>
  <p:sldSz cx="7559675" cy="10691495"/>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B2D2C"/>
    <a:srgbClr val="2192BC"/>
    <a:srgbClr val="00A44A"/>
    <a:srgbClr val="BADAC3"/>
    <a:srgbClr val="DBDBDB"/>
    <a:srgbClr val="DDB9C3"/>
    <a:srgbClr val="333034"/>
    <a:srgbClr val="464646"/>
    <a:srgbClr val="FFFFFF"/>
    <a:srgbClr val="00A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6" autoAdjust="0"/>
    <p:restoredTop sz="94660"/>
  </p:normalViewPr>
  <p:slideViewPr>
    <p:cSldViewPr showGuides="1">
      <p:cViewPr varScale="1">
        <p:scale>
          <a:sx n="47" d="100"/>
          <a:sy n="47" d="100"/>
        </p:scale>
        <p:origin x="1839" y="36"/>
      </p:cViewPr>
      <p:guideLst>
        <p:guide orient="horz" pos="759"/>
        <p:guide orient="horz" pos="5239"/>
        <p:guide orient="horz" pos="6032"/>
        <p:guide orient="horz" pos="1638"/>
        <p:guide orient="horz" pos="1581"/>
        <p:guide orient="horz" pos="3407"/>
        <p:guide orient="horz" pos="313"/>
        <p:guide orient="horz" pos="504"/>
        <p:guide pos="23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a:defRPr/>
            </a:pPr>
            <a:fld id="{CD398355-89D8-4D3C-A2C4-5219BACACC08}" type="datetime1">
              <a:rPr lang="zh-CN" altLang="en-US"/>
            </a:fld>
            <a:endParaRPr lang="zh-CN" altLang="en-US" sz="1200"/>
          </a:p>
        </p:txBody>
      </p:sp>
      <p:sp>
        <p:nvSpPr>
          <p:cNvPr id="8196" name="幻灯片图像占位符 3"/>
          <p:cNvSpPr>
            <a:spLocks noGrp="1" noRot="1" noChangeAspect="1" noChangeArrowheads="1"/>
          </p:cNvSpPr>
          <p:nvPr>
            <p:ph type="sldImg" idx="2"/>
          </p:nvPr>
        </p:nvSpPr>
        <p:spPr bwMode="auto">
          <a:xfrm>
            <a:off x="2338388" y="1143000"/>
            <a:ext cx="2181225"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3317"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a:defRPr>
                <a:solidFill>
                  <a:schemeClr val="tx1"/>
                </a:solidFill>
                <a:latin typeface="Arial" panose="020B0604020202020204" pitchFamily="34" charset="0"/>
                <a:ea typeface="宋体" panose="02010600030101010101" pitchFamily="2" charset="-122"/>
              </a:defRPr>
            </a:lvl1pPr>
            <a:lvl2pPr marL="742950" indent="-285750" defTabSz="0">
              <a:defRPr>
                <a:solidFill>
                  <a:schemeClr val="tx1"/>
                </a:solidFill>
                <a:latin typeface="Arial" panose="020B0604020202020204" pitchFamily="34" charset="0"/>
                <a:ea typeface="宋体" panose="02010600030101010101" pitchFamily="2" charset="-122"/>
              </a:defRPr>
            </a:lvl2pPr>
            <a:lvl3pPr marL="1143000" indent="-228600" defTabSz="0">
              <a:defRPr>
                <a:solidFill>
                  <a:schemeClr val="tx1"/>
                </a:solidFill>
                <a:latin typeface="Arial" panose="020B0604020202020204" pitchFamily="34" charset="0"/>
                <a:ea typeface="宋体" panose="02010600030101010101" pitchFamily="2" charset="-122"/>
              </a:defRPr>
            </a:lvl3pPr>
            <a:lvl4pPr marL="1600200" indent="-228600" defTabSz="0">
              <a:defRPr>
                <a:solidFill>
                  <a:schemeClr val="tx1"/>
                </a:solidFill>
                <a:latin typeface="Arial" panose="020B0604020202020204" pitchFamily="34" charset="0"/>
                <a:ea typeface="宋体" panose="02010600030101010101" pitchFamily="2" charset="-122"/>
              </a:defRPr>
            </a:lvl4pPr>
            <a:lvl5pPr marL="2057400" indent="-228600" defTabSz="0">
              <a:defRPr>
                <a:solidFill>
                  <a:schemeClr val="tx1"/>
                </a:solidFill>
                <a:latin typeface="Arial" panose="020B0604020202020204" pitchFamily="34" charset="0"/>
                <a:ea typeface="宋体" panose="02010600030101010101" pitchFamily="2" charset="-122"/>
              </a:defRPr>
            </a:lvl5pPr>
            <a:lvl6pPr marL="25146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defRPr/>
            </a:pPr>
            <a:r>
              <a:rPr lang="zh-CN" altLang="en-US" sz="1200"/>
              <a:t>单击此处编辑母版文本样式</a:t>
            </a:r>
            <a:endParaRPr lang="zh-CN" altLang="en-US" sz="1200"/>
          </a:p>
          <a:p>
            <a:pPr>
              <a:spcBef>
                <a:spcPct val="30000"/>
              </a:spcBef>
              <a:defRPr/>
            </a:pPr>
            <a:r>
              <a:rPr lang="zh-CN" altLang="en-US" sz="1200"/>
              <a:t>第二级</a:t>
            </a:r>
            <a:endParaRPr lang="zh-CN" altLang="en-US" sz="1200"/>
          </a:p>
          <a:p>
            <a:pPr>
              <a:spcBef>
                <a:spcPct val="30000"/>
              </a:spcBef>
              <a:defRPr/>
            </a:pPr>
            <a:r>
              <a:rPr lang="zh-CN" altLang="en-US" sz="1200"/>
              <a:t>第三级</a:t>
            </a:r>
            <a:endParaRPr lang="zh-CN" altLang="en-US" sz="1200"/>
          </a:p>
          <a:p>
            <a:pPr>
              <a:spcBef>
                <a:spcPct val="30000"/>
              </a:spcBef>
              <a:defRPr/>
            </a:pPr>
            <a:r>
              <a:rPr lang="zh-CN" altLang="en-US" sz="1200"/>
              <a:t>第四级</a:t>
            </a:r>
            <a:endParaRPr lang="zh-CN" altLang="en-US" sz="1200"/>
          </a:p>
          <a:p>
            <a:pPr>
              <a:spcBef>
                <a:spcPct val="30000"/>
              </a:spcBef>
              <a:defRPr/>
            </a:pPr>
            <a:r>
              <a:rPr lang="zh-CN" altLang="en-US" sz="1200"/>
              <a:t>第五级</a:t>
            </a:r>
            <a:endParaRPr lang="zh-CN" altLang="en-US" sz="1200"/>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a:defRPr/>
            </a:pPr>
            <a:fld id="{FE5B9D04-21DC-4564-8A99-D3A5E858CB24}"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570147" y="5402263"/>
            <a:ext cx="6519862" cy="206692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19113" y="2846388"/>
            <a:ext cx="6519862" cy="67833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519113" y="9909175"/>
            <a:ext cx="1701800" cy="569913"/>
          </a:xfrm>
          <a:prstGeom prst="rect">
            <a:avLst/>
          </a:prstGeom>
        </p:spPr>
        <p:txBody>
          <a:bodyPr/>
          <a:lstStyle>
            <a:lvl1pPr>
              <a:defRPr/>
            </a:lvl1pPr>
          </a:lstStyle>
          <a:p>
            <a:pPr>
              <a:defRPr/>
            </a:pPr>
            <a:fld id="{1B04C50C-7645-4B95-AE09-54EB22A51C3D}" type="datetime1">
              <a:rPr lang="zh-CN" altLang="en-US"/>
            </a:fld>
            <a:endParaRPr lang="zh-CN" altLang="en-US"/>
          </a:p>
        </p:txBody>
      </p:sp>
      <p:sp>
        <p:nvSpPr>
          <p:cNvPr id="5" name="页脚占位符 4"/>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F738DC36-904C-4BDE-9E42-D8271402208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410200" y="568325"/>
            <a:ext cx="1628775" cy="9061450"/>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19113" y="568325"/>
            <a:ext cx="4738687" cy="90614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519113" y="9909175"/>
            <a:ext cx="1701800" cy="569913"/>
          </a:xfrm>
          <a:prstGeom prst="rect">
            <a:avLst/>
          </a:prstGeom>
        </p:spPr>
        <p:txBody>
          <a:bodyPr/>
          <a:lstStyle>
            <a:lvl1pPr>
              <a:defRPr/>
            </a:lvl1pPr>
          </a:lstStyle>
          <a:p>
            <a:pPr>
              <a:defRPr/>
            </a:pPr>
            <a:fld id="{C37728BD-7901-402F-BC3D-7F23E87EBD3A}" type="datetime1">
              <a:rPr lang="zh-CN" altLang="en-US"/>
            </a:fld>
            <a:endParaRPr lang="zh-CN" altLang="en-US"/>
          </a:p>
        </p:txBody>
      </p:sp>
      <p:sp>
        <p:nvSpPr>
          <p:cNvPr id="5" name="页脚占位符 4"/>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6" name="灯片编号占位符 5"/>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86FD4A13-6F5A-440F-94D1-0EBE120A1DE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CN" altLang="en-US"/>
              <a:t>单击此处编辑母版标题样式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5"/>
            </a:lvl1pPr>
            <a:lvl2pPr marL="377825" indent="0" algn="ctr">
              <a:buNone/>
              <a:defRPr sz="1655"/>
            </a:lvl2pPr>
            <a:lvl3pPr marL="755650" indent="0" algn="ctr">
              <a:buNone/>
              <a:defRPr sz="1490"/>
            </a:lvl3pPr>
            <a:lvl4pPr marL="1134110" indent="0" algn="ctr">
              <a:buNone/>
              <a:defRPr sz="1325"/>
            </a:lvl4pPr>
            <a:lvl5pPr marL="1511935" indent="0" algn="ctr">
              <a:buNone/>
              <a:defRPr sz="1325"/>
            </a:lvl5pPr>
            <a:lvl6pPr marL="1889760" indent="0" algn="ctr">
              <a:buNone/>
              <a:defRPr sz="1325"/>
            </a:lvl6pPr>
            <a:lvl7pPr marL="2267585" indent="0" algn="ctr">
              <a:buNone/>
              <a:defRPr sz="1325"/>
            </a:lvl7pPr>
            <a:lvl8pPr marL="2646045" indent="0" algn="ctr">
              <a:buNone/>
              <a:defRPr sz="1325"/>
            </a:lvl8pPr>
            <a:lvl9pPr marL="3023870" indent="0" algn="ctr">
              <a:buNone/>
              <a:defRPr sz="1325"/>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F6DD5F-2435-4B23-879B-D20921E7268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626E71-A681-409A-9620-F776A4AF72D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F6DD5F-2435-4B23-879B-D20921E7268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626E71-A681-409A-9620-F776A4AF72D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77825" y="428625"/>
            <a:ext cx="6804025" cy="1781175"/>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377825" y="2393950"/>
            <a:ext cx="3340100" cy="9969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377825" y="3390900"/>
            <a:ext cx="3340100" cy="6159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3840163" y="2393950"/>
            <a:ext cx="3341687" cy="9969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3840163" y="3390900"/>
            <a:ext cx="3341687" cy="615950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519113" y="9909175"/>
            <a:ext cx="1701800" cy="569913"/>
          </a:xfrm>
          <a:prstGeom prst="rect">
            <a:avLst/>
          </a:prstGeom>
        </p:spPr>
        <p:txBody>
          <a:bodyPr/>
          <a:lstStyle>
            <a:lvl1pPr>
              <a:defRPr/>
            </a:lvl1pPr>
          </a:lstStyle>
          <a:p>
            <a:pPr>
              <a:defRPr/>
            </a:pPr>
            <a:fld id="{5F23E088-035E-4685-99FD-FB1C1494AA8B}" type="datetime1">
              <a:rPr lang="zh-CN" altLang="en-US"/>
            </a:fld>
            <a:endParaRPr lang="zh-CN" altLang="en-US"/>
          </a:p>
        </p:txBody>
      </p:sp>
      <p:sp>
        <p:nvSpPr>
          <p:cNvPr id="8" name="页脚占位符 7"/>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9" name="灯片编号占位符 8"/>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6AF33756-96F3-479B-976C-3E7D36039B8A}"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570147" y="5402263"/>
            <a:ext cx="6519862" cy="2066925"/>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519113" y="9909175"/>
            <a:ext cx="1701800" cy="569913"/>
          </a:xfrm>
          <a:prstGeom prst="rect">
            <a:avLst/>
          </a:prstGeom>
        </p:spPr>
        <p:txBody>
          <a:bodyPr/>
          <a:lstStyle>
            <a:lvl1pPr>
              <a:defRPr/>
            </a:lvl1pPr>
          </a:lstStyle>
          <a:p>
            <a:pPr>
              <a:defRPr/>
            </a:pPr>
            <a:fld id="{A7C9B78F-7DFB-499C-90E1-525453A60A4F}" type="datetime1">
              <a:rPr lang="zh-CN" altLang="en-US"/>
            </a:fld>
            <a:endParaRPr lang="zh-CN" altLang="en-US"/>
          </a:p>
        </p:txBody>
      </p:sp>
      <p:sp>
        <p:nvSpPr>
          <p:cNvPr id="4" name="页脚占位符 3"/>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EF2B0773-F5F6-4B5D-9EAE-CF231F009A0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19113" y="9909175"/>
            <a:ext cx="1701800" cy="569913"/>
          </a:xfrm>
          <a:prstGeom prst="rect">
            <a:avLst/>
          </a:prstGeom>
        </p:spPr>
        <p:txBody>
          <a:bodyPr/>
          <a:lstStyle>
            <a:lvl1pPr>
              <a:defRPr/>
            </a:lvl1pPr>
          </a:lstStyle>
          <a:p>
            <a:pPr>
              <a:defRPr/>
            </a:pPr>
            <a:fld id="{4C33EAFD-0983-4FF6-8760-AD2EB81FD867}" type="datetime1">
              <a:rPr lang="zh-CN" altLang="en-US"/>
            </a:fld>
            <a:endParaRPr lang="zh-CN" altLang="en-US"/>
          </a:p>
        </p:txBody>
      </p:sp>
      <p:sp>
        <p:nvSpPr>
          <p:cNvPr id="3" name="页脚占位符 2"/>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4" name="灯片编号占位符 3"/>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E62D1343-584C-4321-91AF-F6D2FAFAAF0A}"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77825" y="425450"/>
            <a:ext cx="2487613" cy="18113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2955925" y="425450"/>
            <a:ext cx="4225925" cy="912495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377825" y="2236788"/>
            <a:ext cx="2487613" cy="73136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519113" y="9909175"/>
            <a:ext cx="1701800" cy="569913"/>
          </a:xfrm>
          <a:prstGeom prst="rect">
            <a:avLst/>
          </a:prstGeom>
        </p:spPr>
        <p:txBody>
          <a:bodyPr/>
          <a:lstStyle>
            <a:lvl1pPr>
              <a:defRPr/>
            </a:lvl1pPr>
          </a:lstStyle>
          <a:p>
            <a:pPr>
              <a:defRPr/>
            </a:pPr>
            <a:fld id="{580DC902-A732-4BC3-95B9-49D855A21C61}" type="datetime1">
              <a:rPr lang="zh-CN" altLang="en-US"/>
            </a:fld>
            <a:endParaRPr lang="zh-CN" altLang="en-US"/>
          </a:p>
        </p:txBody>
      </p:sp>
      <p:sp>
        <p:nvSpPr>
          <p:cNvPr id="6" name="页脚占位符 5"/>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9487BD51-65FC-4449-BCFE-20FAB38D1001}"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481138" y="7485063"/>
            <a:ext cx="4537075" cy="8826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481138" y="955675"/>
            <a:ext cx="4537075" cy="641508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1481138" y="8367713"/>
            <a:ext cx="4537075" cy="12557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519113" y="9909175"/>
            <a:ext cx="1701800" cy="569913"/>
          </a:xfrm>
          <a:prstGeom prst="rect">
            <a:avLst/>
          </a:prstGeom>
        </p:spPr>
        <p:txBody>
          <a:bodyPr/>
          <a:lstStyle>
            <a:lvl1pPr>
              <a:defRPr/>
            </a:lvl1pPr>
          </a:lstStyle>
          <a:p>
            <a:pPr>
              <a:defRPr/>
            </a:pPr>
            <a:fld id="{2A4C3FD6-7C94-4AB0-93DE-9A9F94B79679}" type="datetime1">
              <a:rPr lang="zh-CN" altLang="en-US"/>
            </a:fld>
            <a:endParaRPr lang="zh-CN" altLang="en-US"/>
          </a:p>
        </p:txBody>
      </p:sp>
      <p:sp>
        <p:nvSpPr>
          <p:cNvPr id="6" name="页脚占位符 5"/>
          <p:cNvSpPr>
            <a:spLocks noGrp="1"/>
          </p:cNvSpPr>
          <p:nvPr>
            <p:ph type="ftr" sz="quarter" idx="11"/>
          </p:nvPr>
        </p:nvSpPr>
        <p:spPr>
          <a:xfrm>
            <a:off x="2505075" y="9909175"/>
            <a:ext cx="2551113" cy="569913"/>
          </a:xfrm>
          <a:prstGeom prst="rect">
            <a:avLst/>
          </a:prstGeom>
        </p:spPr>
        <p:txBody>
          <a:bodyPr/>
          <a:lstStyle>
            <a:lvl1pPr>
              <a:defRPr/>
            </a:lvl1pPr>
          </a:lstStyle>
          <a:p>
            <a:pPr>
              <a:defRPr/>
            </a:pPr>
            <a:endParaRPr lang="zh-CN" altLang="zh-CN"/>
          </a:p>
        </p:txBody>
      </p:sp>
      <p:sp>
        <p:nvSpPr>
          <p:cNvPr id="7" name="灯片编号占位符 6"/>
          <p:cNvSpPr>
            <a:spLocks noGrp="1"/>
          </p:cNvSpPr>
          <p:nvPr>
            <p:ph type="sldNum" sz="quarter" idx="12"/>
          </p:nvPr>
        </p:nvSpPr>
        <p:spPr>
          <a:xfrm>
            <a:off x="5338763" y="9909175"/>
            <a:ext cx="1701800" cy="569913"/>
          </a:xfrm>
          <a:prstGeom prst="rect">
            <a:avLst/>
          </a:prstGeom>
        </p:spPr>
        <p:txBody>
          <a:bodyPr/>
          <a:lstStyle>
            <a:lvl1pPr>
              <a:defRPr/>
            </a:lvl1pPr>
          </a:lstStyle>
          <a:p>
            <a:pPr>
              <a:defRPr/>
            </a:pPr>
            <a:fld id="{8B444287-4219-4AED-AE28-A953484AB6C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marL="755650" indent="-755650" algn="l" rtl="0" eaLnBrk="0" fontAlgn="base" hangingPunct="0">
        <a:lnSpc>
          <a:spcPct val="90000"/>
        </a:lnSpc>
        <a:spcBef>
          <a:spcPct val="0"/>
        </a:spcBef>
        <a:spcAft>
          <a:spcPct val="0"/>
        </a:spcAft>
        <a:defRPr sz="3600">
          <a:solidFill>
            <a:schemeClr val="tx1"/>
          </a:solidFill>
          <a:latin typeface="+mj-lt"/>
          <a:ea typeface="+mj-ea"/>
          <a:cs typeface="+mj-cs"/>
          <a:sym typeface="Calibri Light" panose="020F0302020204030204" pitchFamily="34" charset="0"/>
        </a:defRPr>
      </a:lvl1pPr>
      <a:lvl2pPr marL="755650" indent="-755650" algn="l" rtl="0" eaLnBrk="0" fontAlgn="base" hangingPunct="0">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755650" indent="-755650" algn="l" rtl="0" eaLnBrk="0" fontAlgn="base" hangingPunct="0">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755650" indent="-755650" algn="l" rtl="0" eaLnBrk="0" fontAlgn="base" hangingPunct="0">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755650" indent="-755650" algn="l" rtl="0" eaLnBrk="0" fontAlgn="base" hangingPunct="0">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212850" indent="-755650" algn="l" rtl="0" fontAlgn="base">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670050" indent="-755650" algn="l" rtl="0" fontAlgn="base">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127250" indent="-755650" algn="l" rtl="0" fontAlgn="base">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584450" indent="-755650" algn="l" rtl="0" fontAlgn="base">
        <a:lnSpc>
          <a:spcPct val="90000"/>
        </a:lnSpc>
        <a:spcBef>
          <a:spcPct val="0"/>
        </a:spcBef>
        <a:spcAft>
          <a:spcPct val="0"/>
        </a:spcAft>
        <a:defRPr sz="36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189230" indent="-189230" algn="l" defTabSz="755650" rtl="0" eaLnBrk="0" fontAlgn="base" hangingPunct="0">
        <a:lnSpc>
          <a:spcPct val="90000"/>
        </a:lnSpc>
        <a:spcBef>
          <a:spcPts val="825"/>
        </a:spcBef>
        <a:spcAft>
          <a:spcPct val="0"/>
        </a:spcAft>
        <a:buFont typeface="Arial" panose="020B0604020202020204" pitchFamily="34" charset="0"/>
        <a:buChar char="•"/>
        <a:defRPr sz="2300">
          <a:solidFill>
            <a:schemeClr val="tx1"/>
          </a:solidFill>
          <a:latin typeface="+mn-lt"/>
          <a:ea typeface="+mn-ea"/>
          <a:cs typeface="+mn-cs"/>
          <a:sym typeface="Calibri" panose="020F0502020204030204" pitchFamily="34" charset="0"/>
        </a:defRPr>
      </a:lvl1pPr>
      <a:lvl2pPr marL="567055" indent="-189230" algn="l" defTabSz="755650" rtl="0" eaLnBrk="0" fontAlgn="base" hangingPunct="0">
        <a:lnSpc>
          <a:spcPct val="90000"/>
        </a:lnSpc>
        <a:spcBef>
          <a:spcPts val="415"/>
        </a:spcBef>
        <a:spcAft>
          <a:spcPct val="0"/>
        </a:spcAft>
        <a:buFont typeface="Arial" panose="020B0604020202020204" pitchFamily="34" charset="0"/>
        <a:buChar char="•"/>
        <a:defRPr sz="1900">
          <a:solidFill>
            <a:schemeClr val="tx1"/>
          </a:solidFill>
          <a:latin typeface="+mn-lt"/>
          <a:ea typeface="+mn-ea"/>
          <a:sym typeface="Calibri" panose="020F0502020204030204" pitchFamily="34" charset="0"/>
        </a:defRPr>
      </a:lvl2pPr>
      <a:lvl3pPr marL="944880" indent="-189230" algn="l" defTabSz="755650" rtl="0" eaLnBrk="0" fontAlgn="base" hangingPunct="0">
        <a:lnSpc>
          <a:spcPct val="90000"/>
        </a:lnSpc>
        <a:spcBef>
          <a:spcPts val="415"/>
        </a:spcBef>
        <a:spcAft>
          <a:spcPct val="0"/>
        </a:spcAft>
        <a:buFont typeface="Arial" panose="020B0604020202020204" pitchFamily="34" charset="0"/>
        <a:buChar char="•"/>
        <a:defRPr sz="1600">
          <a:solidFill>
            <a:schemeClr val="tx1"/>
          </a:solidFill>
          <a:latin typeface="+mn-lt"/>
          <a:ea typeface="+mn-ea"/>
          <a:sym typeface="Calibri" panose="020F0502020204030204" pitchFamily="34" charset="0"/>
        </a:defRPr>
      </a:lvl3pPr>
      <a:lvl4pPr marL="1322705" indent="-189230" algn="l" defTabSz="755650" rtl="0" eaLnBrk="0" fontAlgn="base" hangingPunct="0">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4pPr>
      <a:lvl5pPr marL="1701800" indent="-189230" algn="l" defTabSz="755650" rtl="0" eaLnBrk="0" fontAlgn="base" hangingPunct="0">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5pPr>
      <a:lvl6pPr marL="2159000" indent="-189230" algn="l" defTabSz="755650" rtl="0" fontAlgn="base">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6pPr>
      <a:lvl7pPr marL="2616200" indent="-189230" algn="l" defTabSz="755650" rtl="0" fontAlgn="base">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7pPr>
      <a:lvl8pPr marL="3073400" indent="-189230" algn="l" defTabSz="755650" rtl="0" fontAlgn="base">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8pPr>
      <a:lvl9pPr marL="3530600" indent="-189230" algn="l" defTabSz="755650" rtl="0" fontAlgn="base">
        <a:lnSpc>
          <a:spcPct val="90000"/>
        </a:lnSpc>
        <a:spcBef>
          <a:spcPts val="415"/>
        </a:spcBef>
        <a:spcAft>
          <a:spcPct val="0"/>
        </a:spcAft>
        <a:buFont typeface="Arial" panose="020B0604020202020204" pitchFamily="34" charset="0"/>
        <a:buChar char="•"/>
        <a:defRPr sz="14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SpPr/>
          <p:nvPr/>
        </p:nvSpPr>
        <p:spPr>
          <a:xfrm>
            <a:off x="635" y="0"/>
            <a:ext cx="7559675" cy="10691813"/>
          </a:xfrm>
          <a:prstGeom prst="rect">
            <a:avLst/>
          </a:prstGeom>
          <a:solidFill>
            <a:srgbClr val="2192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SpPr/>
          <p:nvPr/>
        </p:nvSpPr>
        <p:spPr>
          <a:xfrm>
            <a:off x="114480" y="121398"/>
            <a:ext cx="7331984" cy="10450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descr="e7d195523061f1c0951513da16c20d642018f409a1bcf8ea682BF255FFA9DC392573A88E15AB13B27DF65A675A1F24F25091043F42425717307CB0E75970A7E6295D23A215CE4FE1363AD771E69F3E687CF46DD63F7656CAD2B9A2E9F3671D6696C475FF2517BAED9EEEDACAE2691AA78FD3D443D506749F8B0EDC0848B4735518F67C2D316F288B" hidden="1"/>
          <p:cNvSpPr/>
          <p:nvPr/>
        </p:nvSpPr>
        <p:spPr>
          <a:xfrm>
            <a:off x="492278" y="6262442"/>
            <a:ext cx="1531023" cy="3800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descr="e7d195523061f1c0951513da16c20d642018f409a1bcf8ea682BF255FFA9DC392573A88E15AB13B27DF65A675A1F24F25091043F42425717307CB0E75970A7E6295D23A215CE4FE1363AD771E69F3E687CF46DD63F7656CAD2B9A2E9F3671D6696C475FF2517BAED9EEEDACAE2691AA78FD3D443D506749F8B0EDC0848B4735518F67C2D316F288B" hidden="1"/>
          <p:cNvSpPr/>
          <p:nvPr/>
        </p:nvSpPr>
        <p:spPr>
          <a:xfrm>
            <a:off x="620879" y="3788648"/>
            <a:ext cx="1266093" cy="38006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SpPr txBox="1"/>
          <p:nvPr/>
        </p:nvSpPr>
        <p:spPr>
          <a:xfrm>
            <a:off x="2541905" y="616585"/>
            <a:ext cx="4429760" cy="52197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r>
              <a:rPr lang="zh-CN" altLang="en-US"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陈</a:t>
            </a:r>
            <a:r>
              <a:rPr lang="en-US" altLang="zh-CN"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	</a:t>
            </a:r>
            <a:r>
              <a:rPr lang="zh-CN" altLang="en-US"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黎</a:t>
            </a:r>
            <a:r>
              <a:rPr lang="en-US" altLang="zh-CN"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	</a:t>
            </a:r>
            <a:r>
              <a:rPr lang="zh-CN" altLang="en-US"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君</a:t>
            </a:r>
            <a:endParaRPr lang="zh-CN" altLang="en-US" sz="28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endParaRPr>
          </a:p>
        </p:txBody>
      </p:sp>
      <p:sp>
        <p:nvSpPr>
          <p:cNvPr id="4" name="文本框 3"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SpPr txBox="1"/>
          <p:nvPr/>
        </p:nvSpPr>
        <p:spPr>
          <a:xfrm>
            <a:off x="2832735" y="1138555"/>
            <a:ext cx="3847465" cy="306705"/>
          </a:xfrm>
          <a:prstGeom prst="rect">
            <a:avLst/>
          </a:prstGeom>
          <a:noFill/>
        </p:spPr>
        <p:txBody>
          <a:bodyPr wrap="square" rtlCol="0">
            <a:spAutoFit/>
          </a:bodyPr>
          <a:lstStyle>
            <a:defPPr>
              <a:defRPr lang="zh-CN"/>
            </a:defPPr>
            <a:lvl1pPr algn="ctr">
              <a:defRPr sz="2400">
                <a:solidFill>
                  <a:srgbClr val="DFDFDF"/>
                </a:solidFill>
                <a:latin typeface="Lucida Sans Unicode" panose="020B0602030504020204" pitchFamily="34" charset="0"/>
                <a:ea typeface="大梁体字库-繁简素材版" panose="03000502000000000000" pitchFamily="66" charset="-122"/>
                <a:cs typeface="Lucida Sans Unicode" panose="020B0602030504020204" pitchFamily="34" charset="0"/>
              </a:defRPr>
            </a:lvl1pPr>
          </a:lstStyle>
          <a:p>
            <a:pPr algn="l"/>
            <a:r>
              <a:rPr lang="en-US" altLang="zh-CN" sz="1400" dirty="0">
                <a:solidFill>
                  <a:srgbClr val="333034"/>
                </a:solidFill>
                <a:latin typeface="微软雅黑 Light" panose="020B0502040204020203" pitchFamily="34" charset="-122"/>
                <a:ea typeface="微软雅黑 Light" panose="020B0502040204020203" pitchFamily="34" charset="-122"/>
              </a:rPr>
              <a:t>I Want To Be a Respectable Chinese Teacher.</a:t>
            </a:r>
            <a:endParaRPr lang="en-US" altLang="zh-CN" sz="1400" dirty="0">
              <a:solidFill>
                <a:srgbClr val="333034"/>
              </a:solidFill>
              <a:latin typeface="微软雅黑 Light" panose="020B0502040204020203" pitchFamily="34" charset="-122"/>
              <a:ea typeface="微软雅黑 Light" panose="020B0502040204020203" pitchFamily="34" charset="-122"/>
            </a:endParaRPr>
          </a:p>
        </p:txBody>
      </p:sp>
      <p:pic>
        <p:nvPicPr>
          <p:cNvPr id="120" name="图片 11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708008" y="665480"/>
            <a:ext cx="879508" cy="1258570"/>
          </a:xfrm>
          <a:prstGeom prst="ellipse">
            <a:avLst/>
          </a:prstGeom>
          <a:ln>
            <a:solidFill>
              <a:srgbClr val="00B0F0"/>
            </a:solidFill>
          </a:ln>
        </p:spPr>
      </p:pic>
      <p:grpSp>
        <p:nvGrpSpPr>
          <p:cNvPr id="13" name="组合 12"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459855" y="2090935"/>
            <a:ext cx="2219608" cy="2475779"/>
            <a:chOff x="459855" y="2221567"/>
            <a:chExt cx="2219608" cy="2475779"/>
          </a:xfrm>
        </p:grpSpPr>
        <p:sp>
          <p:nvSpPr>
            <p:cNvPr id="9" name="文本框 8"/>
            <p:cNvSpPr txBox="1"/>
            <p:nvPr/>
          </p:nvSpPr>
          <p:spPr>
            <a:xfrm>
              <a:off x="521510" y="2221567"/>
              <a:ext cx="1397211" cy="338554"/>
            </a:xfrm>
            <a:prstGeom prst="rect">
              <a:avLst/>
            </a:prstGeom>
            <a:noFill/>
          </p:spPr>
          <p:txBody>
            <a:bodyPr wrap="square" rtlCol="0">
              <a:spAutoFit/>
            </a:bodyPr>
            <a:lstStyle>
              <a:defPPr>
                <a:defRPr lang="zh-CN"/>
              </a:defPPr>
              <a:lvl1pPr algn="ctr">
                <a:defRPr sz="2400">
                  <a:solidFill>
                    <a:srgbClr val="DFDFDF"/>
                  </a:solidFill>
                  <a:latin typeface="Lucida Sans Unicode" panose="020B0602030504020204" pitchFamily="34" charset="0"/>
                  <a:ea typeface="大梁体字库-繁简素材版" panose="03000502000000000000" pitchFamily="66" charset="-122"/>
                  <a:cs typeface="Lucida Sans Unicode" panose="020B0602030504020204" pitchFamily="34" charset="0"/>
                </a:defRPr>
              </a:lvl1pPr>
            </a:lstStyle>
            <a:p>
              <a:pPr algn="l"/>
              <a:r>
                <a:rPr lang="en-US" altLang="zh-CN" sz="1600" dirty="0">
                  <a:solidFill>
                    <a:srgbClr val="333034"/>
                  </a:solidFill>
                  <a:latin typeface="微软雅黑" panose="020B0503020204020204" pitchFamily="34" charset="-122"/>
                  <a:ea typeface="微软雅黑" panose="020B0503020204020204" pitchFamily="34" charset="-122"/>
                </a:rPr>
                <a:t>ABOUT ME</a:t>
              </a:r>
              <a:endParaRPr lang="zh-CN" altLang="en-US" sz="1600" dirty="0">
                <a:solidFill>
                  <a:srgbClr val="333034"/>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59855" y="2605656"/>
              <a:ext cx="2219608" cy="2091690"/>
            </a:xfrm>
            <a:prstGeom prst="rect">
              <a:avLst/>
            </a:prstGeom>
            <a:noFill/>
          </p:spPr>
          <p:txBody>
            <a:bodyPr wrap="square" rtlCol="0">
              <a:spAutoFit/>
            </a:bodyPr>
            <a:lstStyle/>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民       族：</a:t>
              </a:r>
              <a:r>
                <a:rPr lang="en-US" altLang="zh-CN" sz="1050" dirty="0">
                  <a:solidFill>
                    <a:srgbClr val="333034"/>
                  </a:solidFill>
                  <a:latin typeface="微软雅黑 Light" panose="020B0502040204020203" pitchFamily="34" charset="-122"/>
                  <a:ea typeface="微软雅黑 Light" panose="020B0502040204020203" pitchFamily="34" charset="-122"/>
                </a:rPr>
                <a:t> </a:t>
              </a:r>
              <a:r>
                <a:rPr lang="zh-CN" altLang="en-US" sz="1050" dirty="0">
                  <a:solidFill>
                    <a:srgbClr val="333034"/>
                  </a:solidFill>
                  <a:latin typeface="微软雅黑 Light" panose="020B0502040204020203" pitchFamily="34" charset="-122"/>
                  <a:ea typeface="微软雅黑 Light" panose="020B0502040204020203" pitchFamily="34" charset="-122"/>
                </a:rPr>
                <a:t>汉</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政治面貌：团员</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出生年月：</a:t>
              </a:r>
              <a:r>
                <a:rPr lang="en-US" altLang="zh-CN" sz="1050" dirty="0">
                  <a:solidFill>
                    <a:srgbClr val="333034"/>
                  </a:solidFill>
                  <a:latin typeface="微软雅黑 Light" panose="020B0502040204020203" pitchFamily="34" charset="-122"/>
                  <a:ea typeface="微软雅黑 Light" panose="020B0502040204020203" pitchFamily="34" charset="-122"/>
                </a:rPr>
                <a:t>1998·08</a:t>
              </a:r>
              <a:endParaRPr lang="en-US" altLang="zh-CN"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教育背景：</a:t>
              </a:r>
              <a:r>
                <a:rPr lang="en-US" altLang="zh-CN" sz="1050" dirty="0">
                  <a:solidFill>
                    <a:srgbClr val="333034"/>
                  </a:solidFill>
                  <a:latin typeface="微软雅黑 Light" panose="020B0502040204020203" pitchFamily="34" charset="-122"/>
                  <a:ea typeface="微软雅黑 Light" panose="020B0502040204020203" pitchFamily="34" charset="-122"/>
                </a:rPr>
                <a:t>2016.09-2020.06</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                 </a:t>
              </a:r>
              <a:r>
                <a:rPr lang="zh-CN" altLang="en-US" sz="1050" b="1" dirty="0">
                  <a:solidFill>
                    <a:srgbClr val="333034"/>
                  </a:solidFill>
                  <a:latin typeface="微软雅黑 Light" panose="020B0502040204020203" pitchFamily="34" charset="-122"/>
                  <a:ea typeface="微软雅黑 Light" panose="020B0502040204020203" pitchFamily="34" charset="-122"/>
                </a:rPr>
                <a:t>北京师范大学</a:t>
              </a:r>
              <a:r>
                <a:rPr lang="zh-CN" altLang="en-US" sz="1050" dirty="0">
                  <a:solidFill>
                    <a:srgbClr val="333034"/>
                  </a:solidFill>
                  <a:latin typeface="微软雅黑 Light" panose="020B0502040204020203" pitchFamily="34" charset="-122"/>
                  <a:ea typeface="微软雅黑 Light" panose="020B0502040204020203" pitchFamily="34" charset="-122"/>
                </a:rPr>
                <a:t> </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b="1" dirty="0">
                  <a:solidFill>
                    <a:srgbClr val="333034"/>
                  </a:solidFill>
                  <a:latin typeface="微软雅黑 Light" panose="020B0502040204020203" pitchFamily="34" charset="-122"/>
                  <a:ea typeface="微软雅黑 Light" panose="020B0502040204020203" pitchFamily="34" charset="-122"/>
                </a:rPr>
                <a:t>                 汉语言</a:t>
              </a:r>
              <a:r>
                <a:rPr lang="en-US" altLang="zh-CN" sz="1050" b="1" dirty="0">
                  <a:solidFill>
                    <a:srgbClr val="333034"/>
                  </a:solidFill>
                  <a:latin typeface="微软雅黑 Light" panose="020B0502040204020203" pitchFamily="34" charset="-122"/>
                  <a:ea typeface="微软雅黑 Light" panose="020B0502040204020203" pitchFamily="34" charset="-122"/>
                </a:rPr>
                <a:t>(</a:t>
              </a:r>
              <a:r>
                <a:rPr lang="zh-CN" altLang="en-US" sz="1050" b="1" dirty="0">
                  <a:solidFill>
                    <a:srgbClr val="333034"/>
                  </a:solidFill>
                  <a:latin typeface="微软雅黑 Light" panose="020B0502040204020203" pitchFamily="34" charset="-122"/>
                  <a:ea typeface="微软雅黑 Light" panose="020B0502040204020203" pitchFamily="34" charset="-122"/>
                </a:rPr>
                <a:t>师范方向</a:t>
              </a:r>
              <a:r>
                <a:rPr lang="en-US" altLang="zh-CN" sz="1050" b="1" dirty="0">
                  <a:solidFill>
                    <a:srgbClr val="333034"/>
                  </a:solidFill>
                  <a:latin typeface="微软雅黑 Light" panose="020B0502040204020203" pitchFamily="34" charset="-122"/>
                  <a:ea typeface="微软雅黑 Light" panose="020B0502040204020203" pitchFamily="34" charset="-122"/>
                </a:rPr>
                <a:t>)</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成绩排名：</a:t>
              </a:r>
              <a:r>
                <a:rPr lang="en-US" altLang="zh-CN" sz="1050" b="1" dirty="0">
                  <a:solidFill>
                    <a:srgbClr val="333034"/>
                  </a:solidFill>
                  <a:latin typeface="微软雅黑 Light" panose="020B0502040204020203" pitchFamily="34" charset="-122"/>
                  <a:ea typeface="微软雅黑 Light" panose="020B0502040204020203" pitchFamily="34" charset="-122"/>
                </a:rPr>
                <a:t>TOP30%</a:t>
              </a:r>
              <a:endParaRPr lang="en-US" altLang="zh-CN"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专业技能：</a:t>
              </a:r>
              <a:r>
                <a:rPr lang="en-US" altLang="zh-CN" sz="1050" dirty="0">
                  <a:solidFill>
                    <a:srgbClr val="333034"/>
                  </a:solidFill>
                  <a:latin typeface="微软雅黑 Light" panose="020B0502040204020203" pitchFamily="34" charset="-122"/>
                  <a:ea typeface="微软雅黑 Light" panose="020B0502040204020203" pitchFamily="34" charset="-122"/>
                </a:rPr>
                <a:t>CET4</a:t>
              </a:r>
              <a:endParaRPr lang="en-US" altLang="zh-CN"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zh-CN" altLang="en-US" sz="1050" dirty="0">
                  <a:solidFill>
                    <a:srgbClr val="333034"/>
                  </a:solidFill>
                  <a:latin typeface="微软雅黑 Light" panose="020B0502040204020203" pitchFamily="34" charset="-122"/>
                  <a:ea typeface="微软雅黑 Light" panose="020B0502040204020203" pitchFamily="34" charset="-122"/>
                </a:rPr>
                <a:t>                 普通话二级甲等</a:t>
              </a:r>
              <a:endParaRPr lang="zh-CN" altLang="en-US" sz="1050" dirty="0">
                <a:solidFill>
                  <a:srgbClr val="333034"/>
                </a:solidFill>
                <a:latin typeface="微软雅黑 Light" panose="020B0502040204020203" pitchFamily="34" charset="-122"/>
                <a:ea typeface="微软雅黑 Light" panose="020B0502040204020203" pitchFamily="34" charset="-122"/>
              </a:endParaRPr>
            </a:p>
            <a:p>
              <a:pPr latinLnBrk="0">
                <a:lnSpc>
                  <a:spcPts val="1560"/>
                </a:lnSpc>
              </a:pPr>
              <a:r>
                <a:rPr lang="en-US" altLang="zh-CN" sz="1050" dirty="0">
                  <a:solidFill>
                    <a:srgbClr val="333034"/>
                  </a:solidFill>
                  <a:latin typeface="微软雅黑 Light" panose="020B0502040204020203" pitchFamily="34" charset="-122"/>
                  <a:ea typeface="微软雅黑 Light" panose="020B0502040204020203" pitchFamily="34" charset="-122"/>
                </a:rPr>
                <a:t>                 </a:t>
              </a:r>
              <a:r>
                <a:rPr lang="zh-CN" altLang="en-US" sz="1050" b="1" dirty="0">
                  <a:solidFill>
                    <a:srgbClr val="333034"/>
                  </a:solidFill>
                  <a:latin typeface="微软雅黑 Light" panose="020B0502040204020203" pitchFamily="34" charset="-122"/>
                  <a:ea typeface="微软雅黑 Light" panose="020B0502040204020203" pitchFamily="34" charset="-122"/>
                </a:rPr>
                <a:t>高中语文教师资格证</a:t>
              </a:r>
              <a:endParaRPr lang="zh-CN" altLang="en-US" sz="1050" b="1" dirty="0">
                <a:solidFill>
                  <a:srgbClr val="333034"/>
                </a:solidFill>
                <a:latin typeface="微软雅黑 Light" panose="020B0502040204020203" pitchFamily="34" charset="-122"/>
                <a:ea typeface="微软雅黑 Light" panose="020B0502040204020203" pitchFamily="34" charset="-122"/>
              </a:endParaRPr>
            </a:p>
          </p:txBody>
        </p:sp>
        <p:cxnSp>
          <p:nvCxnSpPr>
            <p:cNvPr id="17" name="直接连接符 16"/>
            <p:cNvCxnSpPr/>
            <p:nvPr/>
          </p:nvCxnSpPr>
          <p:spPr>
            <a:xfrm>
              <a:off x="565227" y="2552258"/>
              <a:ext cx="1202939" cy="0"/>
            </a:xfrm>
            <a:prstGeom prst="line">
              <a:avLst/>
            </a:prstGeom>
            <a:ln w="25400">
              <a:solidFill>
                <a:srgbClr val="2192BC"/>
              </a:solidFill>
            </a:ln>
          </p:spPr>
          <p:style>
            <a:lnRef idx="1">
              <a:schemeClr val="accent1"/>
            </a:lnRef>
            <a:fillRef idx="0">
              <a:schemeClr val="accent1"/>
            </a:fillRef>
            <a:effectRef idx="0">
              <a:schemeClr val="accent1"/>
            </a:effectRef>
            <a:fontRef idx="minor">
              <a:schemeClr val="tx1"/>
            </a:fontRef>
          </p:style>
        </p:cxnSp>
      </p:grpSp>
      <p:grpSp>
        <p:nvGrpSpPr>
          <p:cNvPr id="16" name="组合 15"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85497" y="4767142"/>
            <a:ext cx="2386245" cy="1965633"/>
            <a:chOff x="85497" y="4897774"/>
            <a:chExt cx="2386245" cy="1965633"/>
          </a:xfrm>
        </p:grpSpPr>
        <p:sp>
          <p:nvSpPr>
            <p:cNvPr id="15" name="文本框 14"/>
            <p:cNvSpPr txBox="1"/>
            <p:nvPr/>
          </p:nvSpPr>
          <p:spPr>
            <a:xfrm>
              <a:off x="511129" y="4897774"/>
              <a:ext cx="1665657" cy="338554"/>
            </a:xfrm>
            <a:prstGeom prst="rect">
              <a:avLst/>
            </a:prstGeom>
            <a:noFill/>
          </p:spPr>
          <p:txBody>
            <a:bodyPr wrap="square" rtlCol="0">
              <a:spAutoFit/>
            </a:bodyPr>
            <a:lstStyle>
              <a:defPPr>
                <a:defRPr lang="zh-CN"/>
              </a:defPPr>
              <a:lvl1pPr algn="ctr">
                <a:defRPr sz="2400">
                  <a:solidFill>
                    <a:srgbClr val="DFDFDF"/>
                  </a:solidFill>
                  <a:latin typeface="Lucida Sans Unicode" panose="020B0602030504020204" pitchFamily="34" charset="0"/>
                  <a:ea typeface="大梁体字库-繁简素材版" panose="03000502000000000000" pitchFamily="66" charset="-122"/>
                  <a:cs typeface="Lucida Sans Unicode" panose="020B0602030504020204" pitchFamily="34" charset="0"/>
                </a:defRPr>
              </a:lvl1pPr>
            </a:lstStyle>
            <a:p>
              <a:pPr algn="l"/>
              <a:r>
                <a:rPr lang="en-US" altLang="zh-CN" sz="1600" dirty="0">
                  <a:solidFill>
                    <a:srgbClr val="333034"/>
                  </a:solidFill>
                </a:rPr>
                <a:t>CONTACT ME</a:t>
              </a:r>
              <a:endParaRPr lang="zh-CN" altLang="en-US" sz="1600" dirty="0">
                <a:solidFill>
                  <a:srgbClr val="333034"/>
                </a:solidFill>
              </a:endParaRPr>
            </a:p>
          </p:txBody>
        </p:sp>
        <p:grpSp>
          <p:nvGrpSpPr>
            <p:cNvPr id="2" name="组合 1"/>
            <p:cNvGrpSpPr/>
            <p:nvPr/>
          </p:nvGrpSpPr>
          <p:grpSpPr>
            <a:xfrm>
              <a:off x="577684" y="5539168"/>
              <a:ext cx="1580848" cy="302090"/>
              <a:chOff x="577684" y="5491797"/>
              <a:chExt cx="1580848" cy="302090"/>
            </a:xfrm>
          </p:grpSpPr>
          <p:sp>
            <p:nvSpPr>
              <p:cNvPr id="152" name="文本框 151"/>
              <p:cNvSpPr txBox="1"/>
              <p:nvPr/>
            </p:nvSpPr>
            <p:spPr>
              <a:xfrm>
                <a:off x="749405" y="5491797"/>
                <a:ext cx="1409127" cy="302090"/>
              </a:xfrm>
              <a:prstGeom prst="rect">
                <a:avLst/>
              </a:prstGeom>
              <a:noFill/>
            </p:spPr>
            <p:txBody>
              <a:bodyPr wrap="square" rtlCol="0">
                <a:spAutoFit/>
              </a:bodyPr>
              <a:lstStyle>
                <a:defPPr>
                  <a:defRPr lang="zh-CN"/>
                </a:defPPr>
                <a:lvl1pPr>
                  <a:defRPr>
                    <a:solidFill>
                      <a:srgbClr val="4A4B4D"/>
                    </a:solidFill>
                    <a:latin typeface="微软雅黑" panose="020B0503020204020204" pitchFamily="34" charset="-122"/>
                    <a:ea typeface="微软雅黑" panose="020B0503020204020204" pitchFamily="34" charset="-122"/>
                  </a:defRPr>
                </a:lvl1pPr>
              </a:lstStyle>
              <a:p>
                <a:pPr algn="ctr"/>
                <a:r>
                  <a:rPr lang="en-US" altLang="zh-CN" sz="1200" dirty="0">
                    <a:solidFill>
                      <a:srgbClr val="333034"/>
                    </a:solidFill>
                    <a:latin typeface="+mj-lt"/>
                    <a:ea typeface="微软雅黑 Light" panose="020B0502040204020203" pitchFamily="34" charset="-122"/>
                  </a:rPr>
                  <a:t>+86-</a:t>
                </a:r>
                <a:r>
                  <a:rPr lang="en-US" sz="1200" dirty="0">
                    <a:solidFill>
                      <a:srgbClr val="333034"/>
                    </a:solidFill>
                    <a:latin typeface="+mj-lt"/>
                    <a:ea typeface="微软雅黑 Light" panose="020B0502040204020203" pitchFamily="34" charset="-122"/>
                  </a:rPr>
                  <a:t>18810255972</a:t>
                </a:r>
                <a:endParaRPr lang="en-US" sz="1200" dirty="0">
                  <a:solidFill>
                    <a:srgbClr val="333034"/>
                  </a:solidFill>
                  <a:latin typeface="+mj-lt"/>
                  <a:ea typeface="微软雅黑 Light" panose="020B0502040204020203" pitchFamily="34" charset="-122"/>
                </a:endParaRPr>
              </a:p>
            </p:txBody>
          </p:sp>
          <p:grpSp>
            <p:nvGrpSpPr>
              <p:cNvPr id="155" name="组合 154"/>
              <p:cNvGrpSpPr/>
              <p:nvPr/>
            </p:nvGrpSpPr>
            <p:grpSpPr>
              <a:xfrm>
                <a:off x="577684" y="5532362"/>
                <a:ext cx="223033" cy="223033"/>
                <a:chOff x="9097232" y="5687881"/>
                <a:chExt cx="331832" cy="331832"/>
              </a:xfrm>
            </p:grpSpPr>
            <p:sp>
              <p:nvSpPr>
                <p:cNvPr id="160" name="椭圆 159"/>
                <p:cNvSpPr/>
                <p:nvPr/>
              </p:nvSpPr>
              <p:spPr>
                <a:xfrm>
                  <a:off x="9097232" y="5687881"/>
                  <a:ext cx="331832" cy="331832"/>
                </a:xfrm>
                <a:prstGeom prst="ellipse">
                  <a:avLst/>
                </a:prstGeom>
                <a:solidFill>
                  <a:srgbClr val="2192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162" name="Freeform 122"/>
                <p:cNvSpPr/>
                <p:nvPr/>
              </p:nvSpPr>
              <p:spPr bwMode="auto">
                <a:xfrm>
                  <a:off x="9168125" y="5758287"/>
                  <a:ext cx="190046" cy="191021"/>
                </a:xfrm>
                <a:custGeom>
                  <a:avLst/>
                  <a:gdLst>
                    <a:gd name="T0" fmla="*/ 32 w 82"/>
                    <a:gd name="T1" fmla="*/ 22 h 83"/>
                    <a:gd name="T2" fmla="*/ 23 w 82"/>
                    <a:gd name="T3" fmla="*/ 31 h 83"/>
                    <a:gd name="T4" fmla="*/ 50 w 82"/>
                    <a:gd name="T5" fmla="*/ 58 h 83"/>
                    <a:gd name="T6" fmla="*/ 58 w 82"/>
                    <a:gd name="T7" fmla="*/ 50 h 83"/>
                    <a:gd name="T8" fmla="*/ 78 w 82"/>
                    <a:gd name="T9" fmla="*/ 55 h 83"/>
                    <a:gd name="T10" fmla="*/ 81 w 82"/>
                    <a:gd name="T11" fmla="*/ 60 h 83"/>
                    <a:gd name="T12" fmla="*/ 69 w 82"/>
                    <a:gd name="T13" fmla="*/ 76 h 83"/>
                    <a:gd name="T14" fmla="*/ 5 w 82"/>
                    <a:gd name="T15" fmla="*/ 13 h 83"/>
                    <a:gd name="T16" fmla="*/ 22 w 82"/>
                    <a:gd name="T17" fmla="*/ 1 h 83"/>
                    <a:gd name="T18" fmla="*/ 26 w 82"/>
                    <a:gd name="T19" fmla="*/ 4 h 83"/>
                    <a:gd name="T20" fmla="*/ 32 w 82"/>
                    <a:gd name="T21" fmla="*/ 2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3">
                      <a:moveTo>
                        <a:pt x="32" y="22"/>
                      </a:moveTo>
                      <a:cubicBezTo>
                        <a:pt x="23" y="31"/>
                        <a:pt x="23" y="31"/>
                        <a:pt x="23" y="31"/>
                      </a:cubicBezTo>
                      <a:cubicBezTo>
                        <a:pt x="23" y="31"/>
                        <a:pt x="30" y="51"/>
                        <a:pt x="50" y="58"/>
                      </a:cubicBezTo>
                      <a:cubicBezTo>
                        <a:pt x="58" y="50"/>
                        <a:pt x="58" y="50"/>
                        <a:pt x="58" y="50"/>
                      </a:cubicBezTo>
                      <a:cubicBezTo>
                        <a:pt x="78" y="55"/>
                        <a:pt x="78" y="55"/>
                        <a:pt x="78" y="55"/>
                      </a:cubicBezTo>
                      <a:cubicBezTo>
                        <a:pt x="78" y="55"/>
                        <a:pt x="81" y="56"/>
                        <a:pt x="81" y="60"/>
                      </a:cubicBezTo>
                      <a:cubicBezTo>
                        <a:pt x="81" y="60"/>
                        <a:pt x="82" y="71"/>
                        <a:pt x="69" y="76"/>
                      </a:cubicBezTo>
                      <a:cubicBezTo>
                        <a:pt x="46" y="83"/>
                        <a:pt x="0" y="40"/>
                        <a:pt x="5" y="13"/>
                      </a:cubicBezTo>
                      <a:cubicBezTo>
                        <a:pt x="5" y="13"/>
                        <a:pt x="11" y="0"/>
                        <a:pt x="22" y="1"/>
                      </a:cubicBezTo>
                      <a:cubicBezTo>
                        <a:pt x="22" y="1"/>
                        <a:pt x="25" y="0"/>
                        <a:pt x="26" y="4"/>
                      </a:cubicBezTo>
                      <a:lnTo>
                        <a:pt x="32" y="22"/>
                      </a:lnTo>
                      <a:close/>
                    </a:path>
                  </a:pathLst>
                </a:custGeom>
                <a:solidFill>
                  <a:schemeClr val="bg1"/>
                </a:solidFill>
                <a:ln w="11113" cap="rnd">
                  <a:solidFill>
                    <a:schemeClr val="bg1"/>
                  </a:solidFill>
                  <a:prstDash val="solid"/>
                  <a:round/>
                </a:ln>
              </p:spPr>
              <p:txBody>
                <a:bodyPr vert="horz" wrap="square" lIns="91440" tIns="45720" rIns="91440" bIns="45720" numCol="1" anchor="t" anchorCtr="0" compatLnSpc="1"/>
                <a:lstStyle/>
                <a:p>
                  <a:endParaRPr lang="zh-CN" altLang="en-US">
                    <a:solidFill>
                      <a:srgbClr val="333034"/>
                    </a:solidFill>
                    <a:latin typeface="+mj-lt"/>
                  </a:endParaRPr>
                </a:p>
              </p:txBody>
            </p:sp>
          </p:grpSp>
        </p:grpSp>
        <p:grpSp>
          <p:nvGrpSpPr>
            <p:cNvPr id="6" name="组合 5"/>
            <p:cNvGrpSpPr/>
            <p:nvPr/>
          </p:nvGrpSpPr>
          <p:grpSpPr>
            <a:xfrm>
              <a:off x="85497" y="6063886"/>
              <a:ext cx="2304327" cy="263224"/>
              <a:chOff x="85497" y="6045003"/>
              <a:chExt cx="2304327" cy="263224"/>
            </a:xfrm>
          </p:grpSpPr>
          <p:cxnSp>
            <p:nvCxnSpPr>
              <p:cNvPr id="25" name="直接连接符 24"/>
              <p:cNvCxnSpPr/>
              <p:nvPr/>
            </p:nvCxnSpPr>
            <p:spPr>
              <a:xfrm>
                <a:off x="85497" y="6211420"/>
                <a:ext cx="2124075" cy="0"/>
              </a:xfrm>
              <a:prstGeom prst="line">
                <a:avLst/>
              </a:prstGeom>
              <a:ln w="6350">
                <a:solidFill>
                  <a:schemeClr val="bg1">
                    <a:lumMod val="9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167" name="文本框 166"/>
              <p:cNvSpPr txBox="1"/>
              <p:nvPr/>
            </p:nvSpPr>
            <p:spPr>
              <a:xfrm>
                <a:off x="724919" y="6045003"/>
                <a:ext cx="1664905" cy="263224"/>
              </a:xfrm>
              <a:prstGeom prst="rect">
                <a:avLst/>
              </a:prstGeom>
              <a:noFill/>
            </p:spPr>
            <p:txBody>
              <a:bodyPr wrap="square" rtlCol="0">
                <a:spAutoFit/>
              </a:bodyPr>
              <a:lstStyle>
                <a:defPPr>
                  <a:defRPr lang="zh-CN"/>
                </a:defPPr>
                <a:lvl1pPr>
                  <a:defRPr>
                    <a:solidFill>
                      <a:srgbClr val="4A4B4D"/>
                    </a:solidFill>
                    <a:latin typeface="微软雅黑" panose="020B0503020204020204" pitchFamily="34" charset="-122"/>
                    <a:ea typeface="微软雅黑" panose="020B0503020204020204" pitchFamily="34" charset="-122"/>
                  </a:defRPr>
                </a:lvl1pPr>
              </a:lstStyle>
              <a:p>
                <a:pPr algn="ctr"/>
                <a:r>
                  <a:rPr lang="en-US" altLang="zh-CN" sz="1200" dirty="0">
                    <a:solidFill>
                      <a:srgbClr val="333034"/>
                    </a:solidFill>
                    <a:latin typeface="+mj-lt"/>
                    <a:ea typeface="微软雅黑 Light" panose="020B0502040204020203" pitchFamily="34" charset="-122"/>
                  </a:rPr>
                  <a:t>2622284407@qq.com</a:t>
                </a:r>
                <a:endParaRPr lang="zh-CN" altLang="en-US" sz="1200" dirty="0">
                  <a:solidFill>
                    <a:srgbClr val="333034"/>
                  </a:solidFill>
                  <a:latin typeface="+mj-lt"/>
                  <a:ea typeface="微软雅黑 Light" panose="020B0502040204020203" pitchFamily="34" charset="-122"/>
                </a:endParaRPr>
              </a:p>
            </p:txBody>
          </p:sp>
          <p:grpSp>
            <p:nvGrpSpPr>
              <p:cNvPr id="171" name="组合 170"/>
              <p:cNvGrpSpPr/>
              <p:nvPr/>
            </p:nvGrpSpPr>
            <p:grpSpPr>
              <a:xfrm>
                <a:off x="565227" y="6069552"/>
                <a:ext cx="223033" cy="223033"/>
                <a:chOff x="9092183" y="6419656"/>
                <a:chExt cx="331832" cy="331832"/>
              </a:xfrm>
            </p:grpSpPr>
            <p:sp>
              <p:nvSpPr>
                <p:cNvPr id="172" name="椭圆 171"/>
                <p:cNvSpPr/>
                <p:nvPr/>
              </p:nvSpPr>
              <p:spPr>
                <a:xfrm>
                  <a:off x="9092183" y="6419656"/>
                  <a:ext cx="331832" cy="331832"/>
                </a:xfrm>
                <a:prstGeom prst="ellipse">
                  <a:avLst/>
                </a:prstGeom>
                <a:solidFill>
                  <a:srgbClr val="2192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grpSp>
              <p:nvGrpSpPr>
                <p:cNvPr id="173" name="组合 172"/>
                <p:cNvGrpSpPr/>
                <p:nvPr/>
              </p:nvGrpSpPr>
              <p:grpSpPr>
                <a:xfrm>
                  <a:off x="9163234" y="6525491"/>
                  <a:ext cx="189730" cy="120163"/>
                  <a:chOff x="6086476" y="812800"/>
                  <a:chExt cx="285750" cy="180975"/>
                </a:xfrm>
                <a:solidFill>
                  <a:schemeClr val="bg1"/>
                </a:solidFill>
              </p:grpSpPr>
              <p:sp>
                <p:nvSpPr>
                  <p:cNvPr id="174" name="Rectangle 252"/>
                  <p:cNvSpPr>
                    <a:spLocks noChangeArrowheads="1"/>
                  </p:cNvSpPr>
                  <p:nvPr/>
                </p:nvSpPr>
                <p:spPr bwMode="auto">
                  <a:xfrm>
                    <a:off x="6086476" y="812800"/>
                    <a:ext cx="285750" cy="180975"/>
                  </a:xfrm>
                  <a:prstGeom prst="rect">
                    <a:avLst/>
                  </a:prstGeom>
                  <a:solidFill>
                    <a:schemeClr val="bg1"/>
                  </a:solidFill>
                  <a:ln w="11113" cap="rnd">
                    <a:solidFill>
                      <a:schemeClr val="bg1"/>
                    </a:solidFill>
                    <a:prstDash val="solid"/>
                    <a:round/>
                  </a:ln>
                </p:spPr>
                <p:txBody>
                  <a:bodyPr vert="horz" wrap="square" lIns="91440" tIns="45720" rIns="91440" bIns="45720" numCol="1" anchor="t" anchorCtr="0" compatLnSpc="1"/>
                  <a:lstStyle/>
                  <a:p>
                    <a:endParaRPr lang="zh-CN" altLang="en-US" dirty="0">
                      <a:solidFill>
                        <a:srgbClr val="333034"/>
                      </a:solidFill>
                      <a:latin typeface="+mj-lt"/>
                    </a:endParaRPr>
                  </a:p>
                </p:txBody>
              </p:sp>
              <p:sp>
                <p:nvSpPr>
                  <p:cNvPr id="175" name="Freeform 253"/>
                  <p:cNvSpPr/>
                  <p:nvPr/>
                </p:nvSpPr>
                <p:spPr bwMode="auto">
                  <a:xfrm>
                    <a:off x="6086476" y="812800"/>
                    <a:ext cx="285750" cy="90488"/>
                  </a:xfrm>
                  <a:custGeom>
                    <a:avLst/>
                    <a:gdLst>
                      <a:gd name="T0" fmla="*/ 0 w 180"/>
                      <a:gd name="T1" fmla="*/ 0 h 57"/>
                      <a:gd name="T2" fmla="*/ 90 w 180"/>
                      <a:gd name="T3" fmla="*/ 57 h 57"/>
                      <a:gd name="T4" fmla="*/ 180 w 180"/>
                      <a:gd name="T5" fmla="*/ 0 h 57"/>
                    </a:gdLst>
                    <a:ahLst/>
                    <a:cxnLst>
                      <a:cxn ang="0">
                        <a:pos x="T0" y="T1"/>
                      </a:cxn>
                      <a:cxn ang="0">
                        <a:pos x="T2" y="T3"/>
                      </a:cxn>
                      <a:cxn ang="0">
                        <a:pos x="T4" y="T5"/>
                      </a:cxn>
                    </a:cxnLst>
                    <a:rect l="0" t="0" r="r" b="b"/>
                    <a:pathLst>
                      <a:path w="180" h="57">
                        <a:moveTo>
                          <a:pt x="0" y="0"/>
                        </a:moveTo>
                        <a:lnTo>
                          <a:pt x="90" y="57"/>
                        </a:lnTo>
                        <a:lnTo>
                          <a:pt x="180" y="0"/>
                        </a:lnTo>
                      </a:path>
                    </a:pathLst>
                  </a:custGeom>
                  <a:solidFill>
                    <a:schemeClr val="bg1"/>
                  </a:solidFill>
                  <a:ln w="11113" cap="rnd">
                    <a:solidFill>
                      <a:srgbClr val="2192BC"/>
                    </a:solidFill>
                    <a:prstDash val="solid"/>
                    <a:round/>
                  </a:ln>
                </p:spPr>
                <p:txBody>
                  <a:bodyPr vert="horz" wrap="square" lIns="91440" tIns="45720" rIns="91440" bIns="45720" numCol="1" anchor="t" anchorCtr="0" compatLnSpc="1"/>
                  <a:lstStyle/>
                  <a:p>
                    <a:endParaRPr lang="zh-CN" altLang="en-US" dirty="0">
                      <a:solidFill>
                        <a:srgbClr val="333034"/>
                      </a:solidFill>
                      <a:latin typeface="+mj-lt"/>
                    </a:endParaRPr>
                  </a:p>
                </p:txBody>
              </p:sp>
            </p:grpSp>
          </p:grpSp>
        </p:grpSp>
        <p:grpSp>
          <p:nvGrpSpPr>
            <p:cNvPr id="7" name="组合 6"/>
            <p:cNvGrpSpPr/>
            <p:nvPr/>
          </p:nvGrpSpPr>
          <p:grpSpPr>
            <a:xfrm>
              <a:off x="568316" y="6588604"/>
              <a:ext cx="1903426" cy="274803"/>
              <a:chOff x="568316" y="6541233"/>
              <a:chExt cx="1903426" cy="274803"/>
            </a:xfrm>
          </p:grpSpPr>
          <p:sp>
            <p:nvSpPr>
              <p:cNvPr id="177" name="文本框 176"/>
              <p:cNvSpPr txBox="1"/>
              <p:nvPr/>
            </p:nvSpPr>
            <p:spPr>
              <a:xfrm>
                <a:off x="788260" y="6555686"/>
                <a:ext cx="1683482" cy="260350"/>
              </a:xfrm>
              <a:prstGeom prst="rect">
                <a:avLst/>
              </a:prstGeom>
              <a:noFill/>
            </p:spPr>
            <p:txBody>
              <a:bodyPr wrap="square" rtlCol="0">
                <a:spAutoFit/>
              </a:bodyPr>
              <a:lstStyle>
                <a:defPPr>
                  <a:defRPr lang="zh-CN"/>
                </a:defPPr>
                <a:lvl1pPr>
                  <a:defRPr>
                    <a:solidFill>
                      <a:srgbClr val="4A4B4D"/>
                    </a:solidFill>
                    <a:latin typeface="微软雅黑" panose="020B0503020204020204" pitchFamily="34" charset="-122"/>
                    <a:ea typeface="微软雅黑" panose="020B0503020204020204" pitchFamily="34" charset="-122"/>
                  </a:defRPr>
                </a:lvl1pPr>
              </a:lstStyle>
              <a:p>
                <a:r>
                  <a:rPr lang="en-US" altLang="zh-CN" sz="1100" dirty="0">
                    <a:solidFill>
                      <a:srgbClr val="333034"/>
                    </a:solidFill>
                    <a:latin typeface="+mj-lt"/>
                    <a:ea typeface="微软雅黑 Light" panose="020B0502040204020203" pitchFamily="34" charset="-122"/>
                  </a:rPr>
                  <a:t>Shanghai </a:t>
                </a:r>
                <a:r>
                  <a:rPr lang="en-US" altLang="zh-CN" sz="1100" dirty="0" err="1">
                    <a:solidFill>
                      <a:srgbClr val="333034"/>
                    </a:solidFill>
                    <a:latin typeface="+mj-lt"/>
                    <a:ea typeface="微软雅黑 Light" panose="020B0502040204020203" pitchFamily="34" charset="-122"/>
                  </a:rPr>
                  <a:t>hongkou</a:t>
                </a:r>
                <a:r>
                  <a:rPr lang="en-US" altLang="zh-CN" sz="1100" dirty="0">
                    <a:solidFill>
                      <a:srgbClr val="333034"/>
                    </a:solidFill>
                    <a:latin typeface="+mj-lt"/>
                    <a:ea typeface="微软雅黑 Light" panose="020B0502040204020203" pitchFamily="34" charset="-122"/>
                  </a:rPr>
                  <a:t> district</a:t>
                </a:r>
                <a:endParaRPr lang="en-US" altLang="zh-CN" sz="1100" dirty="0">
                  <a:solidFill>
                    <a:srgbClr val="333034"/>
                  </a:solidFill>
                  <a:latin typeface="+mj-lt"/>
                  <a:ea typeface="微软雅黑 Light" panose="020B0502040204020203" pitchFamily="34" charset="-122"/>
                </a:endParaRPr>
              </a:p>
            </p:txBody>
          </p:sp>
          <p:grpSp>
            <p:nvGrpSpPr>
              <p:cNvPr id="178" name="组合 177"/>
              <p:cNvGrpSpPr/>
              <p:nvPr/>
            </p:nvGrpSpPr>
            <p:grpSpPr>
              <a:xfrm>
                <a:off x="568316" y="6541233"/>
                <a:ext cx="223033" cy="223033"/>
                <a:chOff x="9163234" y="7069356"/>
                <a:chExt cx="331832" cy="331832"/>
              </a:xfrm>
            </p:grpSpPr>
            <p:sp>
              <p:nvSpPr>
                <p:cNvPr id="179" name="椭圆 178"/>
                <p:cNvSpPr/>
                <p:nvPr/>
              </p:nvSpPr>
              <p:spPr>
                <a:xfrm>
                  <a:off x="9163234" y="7069356"/>
                  <a:ext cx="331832" cy="331832"/>
                </a:xfrm>
                <a:prstGeom prst="ellipse">
                  <a:avLst/>
                </a:prstGeom>
                <a:solidFill>
                  <a:srgbClr val="2192B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180" name="Freeform 165"/>
                <p:cNvSpPr>
                  <a:spLocks noEditPoints="1"/>
                </p:cNvSpPr>
                <p:nvPr/>
              </p:nvSpPr>
              <p:spPr bwMode="auto">
                <a:xfrm>
                  <a:off x="9250130" y="7130587"/>
                  <a:ext cx="158041" cy="209371"/>
                </a:xfrm>
                <a:custGeom>
                  <a:avLst/>
                  <a:gdLst>
                    <a:gd name="T0" fmla="*/ 48 w 96"/>
                    <a:gd name="T1" fmla="*/ 0 h 128"/>
                    <a:gd name="T2" fmla="*/ 0 w 96"/>
                    <a:gd name="T3" fmla="*/ 48 h 128"/>
                    <a:gd name="T4" fmla="*/ 48 w 96"/>
                    <a:gd name="T5" fmla="*/ 128 h 128"/>
                    <a:gd name="T6" fmla="*/ 96 w 96"/>
                    <a:gd name="T7" fmla="*/ 48 h 128"/>
                    <a:gd name="T8" fmla="*/ 48 w 96"/>
                    <a:gd name="T9" fmla="*/ 0 h 128"/>
                    <a:gd name="T10" fmla="*/ 48 w 96"/>
                    <a:gd name="T11" fmla="*/ 68 h 128"/>
                    <a:gd name="T12" fmla="*/ 28 w 96"/>
                    <a:gd name="T13" fmla="*/ 48 h 128"/>
                    <a:gd name="T14" fmla="*/ 48 w 96"/>
                    <a:gd name="T15" fmla="*/ 28 h 128"/>
                    <a:gd name="T16" fmla="*/ 68 w 96"/>
                    <a:gd name="T17" fmla="*/ 48 h 128"/>
                    <a:gd name="T18" fmla="*/ 48 w 96"/>
                    <a:gd name="T19" fmla="*/ 68 h 128"/>
                    <a:gd name="T20" fmla="*/ 48 w 96"/>
                    <a:gd name="T21" fmla="*/ 36 h 128"/>
                    <a:gd name="T22" fmla="*/ 36 w 96"/>
                    <a:gd name="T23" fmla="*/ 48 h 128"/>
                    <a:gd name="T24" fmla="*/ 48 w 96"/>
                    <a:gd name="T25" fmla="*/ 60 h 128"/>
                    <a:gd name="T26" fmla="*/ 60 w 96"/>
                    <a:gd name="T27" fmla="*/ 48 h 128"/>
                    <a:gd name="T28" fmla="*/ 48 w 96"/>
                    <a:gd name="T29" fmla="*/ 3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1" y="0"/>
                        <a:pt x="0" y="21"/>
                        <a:pt x="0" y="48"/>
                      </a:cubicBezTo>
                      <a:cubicBezTo>
                        <a:pt x="0" y="68"/>
                        <a:pt x="40" y="128"/>
                        <a:pt x="48" y="128"/>
                      </a:cubicBezTo>
                      <a:cubicBezTo>
                        <a:pt x="56" y="128"/>
                        <a:pt x="96" y="68"/>
                        <a:pt x="96" y="48"/>
                      </a:cubicBezTo>
                      <a:cubicBezTo>
                        <a:pt x="96" y="21"/>
                        <a:pt x="75" y="0"/>
                        <a:pt x="48" y="0"/>
                      </a:cubicBezTo>
                      <a:close/>
                      <a:moveTo>
                        <a:pt x="48" y="68"/>
                      </a:moveTo>
                      <a:cubicBezTo>
                        <a:pt x="37" y="68"/>
                        <a:pt x="28" y="59"/>
                        <a:pt x="28" y="48"/>
                      </a:cubicBezTo>
                      <a:cubicBezTo>
                        <a:pt x="28" y="37"/>
                        <a:pt x="37" y="28"/>
                        <a:pt x="48" y="28"/>
                      </a:cubicBezTo>
                      <a:cubicBezTo>
                        <a:pt x="59" y="28"/>
                        <a:pt x="68" y="37"/>
                        <a:pt x="68" y="48"/>
                      </a:cubicBezTo>
                      <a:cubicBezTo>
                        <a:pt x="68" y="59"/>
                        <a:pt x="59" y="68"/>
                        <a:pt x="48" y="68"/>
                      </a:cubicBezTo>
                      <a:close/>
                      <a:moveTo>
                        <a:pt x="48" y="36"/>
                      </a:moveTo>
                      <a:cubicBezTo>
                        <a:pt x="41" y="36"/>
                        <a:pt x="36" y="41"/>
                        <a:pt x="36" y="48"/>
                      </a:cubicBezTo>
                      <a:cubicBezTo>
                        <a:pt x="36" y="55"/>
                        <a:pt x="41" y="60"/>
                        <a:pt x="48" y="60"/>
                      </a:cubicBezTo>
                      <a:cubicBezTo>
                        <a:pt x="55" y="60"/>
                        <a:pt x="60" y="55"/>
                        <a:pt x="60" y="48"/>
                      </a:cubicBezTo>
                      <a:cubicBezTo>
                        <a:pt x="60" y="41"/>
                        <a:pt x="55" y="36"/>
                        <a:pt x="48"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rgbClr val="333034"/>
                    </a:solidFill>
                  </a:endParaRPr>
                </a:p>
              </p:txBody>
            </p:sp>
          </p:grpSp>
        </p:grpSp>
        <p:cxnSp>
          <p:nvCxnSpPr>
            <p:cNvPr id="181" name="直接连接符 180"/>
            <p:cNvCxnSpPr/>
            <p:nvPr/>
          </p:nvCxnSpPr>
          <p:spPr>
            <a:xfrm>
              <a:off x="597638" y="5223342"/>
              <a:ext cx="1487827" cy="0"/>
            </a:xfrm>
            <a:prstGeom prst="line">
              <a:avLst/>
            </a:prstGeom>
            <a:ln w="25400">
              <a:solidFill>
                <a:srgbClr val="2192BC"/>
              </a:solidFill>
            </a:ln>
          </p:spPr>
          <p:style>
            <a:lnRef idx="1">
              <a:schemeClr val="accent1"/>
            </a:lnRef>
            <a:fillRef idx="0">
              <a:schemeClr val="accent1"/>
            </a:fillRef>
            <a:effectRef idx="0">
              <a:schemeClr val="accent1"/>
            </a:effectRef>
            <a:fontRef idx="minor">
              <a:schemeClr val="tx1"/>
            </a:fontRef>
          </p:style>
        </p:cxnSp>
      </p:grpSp>
      <p:grpSp>
        <p:nvGrpSpPr>
          <p:cNvPr id="26" name="组合 25"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2772041" y="5421454"/>
            <a:ext cx="4545483" cy="2817540"/>
            <a:chOff x="2914399" y="3530820"/>
            <a:chExt cx="4545483" cy="2817540"/>
          </a:xfrm>
        </p:grpSpPr>
        <p:sp>
          <p:nvSpPr>
            <p:cNvPr id="49" name="文本框 48"/>
            <p:cNvSpPr txBox="1"/>
            <p:nvPr/>
          </p:nvSpPr>
          <p:spPr>
            <a:xfrm>
              <a:off x="2914399" y="3530820"/>
              <a:ext cx="4165600" cy="278130"/>
            </a:xfrm>
            <a:prstGeom prst="rect">
              <a:avLst/>
            </a:prstGeom>
            <a:noFill/>
          </p:spPr>
          <p:txBody>
            <a:bodyPr wrap="square" rtlCol="0">
              <a:spAutoFit/>
            </a:bodyPr>
            <a:lstStyle>
              <a:defPPr>
                <a:defRPr lang="zh-CN"/>
              </a:defPPr>
              <a:lvl1pPr>
                <a:defRPr sz="140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defRPr>
              </a:lvl1pPr>
            </a:lstStyle>
            <a:p>
              <a:pPr latinLnBrk="0">
                <a:lnSpc>
                  <a:spcPts val="1460"/>
                </a:lnSpc>
              </a:pPr>
              <a:r>
                <a:rPr lang="en-US" altLang="zh-CN" sz="1600" b="1" dirty="0"/>
                <a:t>SCIENTIFIC RESEARCH EXPERIENCE</a:t>
              </a:r>
              <a:endParaRPr lang="en-US" altLang="zh-CN" sz="1600" b="1" dirty="0"/>
            </a:p>
          </p:txBody>
        </p:sp>
        <p:grpSp>
          <p:nvGrpSpPr>
            <p:cNvPr id="59" name="组合 58"/>
            <p:cNvGrpSpPr/>
            <p:nvPr/>
          </p:nvGrpSpPr>
          <p:grpSpPr>
            <a:xfrm>
              <a:off x="2957750" y="3930777"/>
              <a:ext cx="4488260" cy="1088152"/>
              <a:chOff x="3428048" y="910772"/>
              <a:chExt cx="4488260" cy="1088152"/>
            </a:xfrm>
          </p:grpSpPr>
          <p:sp>
            <p:nvSpPr>
              <p:cNvPr id="60" name="文本框 59"/>
              <p:cNvSpPr txBox="1"/>
              <p:nvPr/>
            </p:nvSpPr>
            <p:spPr>
              <a:xfrm>
                <a:off x="3433763" y="910772"/>
                <a:ext cx="4482363"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学术著作编辑与课堂后台管理</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2016-11~2020-06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61" name="文本框 60"/>
              <p:cNvSpPr txBox="1"/>
              <p:nvPr/>
            </p:nvSpPr>
            <p:spPr>
              <a:xfrm>
                <a:off x="3428048" y="1158819"/>
                <a:ext cx="4488260" cy="840105"/>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师从北师大毛建素教授学习环境生态学，完成《循环经济与企业可可持续发展》与《产业生态学》两本学术著作的校对与翻译工作逾</a:t>
                </a:r>
                <a:r>
                  <a:rPr lang="en-US" altLang="zh-CN" b="1" dirty="0">
                    <a:solidFill>
                      <a:srgbClr val="333034"/>
                    </a:solidFill>
                    <a:latin typeface="微软雅黑 Light" panose="020B0502040204020203" pitchFamily="34" charset="-122"/>
                    <a:ea typeface="微软雅黑 Light" panose="020B0502040204020203" pitchFamily="34" charset="-122"/>
                  </a:rPr>
                  <a:t>1</a:t>
                </a:r>
                <a:r>
                  <a:rPr lang="zh-CN" altLang="en-US" b="1" dirty="0">
                    <a:solidFill>
                      <a:srgbClr val="333034"/>
                    </a:solidFill>
                    <a:latin typeface="微软雅黑 Light" panose="020B0502040204020203" pitchFamily="34" charset="-122"/>
                    <a:ea typeface="微软雅黑 Light" panose="020B0502040204020203" pitchFamily="34" charset="-122"/>
                  </a:rPr>
                  <a:t>万字</a:t>
                </a:r>
                <a:r>
                  <a:rPr lang="zh-CN" altLang="en-US" dirty="0">
                    <a:solidFill>
                      <a:srgbClr val="333034"/>
                    </a:solidFill>
                    <a:latin typeface="微软雅黑 Light" panose="020B0502040204020203" pitchFamily="34" charset="-122"/>
                    <a:ea typeface="微软雅黑 Light" panose="020B0502040204020203" pitchFamily="34" charset="-122"/>
                  </a:rPr>
                  <a:t>。同时负责毛教授</a:t>
                </a:r>
                <a:r>
                  <a:rPr lang="en-US" altLang="zh-CN" dirty="0">
                    <a:solidFill>
                      <a:srgbClr val="333034"/>
                    </a:solidFill>
                    <a:latin typeface="微软雅黑 Light" panose="020B0502040204020203" pitchFamily="34" charset="-122"/>
                    <a:ea typeface="微软雅黑 Light" panose="020B0502040204020203" pitchFamily="34" charset="-122"/>
                  </a:rPr>
                  <a:t>MOOC</a:t>
                </a:r>
                <a:r>
                  <a:rPr lang="zh-CN" altLang="en-US" dirty="0">
                    <a:solidFill>
                      <a:srgbClr val="333034"/>
                    </a:solidFill>
                    <a:latin typeface="微软雅黑 Light" panose="020B0502040204020203" pitchFamily="34" charset="-122"/>
                    <a:ea typeface="微软雅黑 Light" panose="020B0502040204020203" pitchFamily="34" charset="-122"/>
                  </a:rPr>
                  <a:t>以及学堂在线后台管理工作，服务</a:t>
                </a:r>
                <a:r>
                  <a:rPr lang="zh-CN" altLang="en-US" b="1" dirty="0">
                    <a:solidFill>
                      <a:srgbClr val="333034"/>
                    </a:solidFill>
                    <a:latin typeface="微软雅黑 Light" panose="020B0502040204020203" pitchFamily="34" charset="-122"/>
                    <a:ea typeface="微软雅黑 Light" panose="020B0502040204020203" pitchFamily="34" charset="-122"/>
                  </a:rPr>
                  <a:t>逾</a:t>
                </a:r>
                <a:r>
                  <a:rPr lang="en-US" altLang="zh-CN" b="1" dirty="0">
                    <a:solidFill>
                      <a:srgbClr val="333034"/>
                    </a:solidFill>
                    <a:latin typeface="微软雅黑 Light" panose="020B0502040204020203" pitchFamily="34" charset="-122"/>
                    <a:ea typeface="微软雅黑 Light" panose="020B0502040204020203" pitchFamily="34" charset="-122"/>
                  </a:rPr>
                  <a:t>3000</a:t>
                </a:r>
                <a:r>
                  <a:rPr lang="zh-CN" altLang="en-US" b="1" dirty="0">
                    <a:solidFill>
                      <a:srgbClr val="333034"/>
                    </a:solidFill>
                    <a:latin typeface="微软雅黑 Light" panose="020B0502040204020203" pitchFamily="34" charset="-122"/>
                    <a:ea typeface="微软雅黑 Light" panose="020B0502040204020203" pitchFamily="34" charset="-122"/>
                  </a:rPr>
                  <a:t>人次</a:t>
                </a:r>
                <a:endParaRPr lang="zh-CN" altLang="en-US" b="1" dirty="0">
                  <a:solidFill>
                    <a:srgbClr val="333034"/>
                  </a:solidFill>
                  <a:latin typeface="微软雅黑 Light" panose="020B0502040204020203" pitchFamily="34" charset="-122"/>
                  <a:ea typeface="微软雅黑 Light" panose="020B0502040204020203" pitchFamily="34" charset="-122"/>
                </a:endParaRPr>
              </a:p>
              <a:p>
                <a:pPr latinLnBrk="0">
                  <a:lnSpc>
                    <a:spcPts val="1460"/>
                  </a:lnSpc>
                </a:pPr>
                <a:endParaRPr lang="zh-CN" altLang="en-US" dirty="0">
                  <a:solidFill>
                    <a:srgbClr val="333034"/>
                  </a:solidFill>
                  <a:latin typeface="微软雅黑 Light" panose="020B0502040204020203" pitchFamily="34" charset="-122"/>
                  <a:ea typeface="微软雅黑 Light" panose="020B0502040204020203" pitchFamily="34" charset="-122"/>
                </a:endParaRPr>
              </a:p>
            </p:txBody>
          </p:sp>
        </p:grpSp>
        <p:grpSp>
          <p:nvGrpSpPr>
            <p:cNvPr id="62" name="组合 61"/>
            <p:cNvGrpSpPr/>
            <p:nvPr/>
          </p:nvGrpSpPr>
          <p:grpSpPr>
            <a:xfrm>
              <a:off x="2957750" y="4842229"/>
              <a:ext cx="4502132" cy="1506131"/>
              <a:chOff x="3428048" y="589610"/>
              <a:chExt cx="4502132" cy="1506131"/>
            </a:xfrm>
          </p:grpSpPr>
          <p:sp>
            <p:nvSpPr>
              <p:cNvPr id="63" name="文本框 62"/>
              <p:cNvSpPr txBox="1"/>
              <p:nvPr/>
            </p:nvSpPr>
            <p:spPr>
              <a:xfrm>
                <a:off x="3445277" y="1352245"/>
                <a:ext cx="4482363"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社会调研</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队长</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2018-04~2019-05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64" name="文本框 63"/>
              <p:cNvSpPr txBox="1"/>
              <p:nvPr/>
            </p:nvSpPr>
            <p:spPr>
              <a:xfrm>
                <a:off x="3433763" y="1630286"/>
                <a:ext cx="4488260" cy="465455"/>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zh-CN" altLang="en-US" dirty="0">
                    <a:solidFill>
                      <a:srgbClr val="333034"/>
                    </a:solidFill>
                    <a:latin typeface="微软雅黑 Light" panose="020B0502040204020203" pitchFamily="34" charset="-122"/>
                    <a:ea typeface="微软雅黑 Light" panose="020B0502040204020203" pitchFamily="34" charset="-122"/>
                  </a:rPr>
                  <a:t>成功组织并领导完成北京师范大学校级项目</a:t>
                </a:r>
                <a:r>
                  <a:rPr lang="en-US" altLang="zh-CN" dirty="0">
                    <a:solidFill>
                      <a:srgbClr val="333034"/>
                    </a:solidFill>
                    <a:latin typeface="微软雅黑 Light" panose="020B0502040204020203" pitchFamily="34" charset="-122"/>
                    <a:ea typeface="微软雅黑 Light" panose="020B0502040204020203" pitchFamily="34" charset="-122"/>
                  </a:rPr>
                  <a:t>“</a:t>
                </a:r>
                <a:r>
                  <a:rPr lang="zh-CN" altLang="en-US" dirty="0">
                    <a:solidFill>
                      <a:srgbClr val="333034"/>
                    </a:solidFill>
                    <a:latin typeface="微软雅黑 Light" panose="020B0502040204020203" pitchFamily="34" charset="-122"/>
                    <a:ea typeface="微软雅黑 Light" panose="020B0502040204020203" pitchFamily="34" charset="-122"/>
                  </a:rPr>
                  <a:t>中学生文本解读能力与学业完成情况</a:t>
                </a: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的学术性社会调研，最终</a:t>
                </a:r>
                <a:r>
                  <a:rPr lang="zh-CN" altLang="en-US" dirty="0">
                    <a:solidFill>
                      <a:srgbClr val="333034"/>
                    </a:solidFill>
                    <a:latin typeface="微软雅黑 Light" panose="020B0502040204020203" pitchFamily="34" charset="-122"/>
                    <a:ea typeface="微软雅黑 Light" panose="020B0502040204020203" pitchFamily="34" charset="-122"/>
                  </a:rPr>
                  <a:t>成果被</a:t>
                </a:r>
                <a:r>
                  <a:rPr lang="zh-CN" altLang="en-US" b="1" dirty="0">
                    <a:solidFill>
                      <a:srgbClr val="333034"/>
                    </a:solidFill>
                    <a:latin typeface="微软雅黑 Light" panose="020B0502040204020203" pitchFamily="34" charset="-122"/>
                    <a:ea typeface="微软雅黑 Light" panose="020B0502040204020203" pitchFamily="34" charset="-122"/>
                  </a:rPr>
                  <a:t>北师大语文教育研究所</a:t>
                </a:r>
                <a:r>
                  <a:rPr lang="zh-CN" altLang="en-US" dirty="0">
                    <a:solidFill>
                      <a:srgbClr val="333034"/>
                    </a:solidFill>
                    <a:latin typeface="微软雅黑 Light" panose="020B0502040204020203" pitchFamily="34" charset="-122"/>
                    <a:ea typeface="微软雅黑 Light" panose="020B0502040204020203" pitchFamily="34" charset="-122"/>
                  </a:rPr>
                  <a:t>采纳</a:t>
                </a:r>
                <a:endParaRPr lang="zh-CN" altLang="en-US" dirty="0">
                  <a:solidFill>
                    <a:srgbClr val="333034"/>
                  </a:solidFill>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3447817" y="589610"/>
                <a:ext cx="4482363"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报社专业报纸编辑</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编辑</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2019-04~2019-09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36" name="文本框 35"/>
              <p:cNvSpPr txBox="1"/>
              <p:nvPr/>
            </p:nvSpPr>
            <p:spPr>
              <a:xfrm>
                <a:off x="3428048" y="867651"/>
                <a:ext cx="4488260" cy="465455"/>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en-US" altLang="zh-CN" b="1" dirty="0">
                    <a:solidFill>
                      <a:srgbClr val="333034"/>
                    </a:solidFill>
                    <a:latin typeface="微软雅黑 Light" panose="020B0502040204020203" pitchFamily="34" charset="-122"/>
                    <a:ea typeface="微软雅黑 Light" panose="020B0502040204020203" pitchFamily="34" charset="-122"/>
                    <a:sym typeface="+mn-ea"/>
                  </a:rPr>
                  <a:t>- </a:t>
                </a:r>
                <a:r>
                  <a:rPr lang="zh-CN" altLang="en-US" dirty="0">
                    <a:solidFill>
                      <a:srgbClr val="333034"/>
                    </a:solidFill>
                    <a:latin typeface="微软雅黑 Light" panose="020B0502040204020203" pitchFamily="34" charset="-122"/>
                    <a:ea typeface="微软雅黑 Light" panose="020B0502040204020203" pitchFamily="34" charset="-122"/>
                    <a:sym typeface="+mn-ea"/>
                  </a:rPr>
                  <a:t>完成中央军委机关报</a:t>
                </a:r>
                <a:r>
                  <a:rPr lang="en-US" altLang="zh-CN" dirty="0">
                    <a:solidFill>
                      <a:srgbClr val="333034"/>
                    </a:solidFill>
                    <a:latin typeface="微软雅黑 Light" panose="020B0502040204020203" pitchFamily="34" charset="-122"/>
                    <a:ea typeface="微软雅黑 Light" panose="020B0502040204020203" pitchFamily="34" charset="-122"/>
                    <a:sym typeface="+mn-ea"/>
                  </a:rPr>
                  <a:t>《</a:t>
                </a:r>
                <a:r>
                  <a:rPr lang="zh-CN" altLang="en-US" dirty="0">
                    <a:solidFill>
                      <a:srgbClr val="333034"/>
                    </a:solidFill>
                    <a:latin typeface="微软雅黑 Light" panose="020B0502040204020203" pitchFamily="34" charset="-122"/>
                    <a:ea typeface="微软雅黑 Light" panose="020B0502040204020203" pitchFamily="34" charset="-122"/>
                    <a:sym typeface="+mn-ea"/>
                  </a:rPr>
                  <a:t>解放军报</a:t>
                </a:r>
                <a:r>
                  <a:rPr lang="en-US" altLang="zh-CN" dirty="0">
                    <a:solidFill>
                      <a:srgbClr val="333034"/>
                    </a:solidFill>
                    <a:latin typeface="微软雅黑 Light" panose="020B0502040204020203" pitchFamily="34" charset="-122"/>
                    <a:ea typeface="微软雅黑 Light" panose="020B0502040204020203" pitchFamily="34" charset="-122"/>
                    <a:sym typeface="+mn-ea"/>
                  </a:rPr>
                  <a:t>》</a:t>
                </a:r>
                <a:r>
                  <a:rPr lang="en-US" altLang="zh-CN" b="1" dirty="0">
                    <a:solidFill>
                      <a:srgbClr val="333034"/>
                    </a:solidFill>
                    <a:latin typeface="微软雅黑 Light" panose="020B0502040204020203" pitchFamily="34" charset="-122"/>
                    <a:ea typeface="微软雅黑 Light" panose="020B0502040204020203" pitchFamily="34" charset="-122"/>
                    <a:sym typeface="+mn-ea"/>
                  </a:rPr>
                  <a:t>40+</a:t>
                </a:r>
                <a:r>
                  <a:rPr lang="zh-CN" altLang="en-US" b="1" dirty="0">
                    <a:solidFill>
                      <a:srgbClr val="333034"/>
                    </a:solidFill>
                    <a:latin typeface="微软雅黑 Light" panose="020B0502040204020203" pitchFamily="34" charset="-122"/>
                    <a:ea typeface="微软雅黑 Light" panose="020B0502040204020203" pitchFamily="34" charset="-122"/>
                    <a:sym typeface="+mn-ea"/>
                  </a:rPr>
                  <a:t>篇头版</a:t>
                </a:r>
                <a:r>
                  <a:rPr lang="zh-CN" altLang="en-US" dirty="0">
                    <a:solidFill>
                      <a:srgbClr val="333034"/>
                    </a:solidFill>
                    <a:latin typeface="微软雅黑 Light" panose="020B0502040204020203" pitchFamily="34" charset="-122"/>
                    <a:ea typeface="微软雅黑 Light" panose="020B0502040204020203" pitchFamily="34" charset="-122"/>
                    <a:sym typeface="+mn-ea"/>
                  </a:rPr>
                  <a:t>的校对与编辑工作，涉及历史纪实、政事宣传与人物故事</a:t>
                </a:r>
                <a:r>
                  <a:rPr lang="zh-CN" altLang="en-US" dirty="0">
                    <a:solidFill>
                      <a:srgbClr val="333034"/>
                    </a:solidFill>
                    <a:latin typeface="微软雅黑 Light" panose="020B0502040204020203" pitchFamily="34" charset="-122"/>
                    <a:ea typeface="微软雅黑 Light" panose="020B0502040204020203" pitchFamily="34" charset="-122"/>
                    <a:sym typeface="+mn-ea"/>
                  </a:rPr>
                  <a:t>等题材，</a:t>
                </a:r>
                <a:r>
                  <a:rPr lang="zh-CN" altLang="en-US" dirty="0">
                    <a:solidFill>
                      <a:srgbClr val="333034"/>
                    </a:solidFill>
                    <a:latin typeface="微软雅黑 Light" panose="020B0502040204020203" pitchFamily="34" charset="-122"/>
                    <a:ea typeface="微软雅黑 Light" panose="020B0502040204020203" pitchFamily="34" charset="-122"/>
                    <a:sym typeface="+mn-ea"/>
                  </a:rPr>
                  <a:t>无一次出错</a:t>
                </a:r>
                <a:endParaRPr lang="zh-CN" altLang="en-US" dirty="0">
                  <a:solidFill>
                    <a:srgbClr val="333034"/>
                  </a:solidFill>
                  <a:latin typeface="微软雅黑 Light" panose="020B0502040204020203" pitchFamily="34" charset="-122"/>
                  <a:ea typeface="微软雅黑 Light" panose="020B0502040204020203" pitchFamily="34" charset="-122"/>
                </a:endParaRPr>
              </a:p>
            </p:txBody>
          </p:sp>
        </p:grpSp>
      </p:grpSp>
      <p:grpSp>
        <p:nvGrpSpPr>
          <p:cNvPr id="14" name="组合 13"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2816156" y="1813195"/>
            <a:ext cx="4543425" cy="3387543"/>
            <a:chOff x="2969667" y="545076"/>
            <a:chExt cx="4543425" cy="3387543"/>
          </a:xfrm>
        </p:grpSpPr>
        <p:sp>
          <p:nvSpPr>
            <p:cNvPr id="32" name="文本框 31"/>
            <p:cNvSpPr txBox="1"/>
            <p:nvPr/>
          </p:nvSpPr>
          <p:spPr>
            <a:xfrm>
              <a:off x="2971550" y="545076"/>
              <a:ext cx="2816860"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en-US" altLang="zh-CN" sz="16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rPr>
                <a:t>EDUCATION EXPERIENCE</a:t>
              </a:r>
              <a:endParaRPr lang="zh-CN" altLang="en-US" sz="1600" b="1" dirty="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endParaRPr>
            </a:p>
          </p:txBody>
        </p:sp>
        <p:grpSp>
          <p:nvGrpSpPr>
            <p:cNvPr id="33" name="组合 32"/>
            <p:cNvGrpSpPr/>
            <p:nvPr/>
          </p:nvGrpSpPr>
          <p:grpSpPr>
            <a:xfrm>
              <a:off x="2974895" y="913476"/>
              <a:ext cx="4493975" cy="719217"/>
              <a:chOff x="3445193" y="939982"/>
              <a:chExt cx="4493975" cy="719217"/>
            </a:xfrm>
          </p:grpSpPr>
          <p:sp>
            <p:nvSpPr>
              <p:cNvPr id="34" name="文本框 33"/>
              <p:cNvSpPr txBox="1"/>
              <p:nvPr/>
            </p:nvSpPr>
            <p:spPr>
              <a:xfrm>
                <a:off x="3445193" y="939982"/>
                <a:ext cx="4482363" cy="239999"/>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乌鲁木齐</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101</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中学</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高中语文教师</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&amp;</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班主任</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2019-09~Present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35" name="文本框 34"/>
              <p:cNvSpPr txBox="1"/>
              <p:nvPr/>
            </p:nvSpPr>
            <p:spPr>
              <a:xfrm>
                <a:off x="3450908" y="1193744"/>
                <a:ext cx="4488260" cy="465455"/>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zh-CN" altLang="en-US" dirty="0">
                    <a:solidFill>
                      <a:srgbClr val="333034"/>
                    </a:solidFill>
                    <a:latin typeface="微软雅黑 Light" panose="020B0502040204020203" pitchFamily="34" charset="-122"/>
                    <a:ea typeface="微软雅黑 Light" panose="020B0502040204020203" pitchFamily="34" charset="-122"/>
                  </a:rPr>
                  <a:t>担任乌鲁木齐自治区示范高中</a:t>
                </a:r>
                <a:r>
                  <a:rPr lang="en-US" altLang="zh-CN" dirty="0">
                    <a:solidFill>
                      <a:srgbClr val="333034"/>
                    </a:solidFill>
                    <a:latin typeface="微软雅黑 Light" panose="020B0502040204020203" pitchFamily="34" charset="-122"/>
                    <a:ea typeface="微软雅黑 Light" panose="020B0502040204020203" pitchFamily="34" charset="-122"/>
                    <a:sym typeface="+mn-ea"/>
                  </a:rPr>
                  <a:t>101</a:t>
                </a:r>
                <a:r>
                  <a:rPr lang="zh-CN" altLang="en-US" dirty="0">
                    <a:solidFill>
                      <a:srgbClr val="333034"/>
                    </a:solidFill>
                    <a:latin typeface="微软雅黑 Light" panose="020B0502040204020203" pitchFamily="34" charset="-122"/>
                    <a:ea typeface="微软雅黑 Light" panose="020B0502040204020203" pitchFamily="34" charset="-122"/>
                    <a:sym typeface="+mn-ea"/>
                  </a:rPr>
                  <a:t>中学</a:t>
                </a:r>
                <a:r>
                  <a:rPr lang="en-US" altLang="zh-CN" dirty="0">
                    <a:solidFill>
                      <a:srgbClr val="333034"/>
                    </a:solidFill>
                    <a:latin typeface="微软雅黑 Light" panose="020B0502040204020203" pitchFamily="34" charset="-122"/>
                    <a:ea typeface="微软雅黑 Light" panose="020B0502040204020203" pitchFamily="34" charset="-122"/>
                    <a:sym typeface="+mn-ea"/>
                  </a:rPr>
                  <a:t>19</a:t>
                </a:r>
                <a:r>
                  <a:rPr lang="zh-CN" altLang="en-US" dirty="0">
                    <a:solidFill>
                      <a:srgbClr val="333034"/>
                    </a:solidFill>
                    <a:latin typeface="微软雅黑 Light" panose="020B0502040204020203" pitchFamily="34" charset="-122"/>
                    <a:ea typeface="微软雅黑 Light" panose="020B0502040204020203" pitchFamily="34" charset="-122"/>
                    <a:sym typeface="+mn-ea"/>
                  </a:rPr>
                  <a:t>班班主任，负责</a:t>
                </a:r>
                <a:r>
                  <a:rPr lang="en-US" altLang="zh-CN" dirty="0">
                    <a:solidFill>
                      <a:srgbClr val="333034"/>
                    </a:solidFill>
                    <a:latin typeface="微软雅黑 Light" panose="020B0502040204020203" pitchFamily="34" charset="-122"/>
                    <a:ea typeface="微软雅黑 Light" panose="020B0502040204020203" pitchFamily="34" charset="-122"/>
                    <a:sym typeface="+mn-ea"/>
                  </a:rPr>
                  <a:t>56</a:t>
                </a:r>
                <a:r>
                  <a:rPr lang="zh-CN" altLang="en-US" dirty="0">
                    <a:solidFill>
                      <a:srgbClr val="333034"/>
                    </a:solidFill>
                    <a:latin typeface="微软雅黑 Light" panose="020B0502040204020203" pitchFamily="34" charset="-122"/>
                    <a:ea typeface="微软雅黑 Light" panose="020B0502040204020203" pitchFamily="34" charset="-122"/>
                    <a:sym typeface="+mn-ea"/>
                  </a:rPr>
                  <a:t>位同学的语文教学与班级管理工作。从教</a:t>
                </a:r>
                <a:r>
                  <a:rPr lang="zh-CN" altLang="en-US" dirty="0">
                    <a:solidFill>
                      <a:srgbClr val="333034"/>
                    </a:solidFill>
                    <a:latin typeface="微软雅黑 Light" panose="020B0502040204020203" pitchFamily="34" charset="-122"/>
                    <a:ea typeface="微软雅黑 Light" panose="020B0502040204020203" pitchFamily="34" charset="-122"/>
                    <a:sym typeface="+mn-ea"/>
                  </a:rPr>
                  <a:t>半年来，受到学生的广泛好评，班级学风良好</a:t>
                </a:r>
                <a:endParaRPr lang="zh-CN" altLang="en-US" dirty="0">
                  <a:solidFill>
                    <a:srgbClr val="333034"/>
                  </a:solidFill>
                  <a:latin typeface="微软雅黑 Light" panose="020B0502040204020203" pitchFamily="34" charset="-122"/>
                  <a:ea typeface="微软雅黑 Light" panose="020B0502040204020203" pitchFamily="34" charset="-122"/>
                  <a:sym typeface="+mn-ea"/>
                </a:endParaRPr>
              </a:p>
            </p:txBody>
          </p:sp>
        </p:grpSp>
        <p:grpSp>
          <p:nvGrpSpPr>
            <p:cNvPr id="56" name="组合 55"/>
            <p:cNvGrpSpPr/>
            <p:nvPr/>
          </p:nvGrpSpPr>
          <p:grpSpPr>
            <a:xfrm>
              <a:off x="2969667" y="1632649"/>
              <a:ext cx="4543425" cy="2299970"/>
              <a:chOff x="3439965" y="483417"/>
              <a:chExt cx="4543425" cy="2299970"/>
            </a:xfrm>
          </p:grpSpPr>
          <p:sp>
            <p:nvSpPr>
              <p:cNvPr id="57" name="文本框 56"/>
              <p:cNvSpPr txBox="1"/>
              <p:nvPr/>
            </p:nvSpPr>
            <p:spPr>
              <a:xfrm>
                <a:off x="3473173" y="1852313"/>
                <a:ext cx="4482363"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教育探索</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前沿教学设计与交流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58" name="文本框 57"/>
              <p:cNvSpPr txBox="1"/>
              <p:nvPr/>
            </p:nvSpPr>
            <p:spPr>
              <a:xfrm>
                <a:off x="3439965" y="2130607"/>
                <a:ext cx="4543425" cy="652780"/>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en-US"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北京市第一实验中学教授民间编制文化课程          </a:t>
                </a:r>
                <a:r>
                  <a:rPr lang="en-US" altLang="zh-CN" b="1" dirty="0">
                    <a:solidFill>
                      <a:srgbClr val="333034"/>
                    </a:solidFill>
                    <a:latin typeface="微软雅黑 Light" panose="020B0502040204020203" pitchFamily="34" charset="-122"/>
                    <a:ea typeface="微软雅黑 Light" panose="020B0502040204020203" pitchFamily="34" charset="-122"/>
                  </a:rPr>
                  <a:t>2017-04</a:t>
                </a:r>
                <a:endParaRPr lang="en-US" altLang="zh-CN" dirty="0">
                  <a:solidFill>
                    <a:srgbClr val="333034"/>
                  </a:solidFill>
                  <a:latin typeface="微软雅黑 Light" panose="020B0502040204020203" pitchFamily="34" charset="-122"/>
                  <a:ea typeface="微软雅黑 Light" panose="020B0502040204020203" pitchFamily="34" charset="-122"/>
                </a:endParaRPr>
              </a:p>
              <a:p>
                <a:pPr algn="l"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作为校园参观活动引导员与香港学生交流探讨不同班级管理制度的优劣                                                                                  </a:t>
                </a: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持续一周，服务逾</a:t>
                </a:r>
                <a:r>
                  <a:rPr lang="en-US" altLang="zh-CN" dirty="0">
                    <a:solidFill>
                      <a:srgbClr val="333034"/>
                    </a:solidFill>
                    <a:latin typeface="微软雅黑 Light" panose="020B0502040204020203" pitchFamily="34" charset="-122"/>
                    <a:ea typeface="微软雅黑 Light" panose="020B0502040204020203" pitchFamily="34" charset="-122"/>
                  </a:rPr>
                  <a:t>50</a:t>
                </a:r>
                <a:r>
                  <a:rPr lang="zh-CN" altLang="en-US" dirty="0">
                    <a:solidFill>
                      <a:srgbClr val="333034"/>
                    </a:solidFill>
                    <a:latin typeface="微软雅黑 Light" panose="020B0502040204020203" pitchFamily="34" charset="-122"/>
                    <a:ea typeface="微软雅黑 Light" panose="020B0502040204020203" pitchFamily="34" charset="-122"/>
                  </a:rPr>
                  <a:t>名学生                                </a:t>
                </a:r>
                <a:r>
                  <a:rPr lang="zh-CN" altLang="en-US" b="1" dirty="0">
                    <a:solidFill>
                      <a:srgbClr val="333034"/>
                    </a:solidFill>
                    <a:latin typeface="微软雅黑 Light" panose="020B0502040204020203" pitchFamily="34" charset="-122"/>
                    <a:ea typeface="微软雅黑 Light" panose="020B0502040204020203" pitchFamily="34" charset="-122"/>
                  </a:rPr>
                  <a:t>  </a:t>
                </a:r>
                <a:r>
                  <a:rPr lang="en-US" altLang="zh-CN" b="1" dirty="0">
                    <a:solidFill>
                      <a:srgbClr val="333034"/>
                    </a:solidFill>
                    <a:latin typeface="微软雅黑 Light" panose="020B0502040204020203" pitchFamily="34" charset="-122"/>
                    <a:ea typeface="微软雅黑 Light" panose="020B0502040204020203" pitchFamily="34" charset="-122"/>
                  </a:rPr>
                  <a:t>2017-11</a:t>
                </a:r>
                <a:r>
                  <a:rPr lang="zh-CN" altLang="en-US"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                                                                           </a:t>
                </a:r>
                <a:r>
                  <a:rPr lang="en-US" altLang="zh-CN" b="1" dirty="0">
                    <a:solidFill>
                      <a:srgbClr val="333034"/>
                    </a:solidFill>
                    <a:latin typeface="微软雅黑 Light" panose="020B0502040204020203" pitchFamily="34" charset="-122"/>
                    <a:ea typeface="微软雅黑 Light" panose="020B0502040204020203" pitchFamily="34" charset="-122"/>
                  </a:rPr>
                  <a:t>             </a:t>
                </a:r>
                <a:endParaRPr lang="en-US" altLang="zh-CN" b="1" dirty="0">
                  <a:solidFill>
                    <a:srgbClr val="333034"/>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3456623" y="483417"/>
                <a:ext cx="4482363" cy="278130"/>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latinLnBrk="0">
                  <a:lnSpc>
                    <a:spcPts val="1460"/>
                  </a:lnSpc>
                </a:pP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持续支教</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小初高教师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31" name="文本框 30"/>
              <p:cNvSpPr txBox="1"/>
              <p:nvPr/>
            </p:nvSpPr>
            <p:spPr>
              <a:xfrm>
                <a:off x="3442018" y="761659"/>
                <a:ext cx="4488260" cy="1214755"/>
              </a:xfrm>
              <a:prstGeom prst="rect">
                <a:avLst/>
              </a:prstGeom>
              <a:noFill/>
            </p:spPr>
            <p:txBody>
              <a:bodyPr wrap="square" rtlCol="0">
                <a:spAutoFit/>
              </a:bodyPr>
              <a:lstStyle>
                <a:defPPr>
                  <a:defRPr lang="zh-CN"/>
                </a:defPPr>
                <a:lvl1pPr>
                  <a:defRPr sz="1050">
                    <a:solidFill>
                      <a:srgbClr val="DFDFDF"/>
                    </a:solidFill>
                  </a:defRPr>
                </a:lvl1pPr>
              </a:lstStyle>
              <a:p>
                <a:pPr latinLnBrk="0">
                  <a:lnSpc>
                    <a:spcPts val="1460"/>
                  </a:lnSpc>
                </a:pPr>
                <a:r>
                  <a:rPr lang="zh-CN" altLang="en-US" dirty="0">
                    <a:solidFill>
                      <a:srgbClr val="333034"/>
                    </a:solidFill>
                    <a:latin typeface="微软雅黑 Light" panose="020B0502040204020203" pitchFamily="34" charset="-122"/>
                    <a:ea typeface="微软雅黑 Light" panose="020B0502040204020203" pitchFamily="34" charset="-122"/>
                  </a:rPr>
                  <a:t>连续四年参与学校组织的暑期志愿者支教活动，分别是</a:t>
                </a:r>
                <a:endParaRPr lang="zh-CN" altLang="en-US" dirty="0">
                  <a:solidFill>
                    <a:srgbClr val="333034"/>
                  </a:solidFill>
                  <a:latin typeface="微软雅黑 Light" panose="020B0502040204020203" pitchFamily="34" charset="-122"/>
                  <a:ea typeface="微软雅黑 Light" panose="020B0502040204020203" pitchFamily="34" charset="-122"/>
                </a:endParaRPr>
              </a:p>
              <a:p>
                <a:pPr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北京</a:t>
                </a:r>
                <a:r>
                  <a:rPr lang="en-US" altLang="zh-CN" dirty="0">
                    <a:solidFill>
                      <a:srgbClr val="333034"/>
                    </a:solidFill>
                    <a:latin typeface="微软雅黑 Light" panose="020B0502040204020203" pitchFamily="34" charset="-122"/>
                    <a:ea typeface="微软雅黑 Light" panose="020B0502040204020203" pitchFamily="34" charset="-122"/>
                  </a:rPr>
                  <a:t>黄庄小学教授科学课程                                   </a:t>
                </a:r>
                <a:r>
                  <a:rPr lang="en-US" altLang="zh-CN" b="1" dirty="0">
                    <a:solidFill>
                      <a:srgbClr val="333034"/>
                    </a:solidFill>
                    <a:latin typeface="微软雅黑 Light" panose="020B0502040204020203" pitchFamily="34" charset="-122"/>
                    <a:ea typeface="微软雅黑 Light" panose="020B0502040204020203" pitchFamily="34" charset="-122"/>
                  </a:rPr>
                  <a:t>2016-10~2017-08</a:t>
                </a:r>
                <a:endParaRPr lang="en-US" altLang="zh-CN" dirty="0">
                  <a:solidFill>
                    <a:srgbClr val="333034"/>
                  </a:solidFill>
                  <a:latin typeface="微软雅黑 Light" panose="020B0502040204020203" pitchFamily="34" charset="-122"/>
                  <a:ea typeface="微软雅黑 Light" panose="020B0502040204020203" pitchFamily="34" charset="-122"/>
                </a:endParaRPr>
              </a:p>
              <a:p>
                <a:pPr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白鸽</a:t>
                </a:r>
                <a:r>
                  <a:rPr lang="en-US" altLang="zh-CN" dirty="0">
                    <a:solidFill>
                      <a:srgbClr val="333034"/>
                    </a:solidFill>
                    <a:latin typeface="微软雅黑 Light" panose="020B0502040204020203" pitchFamily="34" charset="-122"/>
                    <a:ea typeface="微软雅黑 Light" panose="020B0502040204020203" pitchFamily="34" charset="-122"/>
                  </a:rPr>
                  <a:t>基础教育中</a:t>
                </a:r>
                <a:r>
                  <a:rPr lang="zh-CN" altLang="en-US" dirty="0">
                    <a:solidFill>
                      <a:srgbClr val="333034"/>
                    </a:solidFill>
                    <a:latin typeface="微软雅黑 Light" panose="020B0502040204020203" pitchFamily="34" charset="-122"/>
                    <a:ea typeface="微软雅黑 Light" panose="020B0502040204020203" pitchFamily="34" charset="-122"/>
                  </a:rPr>
                  <a:t>心</a:t>
                </a:r>
                <a:r>
                  <a:rPr lang="en-US" altLang="zh-CN" dirty="0">
                    <a:solidFill>
                      <a:srgbClr val="333034"/>
                    </a:solidFill>
                    <a:latin typeface="微软雅黑 Light" panose="020B0502040204020203" pitchFamily="34" charset="-122"/>
                    <a:ea typeface="微软雅黑 Light" panose="020B0502040204020203" pitchFamily="34" charset="-122"/>
                  </a:rPr>
                  <a:t>粒创项目电脑远程支教              </a:t>
                </a:r>
                <a:r>
                  <a:rPr lang="en-US" altLang="zh-CN" b="1" dirty="0">
                    <a:solidFill>
                      <a:srgbClr val="333034"/>
                    </a:solidFill>
                    <a:latin typeface="微软雅黑 Light" panose="020B0502040204020203" pitchFamily="34" charset="-122"/>
                    <a:ea typeface="微软雅黑 Light" panose="020B0502040204020203" pitchFamily="34" charset="-122"/>
                  </a:rPr>
                  <a:t>2017-08~2018-07</a:t>
                </a:r>
                <a:endParaRPr lang="en-US" altLang="zh-CN" dirty="0">
                  <a:solidFill>
                    <a:srgbClr val="333034"/>
                  </a:solidFill>
                  <a:latin typeface="微软雅黑 Light" panose="020B0502040204020203" pitchFamily="34" charset="-122"/>
                  <a:ea typeface="微软雅黑 Light" panose="020B0502040204020203" pitchFamily="34" charset="-122"/>
                </a:endParaRPr>
              </a:p>
              <a:p>
                <a:pPr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偏远地区</a:t>
                </a:r>
                <a:r>
                  <a:rPr lang="en-US" altLang="zh-CN" dirty="0">
                    <a:solidFill>
                      <a:srgbClr val="333034"/>
                    </a:solidFill>
                    <a:latin typeface="微软雅黑 Light" panose="020B0502040204020203" pitchFamily="34" charset="-122"/>
                    <a:ea typeface="微软雅黑 Light" panose="020B0502040204020203" pitchFamily="34" charset="-122"/>
                  </a:rPr>
                  <a:t>初三年级语文常规课程                            </a:t>
                </a:r>
                <a:r>
                  <a:rPr lang="en-US" altLang="zh-CN" b="1" dirty="0">
                    <a:solidFill>
                      <a:srgbClr val="333034"/>
                    </a:solidFill>
                    <a:latin typeface="微软雅黑 Light" panose="020B0502040204020203" pitchFamily="34" charset="-122"/>
                    <a:ea typeface="微软雅黑 Light" panose="020B0502040204020203" pitchFamily="34" charset="-122"/>
                    <a:sym typeface="+mn-ea"/>
                  </a:rPr>
                  <a:t>2018-07~2018-08</a:t>
                </a:r>
                <a:endParaRPr lang="en-US" altLang="zh-CN" b="1" dirty="0">
                  <a:solidFill>
                    <a:srgbClr val="333034"/>
                  </a:solidFill>
                  <a:latin typeface="微软雅黑 Light" panose="020B0502040204020203" pitchFamily="34" charset="-122"/>
                  <a:ea typeface="微软雅黑 Light" panose="020B0502040204020203" pitchFamily="34" charset="-122"/>
                </a:endParaRPr>
              </a:p>
              <a:p>
                <a:pPr latinLnBrk="0">
                  <a:lnSpc>
                    <a:spcPts val="1460"/>
                  </a:lnSpc>
                </a:pPr>
                <a:r>
                  <a:rPr lang="en-US" altLang="zh-CN" dirty="0">
                    <a:solidFill>
                      <a:srgbClr val="333034"/>
                    </a:solidFill>
                    <a:latin typeface="微软雅黑 Light" panose="020B0502040204020203" pitchFamily="34" charset="-122"/>
                    <a:ea typeface="微软雅黑 Light" panose="020B0502040204020203" pitchFamily="34" charset="-122"/>
                  </a:rPr>
                  <a:t>- </a:t>
                </a:r>
                <a:r>
                  <a:rPr lang="zh-CN" altLang="en-US" dirty="0">
                    <a:solidFill>
                      <a:srgbClr val="333034"/>
                    </a:solidFill>
                    <a:latin typeface="微软雅黑 Light" panose="020B0502040204020203" pitchFamily="34" charset="-122"/>
                    <a:ea typeface="微软雅黑 Light" panose="020B0502040204020203" pitchFamily="34" charset="-122"/>
                  </a:rPr>
                  <a:t>太康一高</a:t>
                </a:r>
                <a:r>
                  <a:rPr lang="en-US" altLang="zh-CN" dirty="0">
                    <a:solidFill>
                      <a:srgbClr val="333034"/>
                    </a:solidFill>
                    <a:latin typeface="微软雅黑 Light" panose="020B0502040204020203" pitchFamily="34" charset="-122"/>
                    <a:ea typeface="微软雅黑 Light" panose="020B0502040204020203" pitchFamily="34" charset="-122"/>
                  </a:rPr>
                  <a:t>《</a:t>
                </a:r>
                <a:r>
                  <a:rPr lang="en-US" altLang="zh-CN" dirty="0" err="1">
                    <a:solidFill>
                      <a:srgbClr val="333034"/>
                    </a:solidFill>
                    <a:latin typeface="微软雅黑 Light" panose="020B0502040204020203" pitchFamily="34" charset="-122"/>
                    <a:ea typeface="微软雅黑 Light" panose="020B0502040204020203" pitchFamily="34" charset="-122"/>
                  </a:rPr>
                  <a:t>世纪文人的良心</a:t>
                </a:r>
                <a:r>
                  <a:rPr lang="en-US" altLang="zh-CN" dirty="0">
                    <a:solidFill>
                      <a:srgbClr val="333034"/>
                    </a:solidFill>
                    <a:latin typeface="微软雅黑 Light" panose="020B0502040204020203" pitchFamily="34" charset="-122"/>
                    <a:ea typeface="微软雅黑 Light" panose="020B0502040204020203" pitchFamily="34" charset="-122"/>
                  </a:rPr>
                  <a:t>》</a:t>
                </a:r>
                <a:r>
                  <a:rPr lang="zh-CN" altLang="en-US" b="1" dirty="0">
                    <a:solidFill>
                      <a:srgbClr val="333034"/>
                    </a:solidFill>
                    <a:latin typeface="微软雅黑 Light" panose="020B0502040204020203" pitchFamily="34" charset="-122"/>
                    <a:ea typeface="微软雅黑 Light" panose="020B0502040204020203" pitchFamily="34" charset="-122"/>
                  </a:rPr>
                  <a:t>尖子班</a:t>
                </a:r>
                <a:r>
                  <a:rPr lang="en-US" altLang="zh-CN" dirty="0" err="1">
                    <a:solidFill>
                      <a:srgbClr val="333034"/>
                    </a:solidFill>
                    <a:latin typeface="微软雅黑 Light" panose="020B0502040204020203" pitchFamily="34" charset="-122"/>
                    <a:ea typeface="微软雅黑 Light" panose="020B0502040204020203" pitchFamily="34" charset="-122"/>
                  </a:rPr>
                  <a:t>专题课程</a:t>
                </a:r>
                <a:r>
                  <a:rPr lang="en-US" altLang="zh-CN" dirty="0">
                    <a:solidFill>
                      <a:srgbClr val="333034"/>
                    </a:solidFill>
                    <a:latin typeface="微软雅黑 Light" panose="020B0502040204020203" pitchFamily="34" charset="-122"/>
                    <a:ea typeface="微软雅黑 Light" panose="020B0502040204020203" pitchFamily="34" charset="-122"/>
                  </a:rPr>
                  <a:t>       </a:t>
                </a:r>
                <a:r>
                  <a:rPr lang="en-US" altLang="zh-CN" b="1" dirty="0">
                    <a:solidFill>
                      <a:srgbClr val="333034"/>
                    </a:solidFill>
                    <a:latin typeface="微软雅黑 Light" panose="020B0502040204020203" pitchFamily="34" charset="-122"/>
                    <a:ea typeface="微软雅黑 Light" panose="020B0502040204020203" pitchFamily="34" charset="-122"/>
                    <a:sym typeface="+mn-ea"/>
                  </a:rPr>
                  <a:t>2019-07~2019-08</a:t>
                </a:r>
                <a:endParaRPr lang="en-US" altLang="zh-CN" b="1" dirty="0">
                  <a:solidFill>
                    <a:srgbClr val="333034"/>
                  </a:solidFill>
                  <a:latin typeface="微软雅黑 Light" panose="020B0502040204020203" pitchFamily="34" charset="-122"/>
                  <a:ea typeface="微软雅黑 Light" panose="020B0502040204020203" pitchFamily="34" charset="-122"/>
                  <a:sym typeface="+mn-ea"/>
                </a:endParaRPr>
              </a:p>
              <a:p>
                <a:pPr latinLnBrk="0">
                  <a:lnSpc>
                    <a:spcPts val="1460"/>
                  </a:lnSpc>
                </a:pPr>
                <a:endParaRPr lang="en-US" altLang="zh-CN" b="1" dirty="0">
                  <a:solidFill>
                    <a:srgbClr val="333034"/>
                  </a:solidFill>
                  <a:latin typeface="微软雅黑 Light" panose="020B0502040204020203" pitchFamily="34" charset="-122"/>
                  <a:ea typeface="微软雅黑 Light" panose="020B0502040204020203" pitchFamily="34" charset="-122"/>
                </a:endParaRPr>
              </a:p>
            </p:txBody>
          </p:sp>
        </p:grpSp>
      </p:grpSp>
      <p:grpSp>
        <p:nvGrpSpPr>
          <p:cNvPr id="28" name="组合 27"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451600" y="7094035"/>
            <a:ext cx="1685491" cy="2045344"/>
            <a:chOff x="492875" y="7225937"/>
            <a:chExt cx="1685491" cy="2045344"/>
          </a:xfrm>
        </p:grpSpPr>
        <p:grpSp>
          <p:nvGrpSpPr>
            <p:cNvPr id="19" name="组合 18"/>
            <p:cNvGrpSpPr/>
            <p:nvPr/>
          </p:nvGrpSpPr>
          <p:grpSpPr>
            <a:xfrm>
              <a:off x="501003" y="7805507"/>
              <a:ext cx="1677363" cy="280666"/>
              <a:chOff x="501003" y="8575677"/>
              <a:chExt cx="1677363" cy="280666"/>
            </a:xfrm>
          </p:grpSpPr>
          <p:sp>
            <p:nvSpPr>
              <p:cNvPr id="89" name="文本框 88"/>
              <p:cNvSpPr txBox="1"/>
              <p:nvPr/>
            </p:nvSpPr>
            <p:spPr>
              <a:xfrm>
                <a:off x="501003" y="8575677"/>
                <a:ext cx="1677363" cy="229870"/>
              </a:xfrm>
              <a:prstGeom prst="rect">
                <a:avLst/>
              </a:prstGeom>
              <a:noFill/>
            </p:spPr>
            <p:txBody>
              <a:bodyPr wrap="square" rtlCol="0">
                <a:spAutoFit/>
              </a:bodyPr>
              <a:lstStyle>
                <a:defPPr>
                  <a:defRPr lang="zh-CN"/>
                </a:defPPr>
                <a:lvl1pPr>
                  <a:defRPr sz="1050">
                    <a:solidFill>
                      <a:srgbClr val="DFDFDF"/>
                    </a:solidFill>
                  </a:defRPr>
                </a:lvl1pPr>
              </a:lstStyle>
              <a:p>
                <a:r>
                  <a:rPr lang="en-US" altLang="zh-CN" sz="900" dirty="0">
                    <a:solidFill>
                      <a:srgbClr val="333034"/>
                    </a:solidFill>
                    <a:latin typeface="微软雅黑 Light" panose="020B0502040204020203" pitchFamily="34" charset="-122"/>
                    <a:ea typeface="微软雅黑 Light" panose="020B0502040204020203" pitchFamily="34" charset="-122"/>
                  </a:rPr>
                  <a:t>PowerPoint 2019</a:t>
                </a:r>
                <a:endParaRPr lang="zh-CN" altLang="en-US" sz="900" dirty="0">
                  <a:solidFill>
                    <a:srgbClr val="333034"/>
                  </a:solidFill>
                  <a:latin typeface="微软雅黑 Light" panose="020B0502040204020203" pitchFamily="34" charset="-122"/>
                  <a:ea typeface="微软雅黑 Light" panose="020B0502040204020203" pitchFamily="34" charset="-122"/>
                </a:endParaRPr>
              </a:p>
            </p:txBody>
          </p:sp>
          <p:grpSp>
            <p:nvGrpSpPr>
              <p:cNvPr id="12" name="组合 11"/>
              <p:cNvGrpSpPr/>
              <p:nvPr/>
            </p:nvGrpSpPr>
            <p:grpSpPr>
              <a:xfrm>
                <a:off x="615032" y="8810624"/>
                <a:ext cx="1446328" cy="45719"/>
                <a:chOff x="613967" y="8810624"/>
                <a:chExt cx="1265804" cy="47292"/>
              </a:xfrm>
            </p:grpSpPr>
            <p:sp>
              <p:nvSpPr>
                <p:cNvPr id="88" name="矩形 87"/>
                <p:cNvSpPr/>
                <p:nvPr/>
              </p:nvSpPr>
              <p:spPr>
                <a:xfrm>
                  <a:off x="613967" y="8812197"/>
                  <a:ext cx="1255089" cy="45719"/>
                </a:xfrm>
                <a:prstGeom prst="rect">
                  <a:avLst/>
                </a:prstGeom>
                <a:solidFill>
                  <a:srgbClr val="2192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90" name="矩形 89"/>
                <p:cNvSpPr/>
                <p:nvPr/>
              </p:nvSpPr>
              <p:spPr>
                <a:xfrm>
                  <a:off x="1783331" y="8810624"/>
                  <a:ext cx="96440" cy="4729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333034"/>
                    </a:solidFill>
                  </a:endParaRPr>
                </a:p>
              </p:txBody>
            </p:sp>
          </p:grpSp>
        </p:grpSp>
        <p:sp>
          <p:nvSpPr>
            <p:cNvPr id="161" name="文本框 160"/>
            <p:cNvSpPr txBox="1"/>
            <p:nvPr/>
          </p:nvSpPr>
          <p:spPr>
            <a:xfrm>
              <a:off x="492875" y="7225937"/>
              <a:ext cx="1665657" cy="338554"/>
            </a:xfrm>
            <a:prstGeom prst="rect">
              <a:avLst/>
            </a:prstGeom>
            <a:noFill/>
          </p:spPr>
          <p:txBody>
            <a:bodyPr wrap="square" rtlCol="0">
              <a:spAutoFit/>
            </a:bodyPr>
            <a:lstStyle>
              <a:defPPr>
                <a:defRPr lang="zh-CN"/>
              </a:defPPr>
              <a:lvl1pPr algn="ctr">
                <a:defRPr sz="2400">
                  <a:solidFill>
                    <a:srgbClr val="DFDFDF"/>
                  </a:solidFill>
                  <a:latin typeface="Lucida Sans Unicode" panose="020B0602030504020204" pitchFamily="34" charset="0"/>
                  <a:ea typeface="大梁体字库-繁简素材版" panose="03000502000000000000" pitchFamily="66" charset="-122"/>
                  <a:cs typeface="Lucida Sans Unicode" panose="020B0602030504020204" pitchFamily="34" charset="0"/>
                </a:defRPr>
              </a:lvl1pPr>
            </a:lstStyle>
            <a:p>
              <a:pPr algn="l"/>
              <a:r>
                <a:rPr lang="en-US" altLang="zh-CN" sz="1600" dirty="0">
                  <a:solidFill>
                    <a:srgbClr val="333034"/>
                  </a:solidFill>
                </a:rPr>
                <a:t>MY SKILLS</a:t>
              </a:r>
              <a:endParaRPr lang="zh-CN" altLang="en-US" sz="1600" dirty="0">
                <a:solidFill>
                  <a:srgbClr val="333034"/>
                </a:solidFill>
              </a:endParaRPr>
            </a:p>
          </p:txBody>
        </p:sp>
        <p:cxnSp>
          <p:nvCxnSpPr>
            <p:cNvPr id="168" name="直接连接符 167"/>
            <p:cNvCxnSpPr/>
            <p:nvPr/>
          </p:nvCxnSpPr>
          <p:spPr>
            <a:xfrm>
              <a:off x="591397" y="7551505"/>
              <a:ext cx="1281283" cy="0"/>
            </a:xfrm>
            <a:prstGeom prst="line">
              <a:avLst/>
            </a:prstGeom>
            <a:ln w="25400">
              <a:solidFill>
                <a:srgbClr val="2192BC"/>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501003" y="8200537"/>
              <a:ext cx="1677363" cy="280672"/>
              <a:chOff x="501003" y="8940724"/>
              <a:chExt cx="1677363" cy="280672"/>
            </a:xfrm>
          </p:grpSpPr>
          <p:sp>
            <p:nvSpPr>
              <p:cNvPr id="169" name="文本框 168"/>
              <p:cNvSpPr txBox="1"/>
              <p:nvPr/>
            </p:nvSpPr>
            <p:spPr>
              <a:xfrm>
                <a:off x="501003" y="8940724"/>
                <a:ext cx="1677363" cy="229870"/>
              </a:xfrm>
              <a:prstGeom prst="rect">
                <a:avLst/>
              </a:prstGeom>
              <a:noFill/>
            </p:spPr>
            <p:txBody>
              <a:bodyPr wrap="square" rtlCol="0">
                <a:spAutoFit/>
              </a:bodyPr>
              <a:lstStyle>
                <a:defPPr>
                  <a:defRPr lang="zh-CN"/>
                </a:defPPr>
                <a:lvl1pPr>
                  <a:defRPr sz="1050">
                    <a:solidFill>
                      <a:srgbClr val="DFDFDF"/>
                    </a:solidFill>
                  </a:defRPr>
                </a:lvl1pPr>
              </a:lstStyle>
              <a:p>
                <a:r>
                  <a:rPr lang="en-US" altLang="zh-CN" sz="900" dirty="0">
                    <a:solidFill>
                      <a:srgbClr val="333034"/>
                    </a:solidFill>
                    <a:latin typeface="微软雅黑 Light" panose="020B0502040204020203" pitchFamily="34" charset="-122"/>
                    <a:ea typeface="微软雅黑 Light" panose="020B0502040204020203" pitchFamily="34" charset="-122"/>
                  </a:rPr>
                  <a:t>Word 2019</a:t>
                </a:r>
                <a:endParaRPr lang="zh-CN" altLang="en-US" sz="900" dirty="0">
                  <a:solidFill>
                    <a:srgbClr val="333034"/>
                  </a:solidFill>
                  <a:latin typeface="微软雅黑 Light" panose="020B0502040204020203" pitchFamily="34" charset="-122"/>
                  <a:ea typeface="微软雅黑 Light" panose="020B0502040204020203" pitchFamily="34" charset="-122"/>
                </a:endParaRPr>
              </a:p>
            </p:txBody>
          </p:sp>
          <p:grpSp>
            <p:nvGrpSpPr>
              <p:cNvPr id="186" name="组合 185"/>
              <p:cNvGrpSpPr/>
              <p:nvPr/>
            </p:nvGrpSpPr>
            <p:grpSpPr>
              <a:xfrm>
                <a:off x="615032" y="9175676"/>
                <a:ext cx="1446328" cy="45720"/>
                <a:chOff x="613967" y="8810623"/>
                <a:chExt cx="1265804" cy="47293"/>
              </a:xfrm>
            </p:grpSpPr>
            <p:sp>
              <p:nvSpPr>
                <p:cNvPr id="187" name="矩形 186"/>
                <p:cNvSpPr/>
                <p:nvPr/>
              </p:nvSpPr>
              <p:spPr>
                <a:xfrm>
                  <a:off x="613967" y="8812197"/>
                  <a:ext cx="1255089" cy="45719"/>
                </a:xfrm>
                <a:prstGeom prst="rect">
                  <a:avLst/>
                </a:prstGeom>
                <a:solidFill>
                  <a:srgbClr val="2192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188" name="矩形 187"/>
                <p:cNvSpPr/>
                <p:nvPr/>
              </p:nvSpPr>
              <p:spPr>
                <a:xfrm>
                  <a:off x="1735444" y="8810623"/>
                  <a:ext cx="144327" cy="4729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333034"/>
                    </a:solidFill>
                  </a:endParaRPr>
                </a:p>
              </p:txBody>
            </p:sp>
          </p:grpSp>
        </p:grpSp>
        <p:grpSp>
          <p:nvGrpSpPr>
            <p:cNvPr id="21" name="组合 20"/>
            <p:cNvGrpSpPr/>
            <p:nvPr/>
          </p:nvGrpSpPr>
          <p:grpSpPr>
            <a:xfrm>
              <a:off x="501003" y="8595573"/>
              <a:ext cx="1677363" cy="281940"/>
              <a:chOff x="501003" y="9360721"/>
              <a:chExt cx="1677363" cy="281940"/>
            </a:xfrm>
          </p:grpSpPr>
          <p:sp>
            <p:nvSpPr>
              <p:cNvPr id="189" name="文本框 188"/>
              <p:cNvSpPr txBox="1"/>
              <p:nvPr/>
            </p:nvSpPr>
            <p:spPr>
              <a:xfrm>
                <a:off x="501003" y="9360721"/>
                <a:ext cx="1677363" cy="229870"/>
              </a:xfrm>
              <a:prstGeom prst="rect">
                <a:avLst/>
              </a:prstGeom>
              <a:noFill/>
            </p:spPr>
            <p:txBody>
              <a:bodyPr wrap="square" rtlCol="0">
                <a:spAutoFit/>
              </a:bodyPr>
              <a:lstStyle>
                <a:defPPr>
                  <a:defRPr lang="zh-CN"/>
                </a:defPPr>
                <a:lvl1pPr>
                  <a:defRPr sz="1050">
                    <a:solidFill>
                      <a:srgbClr val="DFDFDF"/>
                    </a:solidFill>
                  </a:defRPr>
                </a:lvl1pPr>
              </a:lstStyle>
              <a:p>
                <a:r>
                  <a:rPr lang="en-US" altLang="zh-CN" sz="900" dirty="0">
                    <a:solidFill>
                      <a:srgbClr val="333034"/>
                    </a:solidFill>
                    <a:latin typeface="微软雅黑 Light" panose="020B0502040204020203" pitchFamily="34" charset="-122"/>
                    <a:ea typeface="微软雅黑 Light" panose="020B0502040204020203" pitchFamily="34" charset="-122"/>
                  </a:rPr>
                  <a:t>Adobe Photoshop CC</a:t>
                </a:r>
                <a:endParaRPr lang="en-US" altLang="zh-CN" sz="900" dirty="0">
                  <a:solidFill>
                    <a:srgbClr val="333034"/>
                  </a:solidFill>
                  <a:latin typeface="微软雅黑 Light" panose="020B0502040204020203" pitchFamily="34" charset="-122"/>
                  <a:ea typeface="微软雅黑 Light" panose="020B0502040204020203" pitchFamily="34" charset="-122"/>
                </a:endParaRPr>
              </a:p>
            </p:txBody>
          </p:sp>
          <p:grpSp>
            <p:nvGrpSpPr>
              <p:cNvPr id="190" name="组合 189"/>
              <p:cNvGrpSpPr/>
              <p:nvPr/>
            </p:nvGrpSpPr>
            <p:grpSpPr>
              <a:xfrm>
                <a:off x="615032" y="9596942"/>
                <a:ext cx="1434085" cy="45719"/>
                <a:chOff x="613967" y="8811936"/>
                <a:chExt cx="1255089" cy="47292"/>
              </a:xfrm>
            </p:grpSpPr>
            <p:sp>
              <p:nvSpPr>
                <p:cNvPr id="191" name="矩形 190"/>
                <p:cNvSpPr/>
                <p:nvPr/>
              </p:nvSpPr>
              <p:spPr>
                <a:xfrm>
                  <a:off x="613967" y="8812197"/>
                  <a:ext cx="1255089" cy="45719"/>
                </a:xfrm>
                <a:prstGeom prst="rect">
                  <a:avLst/>
                </a:prstGeom>
                <a:solidFill>
                  <a:srgbClr val="2192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192" name="矩形 191"/>
                <p:cNvSpPr/>
                <p:nvPr/>
              </p:nvSpPr>
              <p:spPr>
                <a:xfrm>
                  <a:off x="1207331" y="8811936"/>
                  <a:ext cx="661640" cy="4729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333034"/>
                    </a:solidFill>
                  </a:endParaRPr>
                </a:p>
              </p:txBody>
            </p:sp>
          </p:grpSp>
        </p:grpSp>
        <p:grpSp>
          <p:nvGrpSpPr>
            <p:cNvPr id="22" name="组合 21"/>
            <p:cNvGrpSpPr/>
            <p:nvPr/>
          </p:nvGrpSpPr>
          <p:grpSpPr>
            <a:xfrm>
              <a:off x="501003" y="8990609"/>
              <a:ext cx="1677363" cy="280672"/>
              <a:chOff x="501003" y="9761721"/>
              <a:chExt cx="1677363" cy="280672"/>
            </a:xfrm>
          </p:grpSpPr>
          <p:sp>
            <p:nvSpPr>
              <p:cNvPr id="193" name="文本框 192"/>
              <p:cNvSpPr txBox="1"/>
              <p:nvPr/>
            </p:nvSpPr>
            <p:spPr>
              <a:xfrm>
                <a:off x="501003" y="9761721"/>
                <a:ext cx="1677363" cy="230832"/>
              </a:xfrm>
              <a:prstGeom prst="rect">
                <a:avLst/>
              </a:prstGeom>
              <a:noFill/>
            </p:spPr>
            <p:txBody>
              <a:bodyPr wrap="square" rtlCol="0">
                <a:spAutoFit/>
              </a:bodyPr>
              <a:lstStyle>
                <a:defPPr>
                  <a:defRPr lang="zh-CN"/>
                </a:defPPr>
                <a:lvl1pPr>
                  <a:defRPr sz="1050">
                    <a:solidFill>
                      <a:srgbClr val="DFDFDF"/>
                    </a:solidFill>
                  </a:defRPr>
                </a:lvl1pPr>
              </a:lstStyle>
              <a:p>
                <a:r>
                  <a:rPr lang="en-US" altLang="zh-CN" sz="900" dirty="0">
                    <a:solidFill>
                      <a:srgbClr val="333034"/>
                    </a:solidFill>
                    <a:latin typeface="微软雅黑 Light" panose="020B0502040204020203" pitchFamily="34" charset="-122"/>
                    <a:ea typeface="微软雅黑 Light" panose="020B0502040204020203" pitchFamily="34" charset="-122"/>
                  </a:rPr>
                  <a:t>COMMUNICATION</a:t>
                </a:r>
                <a:endParaRPr lang="en-US" altLang="zh-CN" sz="900" dirty="0">
                  <a:solidFill>
                    <a:srgbClr val="333034"/>
                  </a:solidFill>
                  <a:latin typeface="微软雅黑 Light" panose="020B0502040204020203" pitchFamily="34" charset="-122"/>
                  <a:ea typeface="微软雅黑 Light" panose="020B0502040204020203" pitchFamily="34" charset="-122"/>
                </a:endParaRPr>
              </a:p>
            </p:txBody>
          </p:sp>
          <p:grpSp>
            <p:nvGrpSpPr>
              <p:cNvPr id="194" name="组合 193"/>
              <p:cNvGrpSpPr/>
              <p:nvPr/>
            </p:nvGrpSpPr>
            <p:grpSpPr>
              <a:xfrm>
                <a:off x="615032" y="9996673"/>
                <a:ext cx="1446327" cy="45720"/>
                <a:chOff x="613967" y="8810623"/>
                <a:chExt cx="1265803" cy="47293"/>
              </a:xfrm>
            </p:grpSpPr>
            <p:sp>
              <p:nvSpPr>
                <p:cNvPr id="195" name="矩形 194"/>
                <p:cNvSpPr/>
                <p:nvPr/>
              </p:nvSpPr>
              <p:spPr>
                <a:xfrm>
                  <a:off x="613967" y="8812197"/>
                  <a:ext cx="1255089" cy="45719"/>
                </a:xfrm>
                <a:prstGeom prst="rect">
                  <a:avLst/>
                </a:prstGeom>
                <a:solidFill>
                  <a:srgbClr val="2192B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sp>
              <p:nvSpPr>
                <p:cNvPr id="196" name="矩形 195"/>
                <p:cNvSpPr/>
                <p:nvPr/>
              </p:nvSpPr>
              <p:spPr>
                <a:xfrm>
                  <a:off x="1801279" y="8810623"/>
                  <a:ext cx="78491" cy="4729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333034"/>
                    </a:solidFill>
                  </a:endParaRPr>
                </a:p>
              </p:txBody>
            </p:sp>
          </p:grpSp>
        </p:grpSp>
      </p:grpSp>
      <p:grpSp>
        <p:nvGrpSpPr>
          <p:cNvPr id="24" name="组合 23" descr="e7d195523061f1c0951513da16c20d642018f409a1bcf8ea682BF255FFA9DC392573A88E15AB13B27DF65A675A1F24F25091043F42425717307CB0E75970A7E6295D23A215CE4FE1363AD771E69F3E687CF46DD63F7656CAD2B9A2E9F3671D6696C475FF2517BAED9EEEDACAE2691AA78FD3D443D506749F8B0EDC0848B4735518F67C2D316F288B"/>
          <p:cNvGrpSpPr/>
          <p:nvPr/>
        </p:nvGrpSpPr>
        <p:grpSpPr>
          <a:xfrm>
            <a:off x="2679184" y="8463834"/>
            <a:ext cx="4618888" cy="1617954"/>
            <a:chOff x="2785665" y="6380183"/>
            <a:chExt cx="4618888" cy="1673429"/>
          </a:xfrm>
        </p:grpSpPr>
        <p:sp>
          <p:nvSpPr>
            <p:cNvPr id="154" name="文本框 153"/>
            <p:cNvSpPr txBox="1"/>
            <p:nvPr/>
          </p:nvSpPr>
          <p:spPr>
            <a:xfrm>
              <a:off x="2878205" y="6380183"/>
              <a:ext cx="2564607" cy="338554"/>
            </a:xfrm>
            <a:prstGeom prst="rect">
              <a:avLst/>
            </a:prstGeom>
            <a:noFill/>
          </p:spPr>
          <p:txBody>
            <a:bodyPr wrap="square" rtlCol="0">
              <a:spAutoFit/>
            </a:bodyPr>
            <a:lstStyle>
              <a:defPPr>
                <a:defRPr lang="zh-CN"/>
              </a:defPPr>
              <a:lvl1pPr>
                <a:defRPr sz="1400">
                  <a:solidFill>
                    <a:srgbClr val="333034"/>
                  </a:solidFill>
                  <a:latin typeface="微软雅黑" panose="020B0503020204020204" pitchFamily="34" charset="-122"/>
                  <a:ea typeface="微软雅黑" panose="020B0503020204020204" pitchFamily="34" charset="-122"/>
                  <a:cs typeface="Lucida Sans Unicode" panose="020B0602030504020204" pitchFamily="34" charset="0"/>
                </a:defRPr>
              </a:lvl1pPr>
            </a:lstStyle>
            <a:p>
              <a:r>
                <a:rPr lang="en-US" altLang="zh-CN" sz="1600" b="1" dirty="0"/>
                <a:t>AWARDS</a:t>
              </a:r>
              <a:endParaRPr lang="zh-CN" altLang="en-US" sz="1600" b="1" dirty="0"/>
            </a:p>
          </p:txBody>
        </p:sp>
        <p:sp>
          <p:nvSpPr>
            <p:cNvPr id="226" name="文本框 225"/>
            <p:cNvSpPr txBox="1"/>
            <p:nvPr/>
          </p:nvSpPr>
          <p:spPr>
            <a:xfrm>
              <a:off x="2922190" y="6913496"/>
              <a:ext cx="4482363" cy="285039"/>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京师奖学金</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(30%)                                         2017-10 &amp; 2018-10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grpSp>
          <p:nvGrpSpPr>
            <p:cNvPr id="228" name="组合 227"/>
            <p:cNvGrpSpPr/>
            <p:nvPr/>
          </p:nvGrpSpPr>
          <p:grpSpPr>
            <a:xfrm>
              <a:off x="2785665" y="7198768"/>
              <a:ext cx="4618888" cy="854844"/>
              <a:chOff x="3255963" y="292177"/>
              <a:chExt cx="4618888" cy="854844"/>
            </a:xfrm>
          </p:grpSpPr>
          <p:sp>
            <p:nvSpPr>
              <p:cNvPr id="229" name="文本框 228"/>
              <p:cNvSpPr txBox="1"/>
              <p:nvPr/>
            </p:nvSpPr>
            <p:spPr>
              <a:xfrm>
                <a:off x="3392488" y="292177"/>
                <a:ext cx="4482363" cy="285039"/>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白鸽青年志愿者协会粒创支教之星</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(2%)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sym typeface="+mn-ea"/>
                  </a:rPr>
                  <a:t>2018-10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27" name="文本框 26"/>
              <p:cNvSpPr txBox="1"/>
              <p:nvPr/>
            </p:nvSpPr>
            <p:spPr>
              <a:xfrm>
                <a:off x="3392488" y="576969"/>
                <a:ext cx="4482363" cy="285039"/>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a:r>
                  <a:rPr 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STEAM</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学习项目优秀成员</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(30%</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sym typeface="+mn-ea"/>
                  </a:rPr>
                  <a:t>2018-10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sp>
            <p:nvSpPr>
              <p:cNvPr id="29" name="文本框 28"/>
              <p:cNvSpPr txBox="1"/>
              <p:nvPr/>
            </p:nvSpPr>
            <p:spPr>
              <a:xfrm>
                <a:off x="3255963" y="861982"/>
                <a:ext cx="4482363" cy="285039"/>
              </a:xfrm>
              <a:prstGeom prst="rect">
                <a:avLst/>
              </a:prstGeom>
              <a:noFill/>
            </p:spPr>
            <p:txBody>
              <a:bodyPr wrap="square" rtlCol="0">
                <a:spAutoFit/>
              </a:bodyPr>
              <a:lstStyle>
                <a:defPPr>
                  <a:defRPr lang="zh-CN"/>
                </a:defPPr>
                <a:lvl1pPr algn="ctr">
                  <a:defRPr sz="1400">
                    <a:solidFill>
                      <a:srgbClr val="DFDFDF"/>
                    </a:solidFill>
                    <a:latin typeface="大梁体字库-繁简素材版" panose="03000502000000000000" pitchFamily="66" charset="-122"/>
                    <a:ea typeface="大梁体字库-繁简素材版" panose="03000502000000000000" pitchFamily="66" charset="-122"/>
                  </a:defRPr>
                </a:lvl1pPr>
              </a:lstStyle>
              <a:p>
                <a:pPr algn="l"/>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《循环经济与企业可持续发展》课题组优秀成员</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(10%)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sym typeface="+mn-ea"/>
                  </a:rPr>
                  <a:t>2018-10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sym typeface="+mn-ea"/>
                  </a:rPr>
                  <a:t> </a:t>
                </a:r>
                <a:r>
                  <a:rPr lang="en-US" altLang="zh-CN"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rPr>
                  <a:t>                                             </a:t>
                </a:r>
                <a:endParaRPr lang="zh-CN" altLang="en-US" sz="1200" b="1" dirty="0">
                  <a:solidFill>
                    <a:srgbClr val="333034"/>
                  </a:solidFill>
                  <a:latin typeface="微软雅黑 Light" panose="020B0502040204020203" pitchFamily="34" charset="-122"/>
                  <a:ea typeface="微软雅黑 Light" panose="020B0502040204020203" pitchFamily="34" charset="-122"/>
                  <a:cs typeface="Lucida Sans Unicode" panose="020B0602030504020204" pitchFamily="34" charset="0"/>
                </a:endParaRPr>
              </a:p>
            </p:txBody>
          </p:sp>
        </p:grpSp>
      </p:grpSp>
      <p:sp>
        <p:nvSpPr>
          <p:cNvPr id="11" name="e7d195523061f1c0" descr="e7d195523061f1c0951513da16c20d642018f409a1bcf8ea682BF255FFA9DC392573A88E15AB13B27DF65A675A1F24F25091043F42425717307CB0E75970A7E6295D23A215CE4FE1363AD771E69F3E687CF46DD63F7656CAD2B9A2E9F3671D6696C475FF2517BAED9EEEDACAE2691AA78FD3D443D506749F8B0EDC0848B4735518F67C2D316F288B" hidden="1"/>
          <p:cNvSpPr txBox="1"/>
          <p:nvPr/>
        </p:nvSpPr>
        <p:spPr>
          <a:xfrm>
            <a:off x="-355600" y="1803400"/>
            <a:ext cx="1016000" cy="1016000"/>
          </a:xfrm>
          <a:prstGeom prst="rect">
            <a:avLst/>
          </a:prstGeom>
          <a:noFill/>
        </p:spPr>
        <p:txBody>
          <a:bodyPr vert="wordArtVert" rtlCol="0">
            <a:spAutoFit/>
          </a:bodyPr>
          <a:lstStyle/>
          <a:p>
            <a:r>
              <a:rPr lang="en-US" altLang="zh-CN" sz="100"/>
              <a:t>e7d195523061f1c0951513da16c20d642018f409a1bcf8ea682BF255FFA9DC392573A88E15AB13B27DF65A675A1F24F25091043F42425717307CB0E75970A7E6295D23A215CE4FE1363AD771E69F3E687CF46DD63F7656CAD2B9A2E9F3671D6696C475FF2517BAED9EEEDACAE2691AA78FD3D443D506749F8B0EDC0848B4735518F67C2D316F288B</a:t>
            </a:r>
            <a:endParaRPr lang="zh-CN" altLang="en-US" sz="100"/>
          </a:p>
        </p:txBody>
      </p:sp>
    </p:spTree>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Words>
  <Application>WPS 演示</Application>
  <PresentationFormat>自定义</PresentationFormat>
  <Paragraphs>82</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Calibri Light</vt:lpstr>
      <vt:lpstr>Calibri</vt:lpstr>
      <vt:lpstr>大梁体字库-繁简素材版</vt:lpstr>
      <vt:lpstr>微软雅黑</vt:lpstr>
      <vt:lpstr>Lucida Sans Unicode</vt:lpstr>
      <vt:lpstr>微软雅黑 Light</vt:lpstr>
      <vt:lpstr>Arial Unicode MS</vt:lpstr>
      <vt:lpstr>Office 主题</vt:lpstr>
      <vt:lpstr>PowerPoint 演示文稿</vt:lpstr>
    </vt:vector>
  </TitlesOfParts>
  <Company>©PPTSTORE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Administrator</cp:lastModifiedBy>
  <cp:revision>860</cp:revision>
  <dcterms:created xsi:type="dcterms:W3CDTF">2015-03-25T12:34:00Z</dcterms:created>
  <dcterms:modified xsi:type="dcterms:W3CDTF">2020-11-04T15:47:58Z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