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257E9-00EE-48A7-96E8-14F85DEF9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B75220-17AE-4FFB-B1B8-283A093F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B040F-E40E-4071-95A1-41B01C8C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23643-321D-4B90-AD46-2DA6DE3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604D8-B446-4C8B-84A8-50ACB9B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1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007A7-6B5D-485A-9FAF-B6F9F58F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140C82-FF9A-4A57-A61C-F9348743F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D16730-3832-4678-8346-E3B86A51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1484E-43FB-407C-AB85-774171AB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A9FAD-B7A3-4AF9-8E5C-43B7FE20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3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03F0D9-CFB9-4A12-AFD7-2604411D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2FAFF3-5D40-4F72-A3D7-B9685FE8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73A04-95F5-4DD2-A1A3-5012A0B8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92407-FC6C-42E1-9584-D9D08F65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C0E47-68B6-4F9B-B259-70EE9D1D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0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BA6E6-C5CD-4F84-99FD-BF96C26D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42EB0-D615-4542-9D02-40DAF5BD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503E8-E9BB-489B-819D-946F14C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28919-25D9-4A12-96ED-F45BAAA6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64839-04B8-4D0C-A943-3FFDB28C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211FE-1F98-4F98-B70C-BFAA0B09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38468-4D5A-4459-AFBA-CDA70D11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C902F-D0A3-4BC0-BD46-6AD85AFF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C7A46-328F-405A-B581-F7F7E6BB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57B93-53F1-4FDE-BB37-2399035F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2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F4476-119A-4081-9398-DE19E2FF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7F1A0-28ED-4D01-8D4D-A356109C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A4AF9-E290-4C66-9079-327CE513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5670F6-5A62-4D36-BAF6-A7F5E788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2F9A7B-0997-4EA4-836F-4972353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56E6F8-686B-4966-9E05-5ADC4D0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02FBD-E1CD-495A-B3E7-AEAFA4C3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8BAF9-86B1-4386-A503-857A5623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4ECEB0-2971-47CF-9E4A-C8881E1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1DB35E-EE6E-4CAA-91FC-456028AAD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1D34F2-CD72-43E5-9418-296D3A9BB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1B37FB-4D81-462C-8C02-C2D0D56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5B81B2-65CF-4E9D-B4F3-40CDC7A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4F40C3-A4C8-43C1-8906-30FF646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29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281D-A401-4BC2-9624-998A6BCD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5F1D50-FFDD-4DC7-B141-7C145591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026382-6D40-401B-B17A-EA807DCB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187791-E130-4E20-A31E-3CA0213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198B9F-2C23-446C-9724-A556413B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3D6DE0-73A6-4E78-AA08-F510594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8E3827-C755-4F20-94EB-48AFA563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77A4D-E549-4619-BFD0-A4FF87C5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C83D0-C760-483B-8689-FF1E4F2B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D96785-A9C4-4CDF-A1A1-9E3056C6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22764-5F83-4059-86C7-33F11AED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C34ED-E727-45C4-8DAF-98038AF9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A2947-6B41-4774-9981-C407288B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628E6-4AB9-4F83-83AF-5843B9D1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B90A67-C70C-4E35-AE86-9AF321ED4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001E19-34E6-46DA-867A-A389E450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14799E-43ED-485A-8146-59766FC7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406E59-B520-4BC0-A2BD-1EB5AE7A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9ECE12-1814-4016-84B1-2B35D661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34FB-385A-4F3A-A3AA-7C4421CB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BFE06-E0FC-44A7-88B9-A10E69A8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A739F-53E9-46FF-B2FD-DCB9073AA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D613-A753-4156-8CFB-8765BE817C79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FB3C9-458B-410D-857C-0D4157F8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24A8E7-194E-4A22-B56F-22165AC4C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EFFD-040F-4ACE-8247-278005AE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8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DE735-DCDA-427E-9573-F4C470A6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ФОНК ПЛАТФОРМЕР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9C7153-5AAB-4AC5-BD6F-DCC4CC1E0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ученик 2го курса Синицин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7916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8B344-2088-479F-9FC0-D067B604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F0EA1-33B3-4FAA-BC8D-0614B58D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Моя программа – это игра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платформер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по мимо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мемного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предоставить такое же звуковое сопровождение.</a:t>
            </a:r>
          </a:p>
          <a:p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модули: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основа, отвечающая практически за все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Mixer –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отвечает за во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спроизведение музыки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отвечают за загрузку уровня, лежащ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его в виде файла в корневой папке проекта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1DDDFD-E3E6-4338-A63D-79E476E9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19" y="2451637"/>
            <a:ext cx="2952598" cy="12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ECF49-9604-412D-8C4D-ECBD9C82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E3A71D-A518-47E5-A8D6-58728B42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37" y="1960797"/>
            <a:ext cx="3818372" cy="435133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860DAD-5168-4A02-B061-C0DB11E0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9" y="1835569"/>
            <a:ext cx="4375896" cy="44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CDFD-9077-4472-A2A6-5B98C303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5D030-9F41-4B11-A295-47A37F6F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13072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ФОНК ПЛАТФОРМЕР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ФОНК ПЛАТФОРМЕР</dc:title>
  <dc:creator>Николай</dc:creator>
  <cp:lastModifiedBy>Николай</cp:lastModifiedBy>
  <cp:revision>3</cp:revision>
  <dcterms:created xsi:type="dcterms:W3CDTF">2021-01-22T10:51:07Z</dcterms:created>
  <dcterms:modified xsi:type="dcterms:W3CDTF">2021-01-22T10:57:36Z</dcterms:modified>
</cp:coreProperties>
</file>