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708C2A-1C81-E645-BAA0-C2BCC0A3A1A8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EAFDC6C-B6FE-114D-AA2B-10F8415CA9D6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1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1899"/>
            <a:ext cx="1270535" cy="415472"/>
          </a:xfrm>
        </p:spPr>
        <p:txBody>
          <a:bodyPr/>
          <a:lstStyle>
            <a:lvl1pPr algn="ctr">
              <a:defRPr sz="2400"/>
            </a:lvl1pPr>
          </a:lstStyle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8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55168"/>
            <a:ext cx="10515600" cy="24887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0439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714" y="6311899"/>
            <a:ext cx="951556" cy="41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2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FF232-F9A5-574A-82C7-6770CC9B735A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0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54C4C4D-706E-8945-BAA9-26582F19D6C0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9FCDC9-BE68-0948-A042-C2192288E1DF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8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AFA879-2BC8-A747-95DB-D6776AE3E6F2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4F0A015-0D01-464B-BE3C-E984D37992F9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5926DE-2C1E-A441-AC14-D237EB2FC568}" type="datetime1">
              <a:rPr lang="en-US">
                <a:solidFill>
                  <a:prstClr val="black"/>
                </a:solidFill>
              </a:rPr>
              <a:pPr/>
              <a:t>2/8/2017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2342" y="365127"/>
            <a:ext cx="9993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342" y="1825625"/>
            <a:ext cx="9993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74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714" y="6311899"/>
            <a:ext cx="951556" cy="41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fld id="{97572A7C-3428-8E43-B1ED-BCD82EE3D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rbnbapi.org/" TargetMode="External"/><Relationship Id="rId2" Type="http://schemas.openxmlformats.org/officeDocument/2006/relationships/hyperlink" Target="https://www.kaggle.com/quora/question-pairs-datase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setmacr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F942F-4C0A-46C5-A8E8-9DDEC06AB9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256494"/>
            <a:ext cx="3036346" cy="470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Public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Financial Services 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Aviation &amp; Aerospace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Food &amp; Beverages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Real Estate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Leisure, Travel and Tourism</a:t>
            </a:r>
            <a:endParaRPr lang="en-US" sz="1500" dirty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Private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Construction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Marketing and Advertising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Health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Insurance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Automotive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endParaRPr lang="en-US" sz="1500" dirty="0" smtClean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23112" y="103368"/>
            <a:ext cx="8908624" cy="862667"/>
          </a:xfrm>
          <a:prstGeom prst="rect">
            <a:avLst/>
          </a:prstGeom>
        </p:spPr>
        <p:txBody>
          <a:bodyPr>
            <a:noAutofit/>
          </a:bodyPr>
          <a:lstStyle>
            <a:lvl1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2pPr>
            <a:lvl3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3pPr>
            <a:lvl4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4pPr>
            <a:lvl5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5pPr>
            <a:lvl6pPr marL="4968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540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4112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684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dirty="0" smtClean="0">
                <a:solidFill>
                  <a:srgbClr val="0053A0"/>
                </a:solidFill>
                <a:latin typeface="Franklin Gothic Demi" panose="020B0703020102020204" pitchFamily="34" charset="0"/>
              </a:rPr>
              <a:t>South Florida Company Breakdown</a:t>
            </a:r>
            <a:endParaRPr lang="en-US" dirty="0">
              <a:solidFill>
                <a:srgbClr val="0053A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60807" y="2106348"/>
            <a:ext cx="3036346" cy="277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MCC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Insurance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Health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Automotive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Food and Beverages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Logistics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endParaRPr lang="en-US" sz="1500" dirty="0" smtClean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F942F-4C0A-46C5-A8E8-9DDEC06AB96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869213"/>
            <a:ext cx="9555480" cy="318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Data sources</a:t>
            </a:r>
            <a:endParaRPr lang="en-US" sz="1500" dirty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Florida highway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patrol http://www.flhsmv.gov/fhp/traffic/crs_h302.htm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Miami Dade Accidents – Rest API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Uber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FDOT http://www.fdot.gov/planning/statistics/trafficdata/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Waze (Maybe) https://www.waze.com/sdk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endParaRPr lang="en-US" sz="1500" dirty="0">
              <a:solidFill>
                <a:srgbClr val="181379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Potential Business questions</a:t>
            </a:r>
            <a:endParaRPr lang="en-US" sz="1500" dirty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Where do most vehicle collisions occur?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Where do most hit and run accidents occur?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Can we predict where collisions occur?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…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23112" y="103368"/>
            <a:ext cx="6796489" cy="862667"/>
          </a:xfrm>
          <a:prstGeom prst="rect">
            <a:avLst/>
          </a:prstGeom>
        </p:spPr>
        <p:txBody>
          <a:bodyPr>
            <a:noAutofit/>
          </a:bodyPr>
          <a:lstStyle>
            <a:lvl1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2pPr>
            <a:lvl3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3pPr>
            <a:lvl4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4pPr>
            <a:lvl5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5pPr>
            <a:lvl6pPr marL="4968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540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4112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684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 smtClean="0">
                <a:solidFill>
                  <a:srgbClr val="0053A0"/>
                </a:solidFill>
                <a:latin typeface="Franklin Gothic Demi" panose="020B0703020102020204" pitchFamily="34" charset="0"/>
              </a:rPr>
              <a:t>Data Sets - Traffic</a:t>
            </a:r>
            <a:endParaRPr lang="en-US" sz="4800" dirty="0">
              <a:solidFill>
                <a:srgbClr val="0053A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5631" y="5056865"/>
            <a:ext cx="9555480" cy="180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Data sources</a:t>
            </a:r>
            <a:endParaRPr lang="en-US" sz="1500" dirty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Airline times – </a:t>
            </a:r>
            <a:r>
              <a:rPr lang="en-US" sz="1500" dirty="0" err="1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kaggle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 https://www.kaggle.com/giovamata/airlinedelaycauses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endParaRPr lang="en-US" sz="1500" dirty="0">
              <a:solidFill>
                <a:srgbClr val="181379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Potential Business questions</a:t>
            </a:r>
            <a:endParaRPr lang="en-US" sz="1500" dirty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Can we predict delays?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45806" y="3841393"/>
            <a:ext cx="6796489" cy="862667"/>
          </a:xfrm>
          <a:prstGeom prst="rect">
            <a:avLst/>
          </a:prstGeom>
        </p:spPr>
        <p:txBody>
          <a:bodyPr>
            <a:noAutofit/>
          </a:bodyPr>
          <a:lstStyle>
            <a:lvl1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2pPr>
            <a:lvl3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3pPr>
            <a:lvl4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4pPr>
            <a:lvl5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5pPr>
            <a:lvl6pPr marL="4968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540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4112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684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 smtClean="0">
                <a:solidFill>
                  <a:srgbClr val="0053A0"/>
                </a:solidFill>
                <a:latin typeface="Franklin Gothic Demi" panose="020B0703020102020204" pitchFamily="34" charset="0"/>
              </a:rPr>
              <a:t>Data Sets - Airlines</a:t>
            </a:r>
            <a:endParaRPr lang="en-US" sz="4800" dirty="0">
              <a:solidFill>
                <a:srgbClr val="0053A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F942F-4C0A-46C5-A8E8-9DDEC06AB96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256494"/>
            <a:ext cx="9555480" cy="249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Data sources</a:t>
            </a:r>
            <a:endParaRPr lang="en-US" sz="1500" dirty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Question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Pair Datasets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  <a:hlinkClick r:id="rId2"/>
              </a:rPr>
              <a:t>https://</a:t>
            </a: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  <a:hlinkClick r:id="rId2"/>
              </a:rPr>
              <a:t>www.kaggle.com/quora/question-pairs-dataset</a:t>
            </a:r>
            <a:endParaRPr lang="en-US" sz="1500" dirty="0" smtClean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Airbnb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  <a:hlinkClick r:id="rId3"/>
              </a:rPr>
              <a:t>http://airbnbapi.org</a:t>
            </a: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  <a:hlinkClick r:id="rId3"/>
              </a:rPr>
              <a:t>/</a:t>
            </a:r>
            <a:endParaRPr lang="en-US" sz="1500" dirty="0" smtClean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Financial Data and Macroeconomic Indicators of Global Markets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and Economies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  <a:hlinkClick r:id="rId4"/>
              </a:rPr>
              <a:t>https://www.assetmacro.com</a:t>
            </a: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  <a:hlinkClick r:id="rId4"/>
              </a:rPr>
              <a:t>/</a:t>
            </a:r>
            <a:endParaRPr lang="en-US" sz="1500" dirty="0" smtClean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Restaurants, hotels, gas stations </a:t>
            </a:r>
            <a:r>
              <a:rPr lang="en-US" sz="1500" dirty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https://thewebminer.com/</a:t>
            </a:r>
            <a:endParaRPr lang="en-US" sz="1500" dirty="0">
              <a:solidFill>
                <a:srgbClr val="181379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endParaRPr lang="en-US" sz="1500" dirty="0" smtClean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Potential Business questions</a:t>
            </a:r>
            <a:endParaRPr lang="en-US" sz="1500" dirty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Can you identify duplicate questions?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23112" y="103368"/>
            <a:ext cx="6796489" cy="862667"/>
          </a:xfrm>
          <a:prstGeom prst="rect">
            <a:avLst/>
          </a:prstGeom>
        </p:spPr>
        <p:txBody>
          <a:bodyPr>
            <a:noAutofit/>
          </a:bodyPr>
          <a:lstStyle>
            <a:lvl1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2pPr>
            <a:lvl3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3pPr>
            <a:lvl4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4pPr>
            <a:lvl5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5pPr>
            <a:lvl6pPr marL="4968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540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4112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684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 smtClean="0">
                <a:solidFill>
                  <a:srgbClr val="0053A0"/>
                </a:solidFill>
                <a:latin typeface="Franklin Gothic Demi" panose="020B0703020102020204" pitchFamily="34" charset="0"/>
              </a:rPr>
              <a:t>Data Sets - Random</a:t>
            </a:r>
            <a:endParaRPr lang="en-US" sz="4800" dirty="0">
              <a:solidFill>
                <a:srgbClr val="0053A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F942F-4C0A-46C5-A8E8-9DDEC06AB96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256494"/>
            <a:ext cx="9555480" cy="11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r>
              <a:rPr lang="en-US" sz="1500" dirty="0" smtClean="0">
                <a:solidFill>
                  <a:srgbClr val="002060"/>
                </a:solidFill>
                <a:latin typeface="Constantia" panose="02030602050306030303" pitchFamily="18" charset="0"/>
                <a:sym typeface="Calibri" panose="020F0502020204030204" pitchFamily="34" charset="0"/>
              </a:rPr>
              <a:t>Code for Fort Lauderdale 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tantia" panose="02030602050306030303" pitchFamily="18" charset="0"/>
                <a:sym typeface="Calibri" panose="020F0502020204030204" pitchFamily="34" charset="0"/>
              </a:rPr>
              <a:t>Meeting tonight, work on open source data – potential to receive access </a:t>
            </a:r>
            <a:r>
              <a:rPr lang="en-US" sz="1500" smtClean="0">
                <a:latin typeface="Constantia" panose="02030602050306030303" pitchFamily="18" charset="0"/>
                <a:sym typeface="Calibri" panose="020F0502020204030204" pitchFamily="34" charset="0"/>
              </a:rPr>
              <a:t>to local data</a:t>
            </a:r>
            <a:endParaRPr lang="en-US" sz="1500" dirty="0"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A31B"/>
              </a:buClr>
            </a:pPr>
            <a:endParaRPr lang="en-US" sz="1500" dirty="0" smtClean="0">
              <a:solidFill>
                <a:srgbClr val="002060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FFA31B"/>
              </a:buClr>
              <a:buFont typeface="Arial" pitchFamily="34" charset="0"/>
              <a:buChar char="•"/>
            </a:pPr>
            <a:endParaRPr lang="en-US" sz="1500" dirty="0">
              <a:solidFill>
                <a:prstClr val="black"/>
              </a:solidFill>
              <a:latin typeface="Constantia" panose="02030602050306030303" pitchFamily="18" charset="0"/>
              <a:sym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23112" y="103368"/>
            <a:ext cx="6796489" cy="862667"/>
          </a:xfrm>
          <a:prstGeom prst="rect">
            <a:avLst/>
          </a:prstGeom>
        </p:spPr>
        <p:txBody>
          <a:bodyPr>
            <a:noAutofit/>
          </a:bodyPr>
          <a:lstStyle>
            <a:lvl1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2pPr>
            <a:lvl3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3pPr>
            <a:lvl4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4pPr>
            <a:lvl5pPr marL="39688" indent="-39688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panose="020F0502020204030204" pitchFamily="34" charset="0"/>
              </a:defRPr>
            </a:lvl5pPr>
            <a:lvl6pPr marL="4968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540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4112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6848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 smtClean="0">
                <a:solidFill>
                  <a:srgbClr val="0053A0"/>
                </a:solidFill>
                <a:latin typeface="Franklin Gothic Demi" panose="020B0703020102020204" pitchFamily="34" charset="0"/>
              </a:rPr>
              <a:t>Meetups</a:t>
            </a:r>
            <a:endParaRPr lang="en-US" sz="4800" dirty="0">
              <a:solidFill>
                <a:srgbClr val="0053A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Franklin Gothic Demi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Miller</dc:creator>
  <cp:lastModifiedBy>Marcos Kerpel</cp:lastModifiedBy>
  <cp:revision>9</cp:revision>
  <dcterms:created xsi:type="dcterms:W3CDTF">2017-02-07T17:17:03Z</dcterms:created>
  <dcterms:modified xsi:type="dcterms:W3CDTF">2017-02-08T13:53:42Z</dcterms:modified>
</cp:coreProperties>
</file>