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1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15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1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260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921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912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868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3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67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2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35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29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7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9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1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47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84CE3-6F38-6A0E-8EFD-3E89BE4EB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86" y="624689"/>
            <a:ext cx="11959628" cy="851026"/>
          </a:xfrm>
        </p:spPr>
        <p:txBody>
          <a:bodyPr/>
          <a:lstStyle/>
          <a:p>
            <a:r>
              <a:rPr lang="ru-RU" dirty="0"/>
              <a:t>Отчет о версии</a:t>
            </a:r>
            <a:r>
              <a:rPr lang="en-US" dirty="0"/>
              <a:t> c AVX</a:t>
            </a:r>
            <a:r>
              <a:rPr lang="ru-RU" dirty="0"/>
              <a:t> на </a:t>
            </a:r>
            <a:r>
              <a:rPr lang="en-US" dirty="0"/>
              <a:t>17.07.2024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E21284-6735-6799-0D9D-E2490BD1C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67" y="2154723"/>
            <a:ext cx="6096000" cy="47032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86C05E-81D9-D169-A735-DBC4FB15C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33" y="2154724"/>
            <a:ext cx="6141266" cy="47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7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B3FA3-8774-EBF2-C919-2256BA21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85" y="0"/>
            <a:ext cx="8534400" cy="832919"/>
          </a:xfrm>
        </p:spPr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5B06E-FD7C-A66A-7130-BA6C0E152110}"/>
              </a:ext>
            </a:extLst>
          </p:cNvPr>
          <p:cNvSpPr txBox="1"/>
          <p:nvPr/>
        </p:nvSpPr>
        <p:spPr>
          <a:xfrm>
            <a:off x="611785" y="832919"/>
            <a:ext cx="11356897" cy="812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Алгоритм состоит из нескольких шагов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Создается вектор потоков, расстояний для потоков, и расстояний </a:t>
            </a:r>
            <a:r>
              <a:rPr lang="ru-RU" dirty="0" err="1">
                <a:solidFill>
                  <a:srgbClr val="000000"/>
                </a:solidFill>
                <a:latin typeface="Cascadia Mono" panose="020B0609020000020004" pitchFamily="49" charset="0"/>
              </a:rPr>
              <a:t>расстояний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для потоков.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Вектор потоков представляет собой список потоков длиной в число потоков.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Вектор расстояний для потоков представляет собой список 0 длиной в число потоков.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Вектор расстояний расстояний для потоков представляет собой список векторов длиной в список предоставленных затравочных пикселов, длиной в число потоков.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После этого инициализируется поточная функция, которая будет принимать свой номер, расстояние из вектора расстояний для потоков и расстояния из вектора расстояний расстояний для потоков.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Пусть поточная функция будет </a:t>
            </a:r>
            <a:r>
              <a:rPr lang="ru-RU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пф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. </a:t>
            </a:r>
            <a:r>
              <a:rPr lang="ru-RU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Пф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будет обходить свой кусок картинки, расчет которого зависит от номера </a:t>
            </a:r>
            <a:r>
              <a:rPr lang="ru-RU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пф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. </a:t>
            </a:r>
            <a:r>
              <a:rPr lang="ru-RU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Итер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. Индексы по картинке будут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j.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Внутри цикла по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j, 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создается цикл по длине затравочных пикселов, там </a:t>
            </a:r>
            <a:r>
              <a:rPr lang="ru-RU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итер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. Индекс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d.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Внутри этого цикла, считается расстояние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d-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того затравочного пиксела до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j) 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пиксела по евклидовой формуле в пространстве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rgb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с помощью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стандартных функций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avx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, и прибавляем к расстоянию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0.1 * 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класс объекта(класс равен либо 0 либо 1)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Далее это расстояние встает в вектор расстояний по индексу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d. 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После этого цикла, происходит частичная сортировка вектора расстояний до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k, 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и далее в цикле, обходя вектор расстояний до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k-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того индекса, считается число объектных и фоновых пикселов. Потом сравнивается число о. и ф. пикселов, если больше о., то пиксел красится в белый, иначе в черный.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90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07271-162C-6493-1980-DF6B2113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/>
              <a:t>Краткое описание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D7709-7F90-9999-6786-D100E491B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69745"/>
            <a:ext cx="8534400" cy="3615267"/>
          </a:xfrm>
        </p:spPr>
        <p:txBody>
          <a:bodyPr/>
          <a:lstStyle/>
          <a:p>
            <a:r>
              <a:rPr lang="ru-RU" dirty="0"/>
              <a:t>Обходя картинку кусками в потоках, мы считаем расстояния всех затравочных пикселов до того, который исследуем сейчас и прибавляем к расстоянию 0.1 * класс, когда класс равен либо 0 либо 1, для того чтобы в дальнейшем быстро вычислить класс из расстояния, потом частично сортируем эти расстояния, далее смотрим </a:t>
            </a:r>
            <a:r>
              <a:rPr lang="en-US" dirty="0"/>
              <a:t>k </a:t>
            </a:r>
            <a:r>
              <a:rPr lang="ru-RU" dirty="0"/>
              <a:t>первых расстояний и считая число о. и ф. ближайших пикселов вычисляем каких больше. В зависимости от того, каких больше, красим пиксел либо в белый, либо в черный.</a:t>
            </a:r>
          </a:p>
        </p:txBody>
      </p:sp>
    </p:spTree>
    <p:extLst>
      <p:ext uri="{BB962C8B-B14F-4D97-AF65-F5344CB8AC3E}">
        <p14:creationId xmlns:p14="http://schemas.microsoft.com/office/powerpoint/2010/main" val="120079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A0A6A-24E2-7813-FE63-7AA8BD5B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версию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0791B-1CA4-6219-41CE-1122B46F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https://github.com/istea1/PictureBackgroundSegmentation/commit/f606fe7ab3f7371cab7540b03c8dede49dd76e91;</a:t>
            </a:r>
            <a:endParaRPr lang="ru-RU" dirty="0"/>
          </a:p>
          <a:p>
            <a:r>
              <a:rPr lang="ru-RU" dirty="0"/>
              <a:t>Сам алгоритм описан в файле </a:t>
            </a:r>
            <a:r>
              <a:rPr lang="en-US" dirty="0"/>
              <a:t>make_mask.cpp;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82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8664D-A762-95AD-B679-C2348405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829732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Флаги компилятора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E42F4D-5079-C74F-FF46-A146E3B3B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424" y="3472948"/>
            <a:ext cx="6691151" cy="2028767"/>
          </a:xfrm>
        </p:spPr>
      </p:pic>
    </p:spTree>
    <p:extLst>
      <p:ext uri="{BB962C8B-B14F-4D97-AF65-F5344CB8AC3E}">
        <p14:creationId xmlns:p14="http://schemas.microsoft.com/office/powerpoint/2010/main" val="28121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A1DF118-7F4A-0ECA-9E0F-975B2AE2C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683218"/>
              </p:ext>
            </p:extLst>
          </p:nvPr>
        </p:nvGraphicFramePr>
        <p:xfrm>
          <a:off x="2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11595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55285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9936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4509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59375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7686146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600" dirty="0"/>
                        <a:t>k/</a:t>
                      </a:r>
                      <a:r>
                        <a:rPr lang="ru-RU" sz="1600" dirty="0"/>
                        <a:t>время попытки</a:t>
                      </a:r>
                    </a:p>
                    <a:p>
                      <a:r>
                        <a:rPr lang="ru-RU" sz="1600" dirty="0"/>
                        <a:t>(число затравочных пикселов=</a:t>
                      </a:r>
                      <a:r>
                        <a:rPr lang="en-US" sz="1600" dirty="0"/>
                        <a:t>k*7)</a:t>
                      </a:r>
                      <a:endParaRPr lang="ru-RU" sz="1600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28815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0.339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9166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90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1.432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1.399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63585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1.879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2.452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2.56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2.123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6271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3.047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2.144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2.231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2.379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2.683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42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3365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1049</TotalTime>
  <Words>455</Words>
  <Application>Microsoft Office PowerPoint</Application>
  <PresentationFormat>Широкоэкранный</PresentationFormat>
  <Paragraphs>58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Cascadia Mono</vt:lpstr>
      <vt:lpstr>Century Gothic</vt:lpstr>
      <vt:lpstr>Wingdings 3</vt:lpstr>
      <vt:lpstr>Сектор</vt:lpstr>
      <vt:lpstr>Отчет о версии c AVX на 17.07.2024</vt:lpstr>
      <vt:lpstr>Алгоритм</vt:lpstr>
      <vt:lpstr>Краткое описание алгоритма</vt:lpstr>
      <vt:lpstr>Ссылка на версию</vt:lpstr>
      <vt:lpstr>Флаги компилятора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egor</dc:creator>
  <cp:lastModifiedBy>egor</cp:lastModifiedBy>
  <cp:revision>3</cp:revision>
  <dcterms:created xsi:type="dcterms:W3CDTF">2024-07-17T13:52:53Z</dcterms:created>
  <dcterms:modified xsi:type="dcterms:W3CDTF">2024-07-18T07:29:45Z</dcterms:modified>
</cp:coreProperties>
</file>