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287000" cy="1828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348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823216"/>
            <a:ext cx="1821766" cy="1821766"/>
          </a:xfrm>
          <a:custGeom>
            <a:avLst/>
            <a:gdLst/>
            <a:ahLst/>
            <a:cxnLst/>
            <a:rect l="l" t="t" r="r" b="b"/>
            <a:pathLst>
              <a:path w="1821766" h="1821766">
                <a:moveTo>
                  <a:pt x="0" y="0"/>
                </a:moveTo>
                <a:lnTo>
                  <a:pt x="1821766" y="0"/>
                </a:lnTo>
                <a:lnTo>
                  <a:pt x="1821766" y="1821767"/>
                </a:lnTo>
                <a:lnTo>
                  <a:pt x="0" y="18217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dirty="0"/>
          </a:p>
        </p:txBody>
      </p:sp>
      <p:sp>
        <p:nvSpPr>
          <p:cNvPr id="3" name="Freeform 3"/>
          <p:cNvSpPr/>
          <p:nvPr/>
        </p:nvSpPr>
        <p:spPr>
          <a:xfrm>
            <a:off x="3764079" y="823216"/>
            <a:ext cx="2307888" cy="2074215"/>
          </a:xfrm>
          <a:custGeom>
            <a:avLst/>
            <a:gdLst/>
            <a:ahLst/>
            <a:cxnLst/>
            <a:rect l="l" t="t" r="r" b="b"/>
            <a:pathLst>
              <a:path w="2307888" h="2074215">
                <a:moveTo>
                  <a:pt x="0" y="0"/>
                </a:moveTo>
                <a:lnTo>
                  <a:pt x="2307889" y="0"/>
                </a:lnTo>
                <a:lnTo>
                  <a:pt x="2307889" y="2074215"/>
                </a:lnTo>
                <a:lnTo>
                  <a:pt x="0" y="20742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" name="Freeform 4"/>
          <p:cNvSpPr/>
          <p:nvPr/>
        </p:nvSpPr>
        <p:spPr>
          <a:xfrm>
            <a:off x="190886" y="3678463"/>
            <a:ext cx="2511083" cy="2511083"/>
          </a:xfrm>
          <a:custGeom>
            <a:avLst/>
            <a:gdLst/>
            <a:ahLst/>
            <a:cxnLst/>
            <a:rect l="l" t="t" r="r" b="b"/>
            <a:pathLst>
              <a:path w="2511083" h="2511083">
                <a:moveTo>
                  <a:pt x="0" y="0"/>
                </a:moveTo>
                <a:lnTo>
                  <a:pt x="2511083" y="0"/>
                </a:lnTo>
                <a:lnTo>
                  <a:pt x="2511083" y="2511083"/>
                </a:lnTo>
                <a:lnTo>
                  <a:pt x="0" y="25110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5" name="Freeform 5"/>
          <p:cNvSpPr/>
          <p:nvPr/>
        </p:nvSpPr>
        <p:spPr>
          <a:xfrm>
            <a:off x="4144112" y="3927252"/>
            <a:ext cx="2397421" cy="2262294"/>
          </a:xfrm>
          <a:custGeom>
            <a:avLst/>
            <a:gdLst/>
            <a:ahLst/>
            <a:cxnLst/>
            <a:rect l="l" t="t" r="r" b="b"/>
            <a:pathLst>
              <a:path w="2397421" h="2262294">
                <a:moveTo>
                  <a:pt x="0" y="0"/>
                </a:moveTo>
                <a:lnTo>
                  <a:pt x="2397421" y="0"/>
                </a:lnTo>
                <a:lnTo>
                  <a:pt x="2397421" y="2262294"/>
                </a:lnTo>
                <a:lnTo>
                  <a:pt x="0" y="22622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6" name="Freeform 6"/>
          <p:cNvSpPr/>
          <p:nvPr/>
        </p:nvSpPr>
        <p:spPr>
          <a:xfrm>
            <a:off x="4144112" y="6937102"/>
            <a:ext cx="2750029" cy="2206898"/>
          </a:xfrm>
          <a:custGeom>
            <a:avLst/>
            <a:gdLst/>
            <a:ahLst/>
            <a:cxnLst/>
            <a:rect l="l" t="t" r="r" b="b"/>
            <a:pathLst>
              <a:path w="2750029" h="2206898">
                <a:moveTo>
                  <a:pt x="0" y="0"/>
                </a:moveTo>
                <a:lnTo>
                  <a:pt x="2750029" y="0"/>
                </a:lnTo>
                <a:lnTo>
                  <a:pt x="2750029" y="2206898"/>
                </a:lnTo>
                <a:lnTo>
                  <a:pt x="0" y="220689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7" name="Freeform 7"/>
          <p:cNvSpPr/>
          <p:nvPr/>
        </p:nvSpPr>
        <p:spPr>
          <a:xfrm>
            <a:off x="1028700" y="6650398"/>
            <a:ext cx="2345882" cy="2780305"/>
          </a:xfrm>
          <a:custGeom>
            <a:avLst/>
            <a:gdLst/>
            <a:ahLst/>
            <a:cxnLst/>
            <a:rect l="l" t="t" r="r" b="b"/>
            <a:pathLst>
              <a:path w="2345882" h="2780305">
                <a:moveTo>
                  <a:pt x="0" y="0"/>
                </a:moveTo>
                <a:lnTo>
                  <a:pt x="2345882" y="0"/>
                </a:lnTo>
                <a:lnTo>
                  <a:pt x="2345882" y="2780305"/>
                </a:lnTo>
                <a:lnTo>
                  <a:pt x="0" y="278030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8" name="Freeform 8"/>
          <p:cNvSpPr/>
          <p:nvPr/>
        </p:nvSpPr>
        <p:spPr>
          <a:xfrm>
            <a:off x="410650" y="10468928"/>
            <a:ext cx="3353429" cy="2045592"/>
          </a:xfrm>
          <a:custGeom>
            <a:avLst/>
            <a:gdLst/>
            <a:ahLst/>
            <a:cxnLst/>
            <a:rect l="l" t="t" r="r" b="b"/>
            <a:pathLst>
              <a:path w="3353429" h="2045592">
                <a:moveTo>
                  <a:pt x="0" y="0"/>
                </a:moveTo>
                <a:lnTo>
                  <a:pt x="3353429" y="0"/>
                </a:lnTo>
                <a:lnTo>
                  <a:pt x="3353429" y="2045592"/>
                </a:lnTo>
                <a:lnTo>
                  <a:pt x="0" y="204559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9" name="Freeform 9"/>
          <p:cNvSpPr/>
          <p:nvPr/>
        </p:nvSpPr>
        <p:spPr>
          <a:xfrm>
            <a:off x="4918023" y="10662271"/>
            <a:ext cx="2546047" cy="1852249"/>
          </a:xfrm>
          <a:custGeom>
            <a:avLst/>
            <a:gdLst/>
            <a:ahLst/>
            <a:cxnLst/>
            <a:rect l="l" t="t" r="r" b="b"/>
            <a:pathLst>
              <a:path w="2546047" h="1852249">
                <a:moveTo>
                  <a:pt x="0" y="0"/>
                </a:moveTo>
                <a:lnTo>
                  <a:pt x="2546048" y="0"/>
                </a:lnTo>
                <a:lnTo>
                  <a:pt x="2546048" y="1852249"/>
                </a:lnTo>
                <a:lnTo>
                  <a:pt x="0" y="185224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0" name="Freeform 10"/>
          <p:cNvSpPr/>
          <p:nvPr/>
        </p:nvSpPr>
        <p:spPr>
          <a:xfrm>
            <a:off x="233294" y="13063986"/>
            <a:ext cx="2617173" cy="1485246"/>
          </a:xfrm>
          <a:custGeom>
            <a:avLst/>
            <a:gdLst/>
            <a:ahLst/>
            <a:cxnLst/>
            <a:rect l="l" t="t" r="r" b="b"/>
            <a:pathLst>
              <a:path w="2617173" h="1485246">
                <a:moveTo>
                  <a:pt x="0" y="0"/>
                </a:moveTo>
                <a:lnTo>
                  <a:pt x="2617172" y="0"/>
                </a:lnTo>
                <a:lnTo>
                  <a:pt x="2617172" y="1485245"/>
                </a:lnTo>
                <a:lnTo>
                  <a:pt x="0" y="148524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B909D3D-18E0-BD47-9F82-DDF89CDFEDC9}"/>
              </a:ext>
            </a:extLst>
          </p:cNvPr>
          <p:cNvSpPr txBox="1"/>
          <p:nvPr/>
        </p:nvSpPr>
        <p:spPr>
          <a:xfrm>
            <a:off x="4466776" y="453884"/>
            <a:ext cx="2698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Contratacion</a:t>
            </a:r>
            <a:r>
              <a:rPr lang="es-ES" dirty="0"/>
              <a:t> y </a:t>
            </a:r>
            <a:r>
              <a:rPr lang="es-ES" dirty="0" err="1"/>
              <a:t>cancelacion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6A6357F-BB86-0CE5-270A-5E1D309E088F}"/>
              </a:ext>
            </a:extLst>
          </p:cNvPr>
          <p:cNvSpPr txBox="1"/>
          <p:nvPr/>
        </p:nvSpPr>
        <p:spPr>
          <a:xfrm>
            <a:off x="96987" y="14734870"/>
            <a:ext cx="1970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Contratato</a:t>
            </a:r>
            <a:r>
              <a:rPr lang="es-ES" dirty="0"/>
              <a:t> de viaje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ABAAF53-86B6-D408-0A6B-E9C858EBB1DD}"/>
              </a:ext>
            </a:extLst>
          </p:cNvPr>
          <p:cNvSpPr txBox="1"/>
          <p:nvPr/>
        </p:nvSpPr>
        <p:spPr>
          <a:xfrm>
            <a:off x="4144112" y="9349137"/>
            <a:ext cx="188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BONO AEROLINEA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C5BBB89-56F5-41D2-56BA-4755C0A6A00A}"/>
              </a:ext>
            </a:extLst>
          </p:cNvPr>
          <p:cNvSpPr txBox="1"/>
          <p:nvPr/>
        </p:nvSpPr>
        <p:spPr>
          <a:xfrm>
            <a:off x="3924300" y="3640018"/>
            <a:ext cx="1839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SEGURO DE VIAJE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E64AD5B-BFEB-874D-63C2-3DF5631F4C28}"/>
              </a:ext>
            </a:extLst>
          </p:cNvPr>
          <p:cNvSpPr txBox="1"/>
          <p:nvPr/>
        </p:nvSpPr>
        <p:spPr>
          <a:xfrm>
            <a:off x="198534" y="3263371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BONO VISADO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9A1CB4E-1F14-AA01-4A72-4ECA785D4BA5}"/>
              </a:ext>
            </a:extLst>
          </p:cNvPr>
          <p:cNvSpPr txBox="1"/>
          <p:nvPr/>
        </p:nvSpPr>
        <p:spPr>
          <a:xfrm>
            <a:off x="2818153" y="16090371"/>
            <a:ext cx="539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 ROFORMA BUSCARLE UNO CON EL SIGNO DEL DOLAR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Personalizado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Stefanov Ivan</cp:lastModifiedBy>
  <cp:revision>2</cp:revision>
  <dcterms:created xsi:type="dcterms:W3CDTF">2006-08-16T00:00:00Z</dcterms:created>
  <dcterms:modified xsi:type="dcterms:W3CDTF">2025-01-24T16:30:08Z</dcterms:modified>
  <dc:identifier>DAGc8sKyPqM</dc:identifier>
</cp:coreProperties>
</file>