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321" r:id="rId2"/>
    <p:sldId id="286" r:id="rId3"/>
    <p:sldId id="279" r:id="rId4"/>
    <p:sldId id="280" r:id="rId5"/>
    <p:sldId id="281" r:id="rId6"/>
    <p:sldId id="283" r:id="rId7"/>
    <p:sldId id="284" r:id="rId8"/>
    <p:sldId id="285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7" r:id="rId28"/>
    <p:sldId id="314" r:id="rId29"/>
    <p:sldId id="313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5" r:id="rId40"/>
    <p:sldId id="316" r:id="rId41"/>
    <p:sldId id="317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9" r:id="rId51"/>
    <p:sldId id="318" r:id="rId52"/>
    <p:sldId id="308" r:id="rId53"/>
    <p:sldId id="307" r:id="rId54"/>
    <p:sldId id="309" r:id="rId55"/>
    <p:sldId id="310" r:id="rId56"/>
    <p:sldId id="311" r:id="rId57"/>
    <p:sldId id="320" r:id="rId58"/>
    <p:sldId id="312" r:id="rId59"/>
    <p:sldId id="28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5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8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C5AE-713A-40BB-86C4-15B8FF8BDCA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49BD-AAC9-4398-9B47-5B4A4F9B8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7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354-AD07-4BE2-9DB3-CE254C76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796" y="883081"/>
            <a:ext cx="8791575" cy="2387600"/>
          </a:xfrm>
        </p:spPr>
        <p:txBody>
          <a:bodyPr/>
          <a:lstStyle/>
          <a:p>
            <a:r>
              <a:rPr lang="en-US" dirty="0"/>
              <a:t>RANGE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FE1-F705-4201-85F7-460CCE90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212" y="5044945"/>
            <a:ext cx="8791575" cy="1655762"/>
          </a:xfrm>
        </p:spPr>
        <p:txBody>
          <a:bodyPr/>
          <a:lstStyle/>
          <a:p>
            <a:r>
              <a:rPr lang="en-US" dirty="0"/>
              <a:t>IOANNIS-DIMITRIOS STEFANOU</a:t>
            </a:r>
          </a:p>
        </p:txBody>
      </p:sp>
    </p:spTree>
    <p:extLst>
      <p:ext uri="{BB962C8B-B14F-4D97-AF65-F5344CB8AC3E}">
        <p14:creationId xmlns:p14="http://schemas.microsoft.com/office/powerpoint/2010/main" val="14655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1DDE8ADB-1F90-4536-8E31-58D0E5438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02092"/>
              </p:ext>
            </p:extLst>
          </p:nvPr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23681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node_content_counter</a:t>
            </a:r>
            <a:r>
              <a:rPr lang="en-US" sz="1200" b="1" dirty="0"/>
              <a:t>=1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524924" y="4757864"/>
            <a:ext cx="21270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46F4DC2-5A1F-4DD5-90E0-F341CDD820A8}"/>
              </a:ext>
            </a:extLst>
          </p:cNvPr>
          <p:cNvSpPr/>
          <p:nvPr/>
        </p:nvSpPr>
        <p:spPr>
          <a:xfrm>
            <a:off x="1174459" y="1770077"/>
            <a:ext cx="349541" cy="318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CB260F-F055-418C-849C-D9FB3034F87B}"/>
              </a:ext>
            </a:extLst>
          </p:cNvPr>
          <p:cNvSpPr txBox="1">
            <a:spLocks/>
          </p:cNvSpPr>
          <p:nvPr/>
        </p:nvSpPr>
        <p:spPr>
          <a:xfrm>
            <a:off x="-75500" y="5931017"/>
            <a:ext cx="12213072" cy="557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When we reach a leaf we save the node to the contents and the value 1 in the sort helper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3DBEF60-6C78-4795-B879-C8DFC7D1077A}"/>
              </a:ext>
            </a:extLst>
          </p:cNvPr>
          <p:cNvSpPr/>
          <p:nvPr/>
        </p:nvSpPr>
        <p:spPr>
          <a:xfrm>
            <a:off x="3036815" y="2919549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BA1C159-BFB5-415A-9CD1-44A6D3DB988D}"/>
              </a:ext>
            </a:extLst>
          </p:cNvPr>
          <p:cNvSpPr/>
          <p:nvPr/>
        </p:nvSpPr>
        <p:spPr>
          <a:xfrm>
            <a:off x="3036814" y="2093894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B92668B-CB53-440E-B273-DE34CA143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524924" y="4757864"/>
            <a:ext cx="21270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BFC858-6C09-4584-94CB-D4B34B8BC646}"/>
              </a:ext>
            </a:extLst>
          </p:cNvPr>
          <p:cNvCxnSpPr>
            <a:cxnSpLocks/>
          </p:cNvCxnSpPr>
          <p:nvPr/>
        </p:nvCxnSpPr>
        <p:spPr>
          <a:xfrm flipV="1">
            <a:off x="1524000" y="1488282"/>
            <a:ext cx="258147" cy="20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ADF40D1-93DB-4706-9CE5-7E779688E91E}"/>
              </a:ext>
            </a:extLst>
          </p:cNvPr>
          <p:cNvSpPr txBox="1">
            <a:spLocks/>
          </p:cNvSpPr>
          <p:nvPr/>
        </p:nvSpPr>
        <p:spPr>
          <a:xfrm>
            <a:off x="-75500" y="5931017"/>
            <a:ext cx="12213072" cy="557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Also increase the pointers values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ABE9C7A-F5C0-4C9B-991C-3D0D50D4A5BF}"/>
              </a:ext>
            </a:extLst>
          </p:cNvPr>
          <p:cNvSpPr/>
          <p:nvPr/>
        </p:nvSpPr>
        <p:spPr>
          <a:xfrm>
            <a:off x="3036814" y="2093894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3BA89BD-17DA-4426-AB1C-E722FE0AF6B9}"/>
              </a:ext>
            </a:extLst>
          </p:cNvPr>
          <p:cNvSpPr/>
          <p:nvPr/>
        </p:nvSpPr>
        <p:spPr>
          <a:xfrm>
            <a:off x="3036815" y="2919549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3048A2B2-4F10-4F3C-9684-4007E462E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1646"/>
              </p:ext>
            </p:extLst>
          </p:nvPr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63759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node_content_counter</a:t>
            </a:r>
            <a:r>
              <a:rPr lang="en-US" sz="1200" b="1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524924" y="4757864"/>
            <a:ext cx="21270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69A2B0-AC8B-4CB3-B2E0-9B11D2C8FE9D}"/>
              </a:ext>
            </a:extLst>
          </p:cNvPr>
          <p:cNvSpPr/>
          <p:nvPr/>
        </p:nvSpPr>
        <p:spPr>
          <a:xfrm>
            <a:off x="1788254" y="1760303"/>
            <a:ext cx="349541" cy="318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E7FC45F-EAEC-4645-8874-A60EC4FDA232}"/>
              </a:ext>
            </a:extLst>
          </p:cNvPr>
          <p:cNvSpPr/>
          <p:nvPr/>
        </p:nvSpPr>
        <p:spPr>
          <a:xfrm>
            <a:off x="4077049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2F6C6CF-3390-48FF-AC7F-511276EB8153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11A2F82-201B-4893-81BA-6A1B2CA9C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</a:t>
            </a:r>
            <a:r>
              <a:rPr lang="en-US" sz="1200" dirty="0" err="1"/>
              <a:t>node_sorting_helper</a:t>
            </a:r>
            <a:r>
              <a:rPr lang="en-US" sz="1200" dirty="0"/>
              <a:t>(counter-2)+(counter-1)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F23C611-AE69-429E-ACE3-00356B4696DF}"/>
              </a:ext>
            </a:extLst>
          </p:cNvPr>
          <p:cNvSpPr/>
          <p:nvPr/>
        </p:nvSpPr>
        <p:spPr>
          <a:xfrm rot="16200000">
            <a:off x="2458589" y="3143843"/>
            <a:ext cx="402994" cy="1659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>
            <a:off x="5459120" y="1505941"/>
            <a:ext cx="540636" cy="58774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09D482-E5FE-4948-9A9D-9B100DA434C5}"/>
              </a:ext>
            </a:extLst>
          </p:cNvPr>
          <p:cNvCxnSpPr/>
          <p:nvPr/>
        </p:nvCxnSpPr>
        <p:spPr>
          <a:xfrm flipH="1" flipV="1">
            <a:off x="2256639" y="1488282"/>
            <a:ext cx="293614" cy="3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4729158B-2EE1-4C61-8771-D4DD5DE47ABC}"/>
              </a:ext>
            </a:extLst>
          </p:cNvPr>
          <p:cNvSpPr txBox="1">
            <a:spLocks/>
          </p:cNvSpPr>
          <p:nvPr/>
        </p:nvSpPr>
        <p:spPr>
          <a:xfrm>
            <a:off x="54429" y="5632399"/>
            <a:ext cx="12083142" cy="856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When going up from a right child we want to sort the leaves of this node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11C87E9-3B86-4E3C-835B-DD9B30B0222A}"/>
              </a:ext>
            </a:extLst>
          </p:cNvPr>
          <p:cNvSpPr/>
          <p:nvPr/>
        </p:nvSpPr>
        <p:spPr>
          <a:xfrm>
            <a:off x="4077049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9601FC8-1A26-48AC-AE2D-5F71272DE3A9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3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E152ED3-D81C-4A49-BEAE-6E6DBF274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524924" y="4757864"/>
            <a:ext cx="21270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amount_of_numbers</a:t>
            </a:r>
            <a:r>
              <a:rPr lang="en-US" sz="1200" b="1" dirty="0"/>
              <a:t>=2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B26848E-198B-4D81-B878-B463E3233797}"/>
              </a:ext>
            </a:extLst>
          </p:cNvPr>
          <p:cNvSpPr txBox="1">
            <a:spLocks/>
          </p:cNvSpPr>
          <p:nvPr/>
        </p:nvSpPr>
        <p:spPr>
          <a:xfrm>
            <a:off x="-21072" y="5292821"/>
            <a:ext cx="12213072" cy="557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Sort Node contents (</a:t>
            </a:r>
            <a:r>
              <a:rPr lang="en-US" sz="2800" b="1" dirty="0" err="1"/>
              <a:t>content_counter</a:t>
            </a:r>
            <a:r>
              <a:rPr lang="en-US" sz="2800" b="1" dirty="0"/>
              <a:t>-amount of numbers ) – ( content_counter-1)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E2FFAF-7C85-4F11-80AD-45AB3E2545FB}"/>
              </a:ext>
            </a:extLst>
          </p:cNvPr>
          <p:cNvCxnSpPr/>
          <p:nvPr/>
        </p:nvCxnSpPr>
        <p:spPr>
          <a:xfrm flipH="1" flipV="1">
            <a:off x="2256639" y="1488282"/>
            <a:ext cx="293614" cy="3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33B1F4C-93F1-4323-830B-BE9CA48F1A0E}"/>
              </a:ext>
            </a:extLst>
          </p:cNvPr>
          <p:cNvSpPr txBox="1">
            <a:spLocks/>
          </p:cNvSpPr>
          <p:nvPr/>
        </p:nvSpPr>
        <p:spPr>
          <a:xfrm>
            <a:off x="-96807" y="6012397"/>
            <a:ext cx="12213072" cy="557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Sort Node contents (0) – (1) and then construct a tree using the specific values 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A98CAA8-D91A-468C-B508-CBABC7AA5497}"/>
              </a:ext>
            </a:extLst>
          </p:cNvPr>
          <p:cNvSpPr/>
          <p:nvPr/>
        </p:nvSpPr>
        <p:spPr>
          <a:xfrm>
            <a:off x="4077049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F46395B-C7D6-4D55-A49A-5A439824BFCC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85AB545-886B-49C7-AE69-E63CD53EB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84911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6F6E8-C176-4D31-AF30-A17BE9A8E972}"/>
              </a:ext>
            </a:extLst>
          </p:cNvPr>
          <p:cNvCxnSpPr/>
          <p:nvPr/>
        </p:nvCxnSpPr>
        <p:spPr>
          <a:xfrm flipH="1" flipV="1">
            <a:off x="2256639" y="1488282"/>
            <a:ext cx="293614" cy="3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 flipH="1" flipV="1">
            <a:off x="4975361" y="902199"/>
            <a:ext cx="583540" cy="6480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826587-C419-43A9-9AD8-9E49BE349D97}"/>
              </a:ext>
            </a:extLst>
          </p:cNvPr>
          <p:cNvSpPr txBox="1">
            <a:spLocks/>
          </p:cNvSpPr>
          <p:nvPr/>
        </p:nvSpPr>
        <p:spPr>
          <a:xfrm>
            <a:off x="-75500" y="5931017"/>
            <a:ext cx="12213072" cy="557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Save the summary to 2 slots behind the pointer ( 2 – 2 )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00B71E0-5E5C-4972-AC4F-BAC9123E7DC8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4AD6418-961D-419E-90DC-43F905301582}"/>
              </a:ext>
            </a:extLst>
          </p:cNvPr>
          <p:cNvSpPr/>
          <p:nvPr/>
        </p:nvSpPr>
        <p:spPr>
          <a:xfrm>
            <a:off x="4077049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A6ECCC7-34CD-4E57-8800-CFC0DFF5D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6F6E8-C176-4D31-AF30-A17BE9A8E972}"/>
              </a:ext>
            </a:extLst>
          </p:cNvPr>
          <p:cNvCxnSpPr/>
          <p:nvPr/>
        </p:nvCxnSpPr>
        <p:spPr>
          <a:xfrm flipH="1" flipV="1">
            <a:off x="2256639" y="1488282"/>
            <a:ext cx="293614" cy="3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 flipH="1" flipV="1">
            <a:off x="4975361" y="902199"/>
            <a:ext cx="583540" cy="6480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D4A6D6-CD97-4FEC-9E1A-4D053EC839C9}"/>
              </a:ext>
            </a:extLst>
          </p:cNvPr>
          <p:cNvSpPr txBox="1">
            <a:spLocks/>
          </p:cNvSpPr>
          <p:nvPr/>
        </p:nvSpPr>
        <p:spPr>
          <a:xfrm>
            <a:off x="-75500" y="5931017"/>
            <a:ext cx="12213072" cy="557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Decrease the sorting pointer by 1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B019E7B-9413-4C36-B835-B7C0863A021C}"/>
              </a:ext>
            </a:extLst>
          </p:cNvPr>
          <p:cNvSpPr/>
          <p:nvPr/>
        </p:nvSpPr>
        <p:spPr>
          <a:xfrm>
            <a:off x="3036815" y="2919549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0A1DE65-E95A-4092-8168-5B1C2D048602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CB0BF84-7790-4524-A66B-1D913074E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E2B16-1FE4-4F37-A4A3-38425DE199A1}"/>
              </a:ext>
            </a:extLst>
          </p:cNvPr>
          <p:cNvCxnSpPr>
            <a:cxnSpLocks/>
          </p:cNvCxnSpPr>
          <p:nvPr/>
        </p:nvCxnSpPr>
        <p:spPr>
          <a:xfrm flipV="1">
            <a:off x="2202024" y="1259634"/>
            <a:ext cx="251927" cy="22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7894B16-E6EF-4E8E-A105-7D2600975072}"/>
              </a:ext>
            </a:extLst>
          </p:cNvPr>
          <p:cNvSpPr/>
          <p:nvPr/>
        </p:nvSpPr>
        <p:spPr>
          <a:xfrm>
            <a:off x="3036815" y="2919549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4955FF7-6D87-40D5-8EDA-53632F782031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39380A43-A762-4B12-A5D8-452C37487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E2B16-1FE4-4F37-A4A3-38425DE199A1}"/>
              </a:ext>
            </a:extLst>
          </p:cNvPr>
          <p:cNvCxnSpPr>
            <a:cxnSpLocks/>
          </p:cNvCxnSpPr>
          <p:nvPr/>
        </p:nvCxnSpPr>
        <p:spPr>
          <a:xfrm>
            <a:off x="2621902" y="1259633"/>
            <a:ext cx="326571" cy="2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BAF4744-0546-4B10-A189-0447CC7EBB39}"/>
              </a:ext>
            </a:extLst>
          </p:cNvPr>
          <p:cNvSpPr/>
          <p:nvPr/>
        </p:nvSpPr>
        <p:spPr>
          <a:xfrm>
            <a:off x="4077048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C488735-A70E-4F8E-8007-A777DB729145}"/>
              </a:ext>
            </a:extLst>
          </p:cNvPr>
          <p:cNvSpPr/>
          <p:nvPr/>
        </p:nvSpPr>
        <p:spPr>
          <a:xfrm>
            <a:off x="3036815" y="2919549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715BD16F-397E-4468-BFBC-D03311296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06813"/>
              </p:ext>
            </p:extLst>
          </p:nvPr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80863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node_content_counter</a:t>
            </a:r>
            <a:r>
              <a:rPr lang="en-US" sz="1200" b="1" dirty="0"/>
              <a:t>=3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6D0E6-7D4C-464D-919D-DAD2C6485103}"/>
              </a:ext>
            </a:extLst>
          </p:cNvPr>
          <p:cNvSpPr/>
          <p:nvPr/>
        </p:nvSpPr>
        <p:spPr>
          <a:xfrm>
            <a:off x="2284802" y="1760303"/>
            <a:ext cx="349541" cy="318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9B233A5-426B-4E08-B248-A815A9437553}"/>
              </a:ext>
            </a:extLst>
          </p:cNvPr>
          <p:cNvSpPr/>
          <p:nvPr/>
        </p:nvSpPr>
        <p:spPr>
          <a:xfrm>
            <a:off x="5050171" y="2108080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7FDE649-51AC-439C-8C98-08FDA5C34D92}"/>
              </a:ext>
            </a:extLst>
          </p:cNvPr>
          <p:cNvSpPr/>
          <p:nvPr/>
        </p:nvSpPr>
        <p:spPr>
          <a:xfrm>
            <a:off x="4110604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8F69-352B-4D96-9827-88D96892F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594" y="184680"/>
            <a:ext cx="2963083" cy="7148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F07FA-AF3C-4BEC-86B9-BFDFF8949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D48BB-F317-4B43-A9CB-E6C830ED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5" y="675354"/>
            <a:ext cx="5515979" cy="57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8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F559D0C-FA71-4128-B3E0-054B44010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8BC7A-0734-4F4F-9501-20CEA93EBB5C}"/>
              </a:ext>
            </a:extLst>
          </p:cNvPr>
          <p:cNvCxnSpPr>
            <a:cxnSpLocks/>
          </p:cNvCxnSpPr>
          <p:nvPr/>
        </p:nvCxnSpPr>
        <p:spPr>
          <a:xfrm flipV="1">
            <a:off x="2790738" y="1488282"/>
            <a:ext cx="157735" cy="21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0180DF2-A466-48E6-9F0C-8CC64DE9DA79}"/>
              </a:ext>
            </a:extLst>
          </p:cNvPr>
          <p:cNvSpPr/>
          <p:nvPr/>
        </p:nvSpPr>
        <p:spPr>
          <a:xfrm>
            <a:off x="4110604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308DF7D-B69B-4B74-949D-A6D19DA47A4E}"/>
              </a:ext>
            </a:extLst>
          </p:cNvPr>
          <p:cNvSpPr/>
          <p:nvPr/>
        </p:nvSpPr>
        <p:spPr>
          <a:xfrm>
            <a:off x="5050171" y="2108080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2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8FCA99F-219E-41F3-8DDF-3DE25D483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06440"/>
              </p:ext>
            </p:extLst>
          </p:nvPr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13110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node_content_counter</a:t>
            </a:r>
            <a:r>
              <a:rPr lang="en-US" sz="1200" b="1" dirty="0"/>
              <a:t>=4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6D0E6-7D4C-464D-919D-DAD2C6485103}"/>
              </a:ext>
            </a:extLst>
          </p:cNvPr>
          <p:cNvSpPr/>
          <p:nvPr/>
        </p:nvSpPr>
        <p:spPr>
          <a:xfrm>
            <a:off x="3003259" y="1788994"/>
            <a:ext cx="349541" cy="318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3E78F99-1BB2-4A2D-95FD-550A99E83795}"/>
              </a:ext>
            </a:extLst>
          </p:cNvPr>
          <p:cNvSpPr/>
          <p:nvPr/>
        </p:nvSpPr>
        <p:spPr>
          <a:xfrm>
            <a:off x="6096000" y="2133645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A5E00C9-7A18-4079-A474-5D9C4D6D0162}"/>
              </a:ext>
            </a:extLst>
          </p:cNvPr>
          <p:cNvSpPr/>
          <p:nvPr/>
        </p:nvSpPr>
        <p:spPr>
          <a:xfrm>
            <a:off x="5108894" y="294652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00290"/>
              </p:ext>
            </p:extLst>
          </p:nvPr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95156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F23C611-AE69-429E-ACE3-00356B4696DF}"/>
              </a:ext>
            </a:extLst>
          </p:cNvPr>
          <p:cNvSpPr/>
          <p:nvPr/>
        </p:nvSpPr>
        <p:spPr>
          <a:xfrm rot="16200000">
            <a:off x="4408688" y="3143261"/>
            <a:ext cx="402994" cy="1659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>
            <a:off x="6401069" y="2447891"/>
            <a:ext cx="540636" cy="39935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E6646-A855-4319-8F07-F5D88E2E62A2}"/>
              </a:ext>
            </a:extLst>
          </p:cNvPr>
          <p:cNvSpPr txBox="1">
            <a:spLocks/>
          </p:cNvSpPr>
          <p:nvPr/>
        </p:nvSpPr>
        <p:spPr>
          <a:xfrm>
            <a:off x="54429" y="5632399"/>
            <a:ext cx="12083142" cy="856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Sort Node contents (4-2) – (4-1)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75DA40-E65A-4283-AEBB-38A3AE2FFFF1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1488282"/>
            <a:ext cx="258147" cy="29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AF62E2-4CA7-4077-8FD0-2FB27FA379E2}"/>
              </a:ext>
            </a:extLst>
          </p:cNvPr>
          <p:cNvSpPr/>
          <p:nvPr/>
        </p:nvSpPr>
        <p:spPr>
          <a:xfrm>
            <a:off x="5108894" y="294652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B6CFD59-E98B-4E9D-B1D5-298C7D41FEF6}"/>
              </a:ext>
            </a:extLst>
          </p:cNvPr>
          <p:cNvSpPr/>
          <p:nvPr/>
        </p:nvSpPr>
        <p:spPr>
          <a:xfrm>
            <a:off x="6096000" y="2133645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0CB2879-D09D-4179-93A7-AA5CDFD44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 flipH="1" flipV="1">
            <a:off x="5506831" y="1479070"/>
            <a:ext cx="500313" cy="55423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C3A0D-251E-447E-828D-6C64B07E953E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1488282"/>
            <a:ext cx="258147" cy="29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169C07F-9CDC-41C9-BEC8-213BC1FE79F9}"/>
              </a:ext>
            </a:extLst>
          </p:cNvPr>
          <p:cNvSpPr/>
          <p:nvPr/>
        </p:nvSpPr>
        <p:spPr>
          <a:xfrm>
            <a:off x="5108894" y="294652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20C13F4-21A3-4FA1-A397-9186ED5A5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F905323-A2D1-49AC-96FB-044A6B4DB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9082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 flipH="1" flipV="1">
            <a:off x="5506831" y="1479070"/>
            <a:ext cx="500313" cy="55423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C3A0D-251E-447E-828D-6C64B07E953E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1488282"/>
            <a:ext cx="258147" cy="29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A1F7C5-53EA-4DFB-8CDE-AC12E2B71C62}"/>
              </a:ext>
            </a:extLst>
          </p:cNvPr>
          <p:cNvSpPr/>
          <p:nvPr/>
        </p:nvSpPr>
        <p:spPr>
          <a:xfrm>
            <a:off x="6096000" y="2133645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70B520-AE85-4BD3-8681-0AF468390597}"/>
              </a:ext>
            </a:extLst>
          </p:cNvPr>
          <p:cNvSpPr/>
          <p:nvPr/>
        </p:nvSpPr>
        <p:spPr>
          <a:xfrm>
            <a:off x="4110604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242FD51-25AA-41B5-9C5C-77E739B6B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97247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node_sorting_helper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C3A0D-251E-447E-828D-6C64B07E953E}"/>
              </a:ext>
            </a:extLst>
          </p:cNvPr>
          <p:cNvCxnSpPr>
            <a:cxnSpLocks/>
          </p:cNvCxnSpPr>
          <p:nvPr/>
        </p:nvCxnSpPr>
        <p:spPr>
          <a:xfrm flipH="1" flipV="1">
            <a:off x="2790738" y="1073020"/>
            <a:ext cx="562062" cy="20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69FBE2-CA72-4C6F-B149-649CDD787208}"/>
              </a:ext>
            </a:extLst>
          </p:cNvPr>
          <p:cNvSpPr/>
          <p:nvPr/>
        </p:nvSpPr>
        <p:spPr>
          <a:xfrm rot="16200000">
            <a:off x="2458589" y="3186748"/>
            <a:ext cx="402994" cy="1659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2BC19DFD-31B8-4ABC-A1D4-13133B6987E7}"/>
              </a:ext>
            </a:extLst>
          </p:cNvPr>
          <p:cNvSpPr/>
          <p:nvPr/>
        </p:nvSpPr>
        <p:spPr>
          <a:xfrm rot="5400000">
            <a:off x="5459120" y="1548846"/>
            <a:ext cx="540636" cy="58774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B63581-9559-4B5C-8F84-82B81EDF56B6}"/>
              </a:ext>
            </a:extLst>
          </p:cNvPr>
          <p:cNvSpPr txBox="1">
            <a:spLocks/>
          </p:cNvSpPr>
          <p:nvPr/>
        </p:nvSpPr>
        <p:spPr>
          <a:xfrm>
            <a:off x="54429" y="5632399"/>
            <a:ext cx="12083142" cy="856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Sort Node contents (4-4) – (4-1)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25B7C26-2419-403E-BC7E-BAEBB2DF3BCE}"/>
              </a:ext>
            </a:extLst>
          </p:cNvPr>
          <p:cNvSpPr/>
          <p:nvPr/>
        </p:nvSpPr>
        <p:spPr>
          <a:xfrm>
            <a:off x="6096000" y="2133645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7D8F4AE-5EE6-47B3-A663-913A56A54F9F}"/>
              </a:ext>
            </a:extLst>
          </p:cNvPr>
          <p:cNvSpPr/>
          <p:nvPr/>
        </p:nvSpPr>
        <p:spPr>
          <a:xfrm>
            <a:off x="4110604" y="2893401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0F21A01-737E-40B8-A7CF-FCE3C15D0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96133"/>
              </p:ext>
            </p:extLst>
          </p:nvPr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3299939"/>
            <a:ext cx="147087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node_sorting</a:t>
            </a:r>
            <a:r>
              <a:rPr lang="en-US" sz="1400" err="1"/>
              <a:t>_</a:t>
            </a:r>
            <a:r>
              <a:rPr lang="en-US" sz="1400"/>
              <a:t>helper</a:t>
            </a:r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node_sorting_helper_counter</a:t>
            </a:r>
            <a:r>
              <a:rPr lang="en-US" sz="1200" b="1" dirty="0"/>
              <a:t>=1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010399" y="4318095"/>
            <a:ext cx="2993938" cy="8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=4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07D22038-8DB7-4487-A520-59EED9304F3F}"/>
              </a:ext>
            </a:extLst>
          </p:cNvPr>
          <p:cNvSpPr/>
          <p:nvPr/>
        </p:nvSpPr>
        <p:spPr>
          <a:xfrm rot="5400000" flipH="1" flipV="1">
            <a:off x="4977603" y="991261"/>
            <a:ext cx="541733" cy="65594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DFDB-33F6-4C24-AD0F-EF781195D9C0}"/>
              </a:ext>
            </a:extLst>
          </p:cNvPr>
          <p:cNvCxnSpPr>
            <a:cxnSpLocks/>
          </p:cNvCxnSpPr>
          <p:nvPr/>
        </p:nvCxnSpPr>
        <p:spPr>
          <a:xfrm flipH="1" flipV="1">
            <a:off x="2790738" y="1073020"/>
            <a:ext cx="562062" cy="20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4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0C930-A057-4C5F-8FD2-A9558DCD1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1" y="83611"/>
            <a:ext cx="7718899" cy="6485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D97A3-80FE-424E-8AE9-627749114678}"/>
              </a:ext>
            </a:extLst>
          </p:cNvPr>
          <p:cNvSpPr txBox="1"/>
          <p:nvPr/>
        </p:nvSpPr>
        <p:spPr>
          <a:xfrm>
            <a:off x="8879633" y="307184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QUERY POINTER DIAGRAM</a:t>
            </a:r>
          </a:p>
        </p:txBody>
      </p:sp>
    </p:spTree>
    <p:extLst>
      <p:ext uri="{BB962C8B-B14F-4D97-AF65-F5344CB8AC3E}">
        <p14:creationId xmlns:p14="http://schemas.microsoft.com/office/powerpoint/2010/main" val="221052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041E-C70D-46A6-B2E1-A04B0E6A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F9C1E-A92F-403F-AACF-3600E1C44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55" y="425440"/>
            <a:ext cx="6111271" cy="5536450"/>
          </a:xfrm>
        </p:spPr>
      </p:pic>
    </p:spTree>
    <p:extLst>
      <p:ext uri="{BB962C8B-B14F-4D97-AF65-F5344CB8AC3E}">
        <p14:creationId xmlns:p14="http://schemas.microsoft.com/office/powerpoint/2010/main" val="401388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70E4F1-E9C7-46B7-ADF9-07A149BA8F3A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(6-42,15-33,10-30)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51E8DE-1721-453B-8D16-88CE8F3C4148}"/>
              </a:ext>
            </a:extLst>
          </p:cNvPr>
          <p:cNvGraphicFramePr>
            <a:graphicFrameLocks noGrp="1"/>
          </p:cNvGraphicFramePr>
          <p:nvPr/>
        </p:nvGraphicFramePr>
        <p:xfrm>
          <a:off x="1066128" y="1059080"/>
          <a:ext cx="753144" cy="37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44">
                  <a:extLst>
                    <a:ext uri="{9D8B030D-6E8A-4147-A177-3AD203B41FA5}">
                      <a16:colId xmlns:a16="http://schemas.microsoft.com/office/drawing/2014/main" val="1131000961"/>
                    </a:ext>
                  </a:extLst>
                </a:gridCol>
              </a:tblGrid>
              <a:tr h="370902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618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BD8B60-915F-4A7F-A32C-1FF99191110A}"/>
              </a:ext>
            </a:extLst>
          </p:cNvPr>
          <p:cNvGraphicFramePr>
            <a:graphicFrameLocks noGrp="1"/>
          </p:cNvGraphicFramePr>
          <p:nvPr/>
        </p:nvGraphicFramePr>
        <p:xfrm>
          <a:off x="789292" y="149290"/>
          <a:ext cx="44957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0">
                  <a:extLst>
                    <a:ext uri="{9D8B030D-6E8A-4147-A177-3AD203B41FA5}">
                      <a16:colId xmlns:a16="http://schemas.microsoft.com/office/drawing/2014/main" val="2566662591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4067940376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3121733178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936000735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931978343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1026405607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2956446687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3369065643"/>
                    </a:ext>
                  </a:extLst>
                </a:gridCol>
                <a:gridCol w="499530">
                  <a:extLst>
                    <a:ext uri="{9D8B030D-6E8A-4147-A177-3AD203B41FA5}">
                      <a16:colId xmlns:a16="http://schemas.microsoft.com/office/drawing/2014/main" val="361228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875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C8FAAD-E4C6-43C5-83CE-D1CCF9BBFFBB}"/>
              </a:ext>
            </a:extLst>
          </p:cNvPr>
          <p:cNvSpPr txBox="1"/>
          <p:nvPr/>
        </p:nvSpPr>
        <p:spPr>
          <a:xfrm>
            <a:off x="2128535" y="520130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4A6DD-6324-4A78-A410-E43FB9A4DA46}"/>
              </a:ext>
            </a:extLst>
          </p:cNvPr>
          <p:cNvSpPr txBox="1"/>
          <p:nvPr/>
        </p:nvSpPr>
        <p:spPr>
          <a:xfrm>
            <a:off x="250799" y="1451587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</p:spTree>
    <p:extLst>
      <p:ext uri="{BB962C8B-B14F-4D97-AF65-F5344CB8AC3E}">
        <p14:creationId xmlns:p14="http://schemas.microsoft.com/office/powerpoint/2010/main" val="14740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E154CD-BD05-4C06-995D-F431A23C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237931"/>
            <a:ext cx="9144000" cy="441456"/>
          </a:xfrm>
        </p:spPr>
        <p:txBody>
          <a:bodyPr>
            <a:normAutofit/>
          </a:bodyPr>
          <a:lstStyle/>
          <a:p>
            <a:r>
              <a:rPr lang="en-US" dirty="0"/>
              <a:t>First we sort our data on the first dimension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79116-B840-48AF-9355-194951E20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02884"/>
              </p:ext>
            </p:extLst>
          </p:nvPr>
        </p:nvGraphicFramePr>
        <p:xfrm>
          <a:off x="2032000" y="719666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993BFC-2287-45A6-AB5F-33FC6F66F5DA}"/>
              </a:ext>
            </a:extLst>
          </p:cNvPr>
          <p:cNvSpPr txBox="1">
            <a:spLocks/>
          </p:cNvSpPr>
          <p:nvPr/>
        </p:nvSpPr>
        <p:spPr>
          <a:xfrm>
            <a:off x="1465277" y="1640290"/>
            <a:ext cx="9144000" cy="44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Then we find the middle element and make it our root (42)</a:t>
            </a:r>
          </a:p>
          <a:p>
            <a:r>
              <a:rPr lang="en-US" sz="1600" dirty="0"/>
              <a:t>(Left + right) / 2 = 6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5F3FEC-6331-496D-9068-B1ED5AE6D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87089"/>
              </p:ext>
            </p:extLst>
          </p:nvPr>
        </p:nvGraphicFramePr>
        <p:xfrm>
          <a:off x="2032000" y="1179978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838DF68-2671-48F9-AA56-B85E16FD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75" y="2738441"/>
            <a:ext cx="1996057" cy="201706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3B8D8BBC-E8B3-4F88-86AA-E0D9B70A2553}"/>
              </a:ext>
            </a:extLst>
          </p:cNvPr>
          <p:cNvSpPr/>
          <p:nvPr/>
        </p:nvSpPr>
        <p:spPr>
          <a:xfrm>
            <a:off x="2231472" y="23793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E2FB6D3-C51B-42D1-9634-588231AADDAF}"/>
              </a:ext>
            </a:extLst>
          </p:cNvPr>
          <p:cNvSpPr/>
          <p:nvPr/>
        </p:nvSpPr>
        <p:spPr>
          <a:xfrm>
            <a:off x="9678099" y="248643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1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70E4F1-E9C7-46B7-ADF9-07A149BA8F3A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51E8DE-1721-453B-8D16-88CE8F3C4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69165"/>
              </p:ext>
            </p:extLst>
          </p:nvPr>
        </p:nvGraphicFramePr>
        <p:xfrm>
          <a:off x="1066128" y="1059080"/>
          <a:ext cx="753144" cy="37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44">
                  <a:extLst>
                    <a:ext uri="{9D8B030D-6E8A-4147-A177-3AD203B41FA5}">
                      <a16:colId xmlns:a16="http://schemas.microsoft.com/office/drawing/2014/main" val="1131000961"/>
                    </a:ext>
                  </a:extLst>
                </a:gridCol>
              </a:tblGrid>
              <a:tr h="370902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618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C8FAAD-E4C6-43C5-83CE-D1CCF9BBFFBB}"/>
              </a:ext>
            </a:extLst>
          </p:cNvPr>
          <p:cNvSpPr txBox="1"/>
          <p:nvPr/>
        </p:nvSpPr>
        <p:spPr>
          <a:xfrm>
            <a:off x="2128535" y="520130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4A6DD-6324-4A78-A410-E43FB9A4DA46}"/>
              </a:ext>
            </a:extLst>
          </p:cNvPr>
          <p:cNvSpPr txBox="1"/>
          <p:nvPr/>
        </p:nvSpPr>
        <p:spPr>
          <a:xfrm>
            <a:off x="250799" y="1451587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B69CBA-1C74-41A8-85D4-1194E232B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1802"/>
              </p:ext>
            </p:extLst>
          </p:nvPr>
        </p:nvGraphicFramePr>
        <p:xfrm>
          <a:off x="1442700" y="123682"/>
          <a:ext cx="32530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77">
                  <a:extLst>
                    <a:ext uri="{9D8B030D-6E8A-4147-A177-3AD203B41FA5}">
                      <a16:colId xmlns:a16="http://schemas.microsoft.com/office/drawing/2014/main" val="3886671581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476259177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3467815978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792408526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251331758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397179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6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7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24A7535-49C9-4813-A800-7DCFF4C950F9}"/>
              </a:ext>
            </a:extLst>
          </p:cNvPr>
          <p:cNvSpPr/>
          <p:nvPr/>
        </p:nvSpPr>
        <p:spPr>
          <a:xfrm>
            <a:off x="2298584" y="196442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F2CDD2-CE1A-41EB-AC55-F7B9B2224E4C}"/>
              </a:ext>
            </a:extLst>
          </p:cNvPr>
          <p:cNvSpPr/>
          <p:nvPr/>
        </p:nvSpPr>
        <p:spPr>
          <a:xfrm flipH="1">
            <a:off x="3778898" y="196442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912749-EF17-45E9-B46C-157AFCF6A38C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312309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E575108-4FC8-46AD-BA13-0EAC49CF9620}"/>
              </a:ext>
            </a:extLst>
          </p:cNvPr>
          <p:cNvSpPr/>
          <p:nvPr/>
        </p:nvSpPr>
        <p:spPr>
          <a:xfrm>
            <a:off x="830511" y="2945935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61D6E4-D669-4C07-80E7-5809137FF3E1}"/>
              </a:ext>
            </a:extLst>
          </p:cNvPr>
          <p:cNvSpPr/>
          <p:nvPr/>
        </p:nvSpPr>
        <p:spPr>
          <a:xfrm flipH="1">
            <a:off x="5238582" y="2945935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C1C8B9-6014-4950-B841-38A75739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2D44A6-37C9-4FEC-AB95-8F5536248866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230704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8D66C75-8834-4FB3-957A-EC1AC1458B33}"/>
              </a:ext>
            </a:extLst>
          </p:cNvPr>
          <p:cNvSpPr/>
          <p:nvPr/>
        </p:nvSpPr>
        <p:spPr>
          <a:xfrm>
            <a:off x="72032" y="387711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CDA4F4-1A9D-4D18-8A92-51B293642411}"/>
              </a:ext>
            </a:extLst>
          </p:cNvPr>
          <p:cNvSpPr/>
          <p:nvPr/>
        </p:nvSpPr>
        <p:spPr>
          <a:xfrm flipH="1">
            <a:off x="5806579" y="3818390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B50BD5-175B-4B47-968C-CC4CD1A6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6B699-0442-49A1-AE11-B27ACE12FD42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217655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5210961" y="2903990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-217388" y="4606955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6C7E8C-5DF6-4949-8A05-CBCF6A5F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4A9D46-B894-4C99-B90B-6486F5FFC0CD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326152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5210961" y="2903990"/>
            <a:ext cx="578841" cy="343948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218839" y="3885502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5C56CC-F679-4359-91E8-940A3E7B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729E3E-6401-47FE-8FDD-C972413B4900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4011865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5210961" y="2903990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764124" y="296271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BF59AB-67EC-4D23-A1DF-0D6D3BE6E56E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3412720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49290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5210961" y="2903990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764124" y="2962713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C257D2-F086-4196-A6D2-DF3CF37203B9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</p:spTree>
    <p:extLst>
      <p:ext uri="{BB962C8B-B14F-4D97-AF65-F5344CB8AC3E}">
        <p14:creationId xmlns:p14="http://schemas.microsoft.com/office/powerpoint/2010/main" val="284401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24123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3642220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2391588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E9518B-6E66-42F1-ACCF-2E7C5D87843F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4C1E4-F94D-4649-B658-E4A5F52EF0C7}"/>
              </a:ext>
            </a:extLst>
          </p:cNvPr>
          <p:cNvSpPr txBox="1"/>
          <p:nvPr/>
        </p:nvSpPr>
        <p:spPr>
          <a:xfrm>
            <a:off x="855677" y="110824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7BFC54-34CF-461B-BA41-F0958456F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84272"/>
              </p:ext>
            </p:extLst>
          </p:nvPr>
        </p:nvGraphicFramePr>
        <p:xfrm>
          <a:off x="1360881" y="73740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1AFDD30-1075-413C-BB29-4F0C8E5E474E}"/>
              </a:ext>
            </a:extLst>
          </p:cNvPr>
          <p:cNvSpPr txBox="1"/>
          <p:nvPr/>
        </p:nvSpPr>
        <p:spPr>
          <a:xfrm>
            <a:off x="8664956" y="922822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DC4133-D9C5-4427-9C15-3E31EEFE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11925"/>
              </p:ext>
            </p:extLst>
          </p:nvPr>
        </p:nvGraphicFramePr>
        <p:xfrm>
          <a:off x="9558858" y="49452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24123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3642220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2391588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E9518B-6E66-42F1-ACCF-2E7C5D87843F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4C1E4-F94D-4649-B658-E4A5F52EF0C7}"/>
              </a:ext>
            </a:extLst>
          </p:cNvPr>
          <p:cNvSpPr txBox="1"/>
          <p:nvPr/>
        </p:nvSpPr>
        <p:spPr>
          <a:xfrm>
            <a:off x="855677" y="110824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7BFC54-34CF-461B-BA41-F0958456F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35825"/>
              </p:ext>
            </p:extLst>
          </p:nvPr>
        </p:nvGraphicFramePr>
        <p:xfrm>
          <a:off x="1360881" y="73740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1AFDD30-1075-413C-BB29-4F0C8E5E474E}"/>
              </a:ext>
            </a:extLst>
          </p:cNvPr>
          <p:cNvSpPr txBox="1"/>
          <p:nvPr/>
        </p:nvSpPr>
        <p:spPr>
          <a:xfrm>
            <a:off x="8664956" y="922822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DC4133-D9C5-4427-9C15-3E31EEFE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35597"/>
              </p:ext>
            </p:extLst>
          </p:nvPr>
        </p:nvGraphicFramePr>
        <p:xfrm>
          <a:off x="9558858" y="49452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6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79116-B840-48AF-9355-194951E2025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993BFC-2287-45A6-AB5F-33FC6F66F5DA}"/>
              </a:ext>
            </a:extLst>
          </p:cNvPr>
          <p:cNvSpPr txBox="1">
            <a:spLocks/>
          </p:cNvSpPr>
          <p:nvPr/>
        </p:nvSpPr>
        <p:spPr>
          <a:xfrm>
            <a:off x="1199626" y="1640290"/>
            <a:ext cx="9409651" cy="86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we find the middle element of the left part and it becomes the left child (21)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5F3FEC-6331-496D-9068-B1ED5AE6D3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79978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401D91A-AA0A-41AF-8C25-A4CAB415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48" y="2631530"/>
            <a:ext cx="8053731" cy="248273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842F048-1DC2-4341-909C-6AEDD6E5FA2C}"/>
              </a:ext>
            </a:extLst>
          </p:cNvPr>
          <p:cNvSpPr/>
          <p:nvPr/>
        </p:nvSpPr>
        <p:spPr>
          <a:xfrm>
            <a:off x="2231472" y="23793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1CDA7E0-B64D-4A5F-8492-095551DAACD4}"/>
              </a:ext>
            </a:extLst>
          </p:cNvPr>
          <p:cNvSpPr/>
          <p:nvPr/>
        </p:nvSpPr>
        <p:spPr>
          <a:xfrm>
            <a:off x="5883480" y="23793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9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24123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3642220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2391588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E9518B-6E66-42F1-ACCF-2E7C5D87843F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</a:t>
            </a:r>
            <a:r>
              <a:rPr lang="en-US" b="1" dirty="0">
                <a:solidFill>
                  <a:srgbClr val="FF0000"/>
                </a:solidFill>
              </a:rPr>
              <a:t>6-42</a:t>
            </a:r>
            <a:r>
              <a:rPr lang="en-US" dirty="0"/>
              <a:t>,15-33,10-30)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FDD30-1075-413C-BB29-4F0C8E5E474E}"/>
              </a:ext>
            </a:extLst>
          </p:cNvPr>
          <p:cNvSpPr txBox="1"/>
          <p:nvPr/>
        </p:nvSpPr>
        <p:spPr>
          <a:xfrm>
            <a:off x="8664956" y="922822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DC4133-D9C5-4427-9C15-3E31EEFE30D7}"/>
              </a:ext>
            </a:extLst>
          </p:cNvPr>
          <p:cNvGraphicFramePr>
            <a:graphicFrameLocks noGrp="1"/>
          </p:cNvGraphicFramePr>
          <p:nvPr/>
        </p:nvGraphicFramePr>
        <p:xfrm>
          <a:off x="9558858" y="49452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36E073-C838-4687-A95C-89EB5AA1A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20828"/>
              </p:ext>
            </p:extLst>
          </p:nvPr>
        </p:nvGraphicFramePr>
        <p:xfrm>
          <a:off x="1224986" y="464495"/>
          <a:ext cx="2553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52">
                  <a:extLst>
                    <a:ext uri="{9D8B030D-6E8A-4147-A177-3AD203B41FA5}">
                      <a16:colId xmlns:a16="http://schemas.microsoft.com/office/drawing/2014/main" val="3195785942"/>
                    </a:ext>
                  </a:extLst>
                </a:gridCol>
                <a:gridCol w="425652">
                  <a:extLst>
                    <a:ext uri="{9D8B030D-6E8A-4147-A177-3AD203B41FA5}">
                      <a16:colId xmlns:a16="http://schemas.microsoft.com/office/drawing/2014/main" val="342485562"/>
                    </a:ext>
                  </a:extLst>
                </a:gridCol>
                <a:gridCol w="425652">
                  <a:extLst>
                    <a:ext uri="{9D8B030D-6E8A-4147-A177-3AD203B41FA5}">
                      <a16:colId xmlns:a16="http://schemas.microsoft.com/office/drawing/2014/main" val="600712479"/>
                    </a:ext>
                  </a:extLst>
                </a:gridCol>
                <a:gridCol w="425652">
                  <a:extLst>
                    <a:ext uri="{9D8B030D-6E8A-4147-A177-3AD203B41FA5}">
                      <a16:colId xmlns:a16="http://schemas.microsoft.com/office/drawing/2014/main" val="1480431804"/>
                    </a:ext>
                  </a:extLst>
                </a:gridCol>
                <a:gridCol w="425652">
                  <a:extLst>
                    <a:ext uri="{9D8B030D-6E8A-4147-A177-3AD203B41FA5}">
                      <a16:colId xmlns:a16="http://schemas.microsoft.com/office/drawing/2014/main" val="2549690087"/>
                    </a:ext>
                  </a:extLst>
                </a:gridCol>
                <a:gridCol w="425652">
                  <a:extLst>
                    <a:ext uri="{9D8B030D-6E8A-4147-A177-3AD203B41FA5}">
                      <a16:colId xmlns:a16="http://schemas.microsoft.com/office/drawing/2014/main" val="141534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389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090EA6B-875E-477C-A290-8D054BC44C5D}"/>
              </a:ext>
            </a:extLst>
          </p:cNvPr>
          <p:cNvSpPr txBox="1"/>
          <p:nvPr/>
        </p:nvSpPr>
        <p:spPr>
          <a:xfrm>
            <a:off x="1659430" y="865362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</p:spTree>
    <p:extLst>
      <p:ext uri="{BB962C8B-B14F-4D97-AF65-F5344CB8AC3E}">
        <p14:creationId xmlns:p14="http://schemas.microsoft.com/office/powerpoint/2010/main" val="3517980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124123"/>
            <a:ext cx="11469094" cy="4876800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F9ED60-C2FF-4B76-A22C-E623A114A37B}"/>
              </a:ext>
            </a:extLst>
          </p:cNvPr>
          <p:cNvSpPr/>
          <p:nvPr/>
        </p:nvSpPr>
        <p:spPr>
          <a:xfrm flipH="1">
            <a:off x="3642220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3CBF24-1344-4ADE-83C1-3BFF573B06AB}"/>
              </a:ext>
            </a:extLst>
          </p:cNvPr>
          <p:cNvSpPr/>
          <p:nvPr/>
        </p:nvSpPr>
        <p:spPr>
          <a:xfrm>
            <a:off x="2391588" y="1930867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E9518B-6E66-42F1-ACCF-2E7C5D87843F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(6-42,</a:t>
            </a:r>
            <a:r>
              <a:rPr lang="en-US" b="1" dirty="0">
                <a:solidFill>
                  <a:srgbClr val="FF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FDD30-1075-413C-BB29-4F0C8E5E474E}"/>
              </a:ext>
            </a:extLst>
          </p:cNvPr>
          <p:cNvSpPr txBox="1"/>
          <p:nvPr/>
        </p:nvSpPr>
        <p:spPr>
          <a:xfrm>
            <a:off x="8664956" y="922822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DC4133-D9C5-4427-9C15-3E31EEFE30D7}"/>
              </a:ext>
            </a:extLst>
          </p:cNvPr>
          <p:cNvGraphicFramePr>
            <a:graphicFrameLocks noGrp="1"/>
          </p:cNvGraphicFramePr>
          <p:nvPr/>
        </p:nvGraphicFramePr>
        <p:xfrm>
          <a:off x="9558858" y="49452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090EA6B-875E-477C-A290-8D054BC44C5D}"/>
              </a:ext>
            </a:extLst>
          </p:cNvPr>
          <p:cNvSpPr txBox="1"/>
          <p:nvPr/>
        </p:nvSpPr>
        <p:spPr>
          <a:xfrm>
            <a:off x="1659430" y="865362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38EB1-8C03-4661-B6EC-8BBF0DB2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50079"/>
              </p:ext>
            </p:extLst>
          </p:nvPr>
        </p:nvGraphicFramePr>
        <p:xfrm>
          <a:off x="1553828" y="337705"/>
          <a:ext cx="18772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57">
                  <a:extLst>
                    <a:ext uri="{9D8B030D-6E8A-4147-A177-3AD203B41FA5}">
                      <a16:colId xmlns:a16="http://schemas.microsoft.com/office/drawing/2014/main" val="932343030"/>
                    </a:ext>
                  </a:extLst>
                </a:gridCol>
                <a:gridCol w="625757">
                  <a:extLst>
                    <a:ext uri="{9D8B030D-6E8A-4147-A177-3AD203B41FA5}">
                      <a16:colId xmlns:a16="http://schemas.microsoft.com/office/drawing/2014/main" val="2928692534"/>
                    </a:ext>
                  </a:extLst>
                </a:gridCol>
                <a:gridCol w="625757">
                  <a:extLst>
                    <a:ext uri="{9D8B030D-6E8A-4147-A177-3AD203B41FA5}">
                      <a16:colId xmlns:a16="http://schemas.microsoft.com/office/drawing/2014/main" val="342495156"/>
                    </a:ext>
                  </a:extLst>
                </a:gridCol>
              </a:tblGrid>
              <a:tr h="3187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7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62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686936"/>
            <a:ext cx="11469094" cy="380150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43DCE3-DA90-4D95-9CC8-1FBCA4F163F5}"/>
              </a:ext>
            </a:extLst>
          </p:cNvPr>
          <p:cNvSpPr txBox="1">
            <a:spLocks/>
          </p:cNvSpPr>
          <p:nvPr/>
        </p:nvSpPr>
        <p:spPr>
          <a:xfrm>
            <a:off x="3778898" y="5563345"/>
            <a:ext cx="6382103" cy="800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Query (6-42,</a:t>
            </a:r>
            <a:r>
              <a:rPr lang="en-US" b="1" dirty="0">
                <a:solidFill>
                  <a:srgbClr val="FF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C3D19-4D59-41DC-9AFF-5735F000B23B}"/>
              </a:ext>
            </a:extLst>
          </p:cNvPr>
          <p:cNvSpPr txBox="1"/>
          <p:nvPr/>
        </p:nvSpPr>
        <p:spPr>
          <a:xfrm>
            <a:off x="5527474" y="738910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688012-FA59-49FD-9046-34B0A1AF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06459"/>
              </p:ext>
            </p:extLst>
          </p:nvPr>
        </p:nvGraphicFramePr>
        <p:xfrm>
          <a:off x="6384584" y="36656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41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7048150" y="915799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8BACB4-822B-48D6-9050-D40E1CAC40A5}"/>
              </a:ext>
            </a:extLst>
          </p:cNvPr>
          <p:cNvSpPr/>
          <p:nvPr/>
        </p:nvSpPr>
        <p:spPr>
          <a:xfrm>
            <a:off x="5500381" y="915799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3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9134886" y="2299982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8BACB4-822B-48D6-9050-D40E1CAC40A5}"/>
              </a:ext>
            </a:extLst>
          </p:cNvPr>
          <p:cNvSpPr/>
          <p:nvPr/>
        </p:nvSpPr>
        <p:spPr>
          <a:xfrm>
            <a:off x="3411522" y="2358705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8063218" y="354155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8BACB4-822B-48D6-9050-D40E1CAC40A5}"/>
              </a:ext>
            </a:extLst>
          </p:cNvPr>
          <p:cNvSpPr/>
          <p:nvPr/>
        </p:nvSpPr>
        <p:spPr>
          <a:xfrm>
            <a:off x="2188852" y="360027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9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7400487" y="459157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8BACB4-822B-48D6-9050-D40E1CAC40A5}"/>
              </a:ext>
            </a:extLst>
          </p:cNvPr>
          <p:cNvSpPr/>
          <p:nvPr/>
        </p:nvSpPr>
        <p:spPr>
          <a:xfrm>
            <a:off x="1634278" y="470762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7400487" y="459157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8BACB4-822B-48D6-9050-D40E1CAC40A5}"/>
              </a:ext>
            </a:extLst>
          </p:cNvPr>
          <p:cNvSpPr/>
          <p:nvPr/>
        </p:nvSpPr>
        <p:spPr>
          <a:xfrm>
            <a:off x="1634278" y="470762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8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8088385" y="3565323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8BACB4-822B-48D6-9050-D40E1CAC40A5}"/>
              </a:ext>
            </a:extLst>
          </p:cNvPr>
          <p:cNvSpPr/>
          <p:nvPr/>
        </p:nvSpPr>
        <p:spPr>
          <a:xfrm>
            <a:off x="2406065" y="3591887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097FF4-BD6F-45F0-9FC1-F945165B8E48}"/>
              </a:ext>
            </a:extLst>
          </p:cNvPr>
          <p:cNvSpPr/>
          <p:nvPr/>
        </p:nvSpPr>
        <p:spPr>
          <a:xfrm flipH="1">
            <a:off x="7274653" y="4598566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DFD33-6C6A-4548-8842-C1E7B00F1EA5}"/>
              </a:ext>
            </a:extLst>
          </p:cNvPr>
          <p:cNvSpPr txBox="1"/>
          <p:nvPr/>
        </p:nvSpPr>
        <p:spPr>
          <a:xfrm>
            <a:off x="855677" y="110824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A3314A-745D-4E44-9B35-D90A2E7D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2579"/>
              </p:ext>
            </p:extLst>
          </p:nvPr>
        </p:nvGraphicFramePr>
        <p:xfrm>
          <a:off x="1360881" y="737402"/>
          <a:ext cx="602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43">
                  <a:extLst>
                    <a:ext uri="{9D8B030D-6E8A-4147-A177-3AD203B41FA5}">
                      <a16:colId xmlns:a16="http://schemas.microsoft.com/office/drawing/2014/main" val="1669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9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9134886" y="2273418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EF752EF-75E2-4B22-B074-34379B819559}"/>
              </a:ext>
            </a:extLst>
          </p:cNvPr>
          <p:cNvSpPr/>
          <p:nvPr/>
        </p:nvSpPr>
        <p:spPr>
          <a:xfrm flipH="1">
            <a:off x="7274653" y="4598566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AEE348-11E2-49EF-81A7-1CC3D2AC2E9E}"/>
              </a:ext>
            </a:extLst>
          </p:cNvPr>
          <p:cNvSpPr/>
          <p:nvPr/>
        </p:nvSpPr>
        <p:spPr>
          <a:xfrm>
            <a:off x="3489477" y="2333538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CD01D-C6D5-46C8-8D4D-2B941FEE5EF5}"/>
              </a:ext>
            </a:extLst>
          </p:cNvPr>
          <p:cNvSpPr txBox="1"/>
          <p:nvPr/>
        </p:nvSpPr>
        <p:spPr>
          <a:xfrm>
            <a:off x="855677" y="110824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AF1D1-8AB3-4AE1-9791-28C37667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95282"/>
              </p:ext>
            </p:extLst>
          </p:nvPr>
        </p:nvGraphicFramePr>
        <p:xfrm>
          <a:off x="1356011" y="742482"/>
          <a:ext cx="9880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19">
                  <a:extLst>
                    <a:ext uri="{9D8B030D-6E8A-4147-A177-3AD203B41FA5}">
                      <a16:colId xmlns:a16="http://schemas.microsoft.com/office/drawing/2014/main" val="3972821207"/>
                    </a:ext>
                  </a:extLst>
                </a:gridCol>
                <a:gridCol w="494019">
                  <a:extLst>
                    <a:ext uri="{9D8B030D-6E8A-4147-A177-3AD203B41FA5}">
                      <a16:colId xmlns:a16="http://schemas.microsoft.com/office/drawing/2014/main" val="1855906089"/>
                    </a:ext>
                  </a:extLst>
                </a:gridCol>
              </a:tblGrid>
              <a:tr h="352954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7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79116-B840-48AF-9355-194951E2025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993BFC-2287-45A6-AB5F-33FC6F66F5DA}"/>
              </a:ext>
            </a:extLst>
          </p:cNvPr>
          <p:cNvSpPr txBox="1">
            <a:spLocks/>
          </p:cNvSpPr>
          <p:nvPr/>
        </p:nvSpPr>
        <p:spPr>
          <a:xfrm>
            <a:off x="1465277" y="1640290"/>
            <a:ext cx="9144000" cy="441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Following this procedure until we reach the left and right pointers are the equal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5F3FEC-6331-496D-9068-B1ED5AE6D3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79978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C510EC-EF88-4E02-8F0D-D8BC253E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41" y="2696914"/>
            <a:ext cx="8243462" cy="253965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63814AB-D057-4AD9-AA2E-58D21F6DB4C4}"/>
              </a:ext>
            </a:extLst>
          </p:cNvPr>
          <p:cNvSpPr/>
          <p:nvPr/>
        </p:nvSpPr>
        <p:spPr>
          <a:xfrm>
            <a:off x="2231472" y="23793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03C3D7-20C0-42C6-9113-34D0E405EE39}"/>
              </a:ext>
            </a:extLst>
          </p:cNvPr>
          <p:cNvSpPr/>
          <p:nvPr/>
        </p:nvSpPr>
        <p:spPr>
          <a:xfrm>
            <a:off x="4000150" y="237930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9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</a:t>
            </a:r>
            <a:r>
              <a:rPr lang="en-US" b="1" dirty="0">
                <a:solidFill>
                  <a:srgbClr val="C00000"/>
                </a:solidFill>
              </a:rPr>
              <a:t>15-33</a:t>
            </a:r>
            <a:r>
              <a:rPr lang="en-US" dirty="0"/>
              <a:t>,10-30)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9134886" y="2273418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EF752EF-75E2-4B22-B074-34379B819559}"/>
              </a:ext>
            </a:extLst>
          </p:cNvPr>
          <p:cNvSpPr/>
          <p:nvPr/>
        </p:nvSpPr>
        <p:spPr>
          <a:xfrm flipH="1">
            <a:off x="7274653" y="4598566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AEE348-11E2-49EF-81A7-1CC3D2AC2E9E}"/>
              </a:ext>
            </a:extLst>
          </p:cNvPr>
          <p:cNvSpPr/>
          <p:nvPr/>
        </p:nvSpPr>
        <p:spPr>
          <a:xfrm>
            <a:off x="3489477" y="2333538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CD01D-C6D5-46C8-8D4D-2B941FEE5EF5}"/>
              </a:ext>
            </a:extLst>
          </p:cNvPr>
          <p:cNvSpPr txBox="1"/>
          <p:nvPr/>
        </p:nvSpPr>
        <p:spPr>
          <a:xfrm>
            <a:off x="855677" y="110824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AF1D1-8AB3-4AE1-9791-28C37667F9CF}"/>
              </a:ext>
            </a:extLst>
          </p:cNvPr>
          <p:cNvGraphicFramePr>
            <a:graphicFrameLocks noGrp="1"/>
          </p:cNvGraphicFramePr>
          <p:nvPr/>
        </p:nvGraphicFramePr>
        <p:xfrm>
          <a:off x="1356011" y="742482"/>
          <a:ext cx="9880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19">
                  <a:extLst>
                    <a:ext uri="{9D8B030D-6E8A-4147-A177-3AD203B41FA5}">
                      <a16:colId xmlns:a16="http://schemas.microsoft.com/office/drawing/2014/main" val="3972821207"/>
                    </a:ext>
                  </a:extLst>
                </a:gridCol>
                <a:gridCol w="494019">
                  <a:extLst>
                    <a:ext uri="{9D8B030D-6E8A-4147-A177-3AD203B41FA5}">
                      <a16:colId xmlns:a16="http://schemas.microsoft.com/office/drawing/2014/main" val="1855906089"/>
                    </a:ext>
                  </a:extLst>
                </a:gridCol>
              </a:tblGrid>
              <a:tr h="352954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40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245A46-AE37-48A4-BA31-8D1D2F345B4C}"/>
              </a:ext>
            </a:extLst>
          </p:cNvPr>
          <p:cNvSpPr txBox="1"/>
          <p:nvPr/>
        </p:nvSpPr>
        <p:spPr>
          <a:xfrm>
            <a:off x="609569" y="2167315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144B81-01AB-40AF-8D6C-89698E067EC7}"/>
              </a:ext>
            </a:extLst>
          </p:cNvPr>
          <p:cNvGraphicFramePr>
            <a:graphicFrameLocks noGrp="1"/>
          </p:cNvGraphicFramePr>
          <p:nvPr/>
        </p:nvGraphicFramePr>
        <p:xfrm>
          <a:off x="533890" y="1722676"/>
          <a:ext cx="18772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57">
                  <a:extLst>
                    <a:ext uri="{9D8B030D-6E8A-4147-A177-3AD203B41FA5}">
                      <a16:colId xmlns:a16="http://schemas.microsoft.com/office/drawing/2014/main" val="932343030"/>
                    </a:ext>
                  </a:extLst>
                </a:gridCol>
                <a:gridCol w="625757">
                  <a:extLst>
                    <a:ext uri="{9D8B030D-6E8A-4147-A177-3AD203B41FA5}">
                      <a16:colId xmlns:a16="http://schemas.microsoft.com/office/drawing/2014/main" val="2928692534"/>
                    </a:ext>
                  </a:extLst>
                </a:gridCol>
                <a:gridCol w="625757">
                  <a:extLst>
                    <a:ext uri="{9D8B030D-6E8A-4147-A177-3AD203B41FA5}">
                      <a16:colId xmlns:a16="http://schemas.microsoft.com/office/drawing/2014/main" val="342495156"/>
                    </a:ext>
                  </a:extLst>
                </a:gridCol>
              </a:tblGrid>
              <a:tr h="3187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7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24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3" y="751394"/>
            <a:ext cx="7453795" cy="441357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C9DD62-D93B-4C4E-8CC1-DC819C4114AA}"/>
              </a:ext>
            </a:extLst>
          </p:cNvPr>
          <p:cNvSpPr/>
          <p:nvPr/>
        </p:nvSpPr>
        <p:spPr>
          <a:xfrm flipH="1">
            <a:off x="9134886" y="2273418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EF752EF-75E2-4B22-B074-34379B819559}"/>
              </a:ext>
            </a:extLst>
          </p:cNvPr>
          <p:cNvSpPr/>
          <p:nvPr/>
        </p:nvSpPr>
        <p:spPr>
          <a:xfrm flipH="1">
            <a:off x="7274653" y="4598566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AEE348-11E2-49EF-81A7-1CC3D2AC2E9E}"/>
              </a:ext>
            </a:extLst>
          </p:cNvPr>
          <p:cNvSpPr/>
          <p:nvPr/>
        </p:nvSpPr>
        <p:spPr>
          <a:xfrm>
            <a:off x="3489477" y="2333538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CD01D-C6D5-46C8-8D4D-2B941FEE5EF5}"/>
              </a:ext>
            </a:extLst>
          </p:cNvPr>
          <p:cNvSpPr txBox="1"/>
          <p:nvPr/>
        </p:nvSpPr>
        <p:spPr>
          <a:xfrm>
            <a:off x="855677" y="110824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AF1D1-8AB3-4AE1-9791-28C37667F9CF}"/>
              </a:ext>
            </a:extLst>
          </p:cNvPr>
          <p:cNvGraphicFramePr>
            <a:graphicFrameLocks noGrp="1"/>
          </p:cNvGraphicFramePr>
          <p:nvPr/>
        </p:nvGraphicFramePr>
        <p:xfrm>
          <a:off x="1356011" y="742482"/>
          <a:ext cx="9880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19">
                  <a:extLst>
                    <a:ext uri="{9D8B030D-6E8A-4147-A177-3AD203B41FA5}">
                      <a16:colId xmlns:a16="http://schemas.microsoft.com/office/drawing/2014/main" val="3972821207"/>
                    </a:ext>
                  </a:extLst>
                </a:gridCol>
                <a:gridCol w="494019">
                  <a:extLst>
                    <a:ext uri="{9D8B030D-6E8A-4147-A177-3AD203B41FA5}">
                      <a16:colId xmlns:a16="http://schemas.microsoft.com/office/drawing/2014/main" val="1855906089"/>
                    </a:ext>
                  </a:extLst>
                </a:gridCol>
              </a:tblGrid>
              <a:tr h="352954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40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245A46-AE37-48A4-BA31-8D1D2F345B4C}"/>
              </a:ext>
            </a:extLst>
          </p:cNvPr>
          <p:cNvSpPr txBox="1"/>
          <p:nvPr/>
        </p:nvSpPr>
        <p:spPr>
          <a:xfrm>
            <a:off x="609569" y="2167315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7202E-5C0A-4E37-988F-32F84C685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09729"/>
              </p:ext>
            </p:extLst>
          </p:nvPr>
        </p:nvGraphicFramePr>
        <p:xfrm>
          <a:off x="1132874" y="1812974"/>
          <a:ext cx="446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3">
                  <a:extLst>
                    <a:ext uri="{9D8B030D-6E8A-4147-A177-3AD203B41FA5}">
                      <a16:colId xmlns:a16="http://schemas.microsoft.com/office/drawing/2014/main" val="22767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9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880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66" y="2328525"/>
            <a:ext cx="1563967" cy="156396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546B19-3F1A-4463-9017-53C438444832}"/>
              </a:ext>
            </a:extLst>
          </p:cNvPr>
          <p:cNvSpPr/>
          <p:nvPr/>
        </p:nvSpPr>
        <p:spPr>
          <a:xfrm>
            <a:off x="964734" y="1035709"/>
            <a:ext cx="9499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Check leaf with left right</a:t>
            </a:r>
            <a:r>
              <a:rPr lang="en-US" sz="3600" b="1" dirty="0">
                <a:solidFill>
                  <a:srgbClr val="FF0000"/>
                </a:solidFill>
              </a:rPr>
              <a:t>10-30 </a:t>
            </a:r>
            <a:r>
              <a:rPr lang="en-US" sz="3600" b="1" dirty="0"/>
              <a:t>for next dimension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DAC03-6A22-4AFE-BF02-802F13052DD9}"/>
              </a:ext>
            </a:extLst>
          </p:cNvPr>
          <p:cNvSpPr txBox="1"/>
          <p:nvPr/>
        </p:nvSpPr>
        <p:spPr>
          <a:xfrm>
            <a:off x="964734" y="4358587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0C9F9B-31D3-4A6A-8E3E-AA96D38E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5184"/>
              </p:ext>
            </p:extLst>
          </p:nvPr>
        </p:nvGraphicFramePr>
        <p:xfrm>
          <a:off x="1788720" y="3892492"/>
          <a:ext cx="4679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19">
                  <a:extLst>
                    <a:ext uri="{9D8B030D-6E8A-4147-A177-3AD203B41FA5}">
                      <a16:colId xmlns:a16="http://schemas.microsoft.com/office/drawing/2014/main" val="12638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0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63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17" y="1066710"/>
            <a:ext cx="8292675" cy="3875804"/>
          </a:xfrm>
        </p:spPr>
      </p:pic>
    </p:spTree>
    <p:extLst>
      <p:ext uri="{BB962C8B-B14F-4D97-AF65-F5344CB8AC3E}">
        <p14:creationId xmlns:p14="http://schemas.microsoft.com/office/powerpoint/2010/main" val="2087657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6" y="647480"/>
            <a:ext cx="5889522" cy="446079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8DAB5BC-A608-4EB5-BAD5-AC15A3AD814B}"/>
              </a:ext>
            </a:extLst>
          </p:cNvPr>
          <p:cNvSpPr/>
          <p:nvPr/>
        </p:nvSpPr>
        <p:spPr>
          <a:xfrm flipH="1">
            <a:off x="6601410" y="96473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2620FE-AA5D-42EB-A993-BBFCDBE15849}"/>
              </a:ext>
            </a:extLst>
          </p:cNvPr>
          <p:cNvSpPr/>
          <p:nvPr/>
        </p:nvSpPr>
        <p:spPr>
          <a:xfrm>
            <a:off x="4649792" y="96473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0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6" y="647480"/>
            <a:ext cx="5889522" cy="446079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8DAB5BC-A608-4EB5-BAD5-AC15A3AD814B}"/>
              </a:ext>
            </a:extLst>
          </p:cNvPr>
          <p:cNvSpPr/>
          <p:nvPr/>
        </p:nvSpPr>
        <p:spPr>
          <a:xfrm flipH="1">
            <a:off x="5041057" y="287787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2620FE-AA5D-42EB-A993-BBFCDBE15849}"/>
              </a:ext>
            </a:extLst>
          </p:cNvPr>
          <p:cNvSpPr/>
          <p:nvPr/>
        </p:nvSpPr>
        <p:spPr>
          <a:xfrm>
            <a:off x="3128730" y="2877876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6" y="647480"/>
            <a:ext cx="5889522" cy="446079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8DAB5BC-A608-4EB5-BAD5-AC15A3AD814B}"/>
              </a:ext>
            </a:extLst>
          </p:cNvPr>
          <p:cNvSpPr/>
          <p:nvPr/>
        </p:nvSpPr>
        <p:spPr>
          <a:xfrm flipH="1">
            <a:off x="5871218" y="4475530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2620FE-AA5D-42EB-A993-BBFCDBE15849}"/>
              </a:ext>
            </a:extLst>
          </p:cNvPr>
          <p:cNvSpPr/>
          <p:nvPr/>
        </p:nvSpPr>
        <p:spPr>
          <a:xfrm>
            <a:off x="2141483" y="4488112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5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7635-DB49-45F4-93EA-14662D4C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6" y="647480"/>
            <a:ext cx="5889522" cy="446079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8DAB5BC-A608-4EB5-BAD5-AC15A3AD814B}"/>
              </a:ext>
            </a:extLst>
          </p:cNvPr>
          <p:cNvSpPr/>
          <p:nvPr/>
        </p:nvSpPr>
        <p:spPr>
          <a:xfrm flipH="1">
            <a:off x="5871218" y="4475530"/>
            <a:ext cx="578841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A59D66-7826-4AAD-A024-0F907D028850}"/>
              </a:ext>
            </a:extLst>
          </p:cNvPr>
          <p:cNvSpPr/>
          <p:nvPr/>
        </p:nvSpPr>
        <p:spPr>
          <a:xfrm>
            <a:off x="2131949" y="4475530"/>
            <a:ext cx="578841" cy="343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E6178-78A5-4972-9175-20F20E615235}"/>
              </a:ext>
            </a:extLst>
          </p:cNvPr>
          <p:cNvSpPr txBox="1"/>
          <p:nvPr/>
        </p:nvSpPr>
        <p:spPr>
          <a:xfrm>
            <a:off x="679509" y="2545904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70C71C-A3BB-4F36-8353-F12E7E6C2B23}"/>
              </a:ext>
            </a:extLst>
          </p:cNvPr>
          <p:cNvGraphicFramePr>
            <a:graphicFrameLocks noGrp="1"/>
          </p:cNvGraphicFramePr>
          <p:nvPr/>
        </p:nvGraphicFramePr>
        <p:xfrm>
          <a:off x="1208948" y="2070294"/>
          <a:ext cx="1214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70">
                  <a:extLst>
                    <a:ext uri="{9D8B030D-6E8A-4147-A177-3AD203B41FA5}">
                      <a16:colId xmlns:a16="http://schemas.microsoft.com/office/drawing/2014/main" val="145453753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306156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3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63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305-7094-4E7F-88D6-CFC6A3D8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98" y="5563345"/>
            <a:ext cx="6382103" cy="800133"/>
          </a:xfrm>
        </p:spPr>
        <p:txBody>
          <a:bodyPr>
            <a:normAutofit/>
          </a:bodyPr>
          <a:lstStyle/>
          <a:p>
            <a:r>
              <a:rPr lang="en-US" dirty="0"/>
              <a:t>Query (6-42,15-33,</a:t>
            </a:r>
            <a:r>
              <a:rPr lang="en-US" b="1" dirty="0">
                <a:solidFill>
                  <a:srgbClr val="FF0000"/>
                </a:solidFill>
              </a:rPr>
              <a:t>10-30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E6178-78A5-4972-9175-20F20E615235}"/>
              </a:ext>
            </a:extLst>
          </p:cNvPr>
          <p:cNvSpPr txBox="1"/>
          <p:nvPr/>
        </p:nvSpPr>
        <p:spPr>
          <a:xfrm>
            <a:off x="679509" y="2545904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NODES QUEUE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70C71C-A3BB-4F36-8353-F12E7E6C2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08465"/>
              </p:ext>
            </p:extLst>
          </p:nvPr>
        </p:nvGraphicFramePr>
        <p:xfrm>
          <a:off x="1208948" y="2070294"/>
          <a:ext cx="1214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70">
                  <a:extLst>
                    <a:ext uri="{9D8B030D-6E8A-4147-A177-3AD203B41FA5}">
                      <a16:colId xmlns:a16="http://schemas.microsoft.com/office/drawing/2014/main" val="145453753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306156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36163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1B47BB-BF28-4F1F-8638-4024C287E318}"/>
              </a:ext>
            </a:extLst>
          </p:cNvPr>
          <p:cNvSpPr/>
          <p:nvPr/>
        </p:nvSpPr>
        <p:spPr>
          <a:xfrm>
            <a:off x="6487958" y="3134012"/>
            <a:ext cx="1770077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83D90-AC9C-4D70-9330-72FB06F9F5F0}"/>
              </a:ext>
            </a:extLst>
          </p:cNvPr>
          <p:cNvSpPr txBox="1"/>
          <p:nvPr/>
        </p:nvSpPr>
        <p:spPr>
          <a:xfrm>
            <a:off x="4365600" y="3433040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NODES QUEUE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953E6-4514-49CC-A12D-AD27044DB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5285"/>
              </p:ext>
            </p:extLst>
          </p:nvPr>
        </p:nvGraphicFramePr>
        <p:xfrm>
          <a:off x="5021748" y="2850470"/>
          <a:ext cx="1214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70">
                  <a:extLst>
                    <a:ext uri="{9D8B030D-6E8A-4147-A177-3AD203B41FA5}">
                      <a16:colId xmlns:a16="http://schemas.microsoft.com/office/drawing/2014/main" val="145453753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306156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361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954951E-10CF-4795-8D9E-CC5ADB5B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50510"/>
              </p:ext>
            </p:extLst>
          </p:nvPr>
        </p:nvGraphicFramePr>
        <p:xfrm>
          <a:off x="1484594" y="3757345"/>
          <a:ext cx="446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3">
                  <a:extLst>
                    <a:ext uri="{9D8B030D-6E8A-4147-A177-3AD203B41FA5}">
                      <a16:colId xmlns:a16="http://schemas.microsoft.com/office/drawing/2014/main" val="22767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987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9BE8D6-5738-4982-9C8A-F82EC40997AB}"/>
              </a:ext>
            </a:extLst>
          </p:cNvPr>
          <p:cNvSpPr txBox="1"/>
          <p:nvPr/>
        </p:nvSpPr>
        <p:spPr>
          <a:xfrm>
            <a:off x="773125" y="4278169"/>
            <a:ext cx="33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QUEUE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7F6F58D-948F-4F19-93AB-EC3FF60FED93}"/>
              </a:ext>
            </a:extLst>
          </p:cNvPr>
          <p:cNvSpPr/>
          <p:nvPr/>
        </p:nvSpPr>
        <p:spPr>
          <a:xfrm>
            <a:off x="3418983" y="1870745"/>
            <a:ext cx="1214540" cy="298648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BDE6E-A81B-4480-9955-AAA9DB139EEF}"/>
              </a:ext>
            </a:extLst>
          </p:cNvPr>
          <p:cNvSpPr txBox="1"/>
          <p:nvPr/>
        </p:nvSpPr>
        <p:spPr>
          <a:xfrm>
            <a:off x="8699383" y="3134012"/>
            <a:ext cx="131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3448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395E-4F35-4BA6-B60D-9E11AA4A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ITEMS Diagram   (3 dimensions)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3EF11-78DE-499F-8A30-2A9B5B38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00" y="2507251"/>
            <a:ext cx="6139542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79116-B840-48AF-9355-194951E2025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993BFC-2287-45A6-AB5F-33FC6F66F5DA}"/>
              </a:ext>
            </a:extLst>
          </p:cNvPr>
          <p:cNvSpPr txBox="1">
            <a:spLocks/>
          </p:cNvSpPr>
          <p:nvPr/>
        </p:nvSpPr>
        <p:spPr>
          <a:xfrm>
            <a:off x="1465277" y="1640290"/>
            <a:ext cx="9144000" cy="441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Following this procedure until we reach the left and right pointers are the equal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5F3FEC-6331-496D-9068-B1ED5AE6D3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79978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C510EC-EF88-4E02-8F0D-D8BC253E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66" y="2511721"/>
            <a:ext cx="7160267" cy="322055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A8E00B1-181E-4FBC-82EC-8D529B438A33}"/>
              </a:ext>
            </a:extLst>
          </p:cNvPr>
          <p:cNvSpPr/>
          <p:nvPr/>
        </p:nvSpPr>
        <p:spPr>
          <a:xfrm>
            <a:off x="2825692" y="197652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4F14E91-729D-47F7-8FE9-7ABA8D6AC733}"/>
              </a:ext>
            </a:extLst>
          </p:cNvPr>
          <p:cNvSpPr/>
          <p:nvPr/>
        </p:nvSpPr>
        <p:spPr>
          <a:xfrm>
            <a:off x="2231472" y="23793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1D6794F-9D54-43D0-BD92-2CCC3E2FD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79116-B840-48AF-9355-194951E2025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993BFC-2287-45A6-AB5F-33FC6F66F5DA}"/>
              </a:ext>
            </a:extLst>
          </p:cNvPr>
          <p:cNvSpPr txBox="1">
            <a:spLocks/>
          </p:cNvSpPr>
          <p:nvPr/>
        </p:nvSpPr>
        <p:spPr>
          <a:xfrm>
            <a:off x="1465277" y="1640290"/>
            <a:ext cx="9144000" cy="441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reaching a leaf if it is a left child we backtrack and create the right node of the parent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5F3FEC-6331-496D-9068-B1ED5AE6D3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79978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C510EC-EF88-4E02-8F0D-D8BC253E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0" y="2388570"/>
            <a:ext cx="7020347" cy="317147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BADC4D4-4ADD-4BF3-BA16-3935F5B936D4}"/>
              </a:ext>
            </a:extLst>
          </p:cNvPr>
          <p:cNvSpPr/>
          <p:nvPr/>
        </p:nvSpPr>
        <p:spPr>
          <a:xfrm>
            <a:off x="2231472" y="23793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2BAC3C-A422-4324-9830-368D7793A00D}"/>
              </a:ext>
            </a:extLst>
          </p:cNvPr>
          <p:cNvSpPr/>
          <p:nvPr/>
        </p:nvSpPr>
        <p:spPr>
          <a:xfrm>
            <a:off x="2407056" y="296533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C558BED-C982-45FA-B99C-FFC1E4B1A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79116-B840-48AF-9355-194951E2025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993BFC-2287-45A6-AB5F-33FC6F66F5DA}"/>
              </a:ext>
            </a:extLst>
          </p:cNvPr>
          <p:cNvSpPr txBox="1">
            <a:spLocks/>
          </p:cNvSpPr>
          <p:nvPr/>
        </p:nvSpPr>
        <p:spPr>
          <a:xfrm>
            <a:off x="1465277" y="1640290"/>
            <a:ext cx="9144000" cy="441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reaching a leaf if it is a right child we backtrack and create subtrees for the other dimensions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5F3FEC-6331-496D-9068-B1ED5AE6D3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79978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9743679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13489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8181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397875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14665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731329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5763615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686903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590459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249282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230803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427958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445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624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FC510EC-EF88-4E02-8F0D-D8BC253E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0" y="2388570"/>
            <a:ext cx="7020347" cy="317147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09FBC1B-CAF0-48BD-8AB6-ADF229B53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DAACF1-0592-432B-8381-6076004C9381}"/>
              </a:ext>
            </a:extLst>
          </p:cNvPr>
          <p:cNvSpPr/>
          <p:nvPr/>
        </p:nvSpPr>
        <p:spPr>
          <a:xfrm>
            <a:off x="2695663" y="173991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AC02EF-8248-4C73-A9C9-DE044AE2D07E}"/>
              </a:ext>
            </a:extLst>
          </p:cNvPr>
          <p:cNvSpPr/>
          <p:nvPr/>
        </p:nvSpPr>
        <p:spPr>
          <a:xfrm>
            <a:off x="2825692" y="197652"/>
            <a:ext cx="260058" cy="39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2DF-C89A-4BBB-8EC6-4E872375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575" y="2434210"/>
            <a:ext cx="1470870" cy="318786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node_contents</a:t>
            </a:r>
            <a:r>
              <a:rPr lang="en-US" sz="1400" dirty="0"/>
              <a:t>  </a:t>
            </a:r>
            <a:r>
              <a:rPr lang="en-US" sz="1400" b="1" dirty="0"/>
              <a:t>size 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9E04E55-01B6-4A96-A48A-D099CC942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F93A-196C-46EC-899A-6F4C7D3B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459" cy="2100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11886-18C2-4AAF-841E-580B2D53357C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2434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B459A0-213C-45EE-A332-D3599B347807}"/>
              </a:ext>
            </a:extLst>
          </p:cNvPr>
          <p:cNvGraphicFramePr>
            <a:graphicFrameLocks noGrp="1"/>
          </p:cNvGraphicFramePr>
          <p:nvPr/>
        </p:nvGraphicFramePr>
        <p:xfrm>
          <a:off x="1683390" y="3299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3378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4303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319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548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9427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0762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12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981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304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1EC58CD-7A64-4E5A-9FE7-82EE62E37C5B}"/>
              </a:ext>
            </a:extLst>
          </p:cNvPr>
          <p:cNvSpPr txBox="1">
            <a:spLocks/>
          </p:cNvSpPr>
          <p:nvPr/>
        </p:nvSpPr>
        <p:spPr>
          <a:xfrm>
            <a:off x="257262" y="4757864"/>
            <a:ext cx="25334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node_content_counter</a:t>
            </a:r>
            <a:r>
              <a:rPr lang="en-US" sz="1200" dirty="0"/>
              <a:t>=0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0837A3-455E-4837-A8FE-516BCE4A60BA}"/>
              </a:ext>
            </a:extLst>
          </p:cNvPr>
          <p:cNvSpPr txBox="1">
            <a:spLocks/>
          </p:cNvSpPr>
          <p:nvPr/>
        </p:nvSpPr>
        <p:spPr>
          <a:xfrm>
            <a:off x="9925575" y="2912474"/>
            <a:ext cx="1902902" cy="709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dirty="0" err="1"/>
              <a:t>node_sorting_helper</a:t>
            </a:r>
            <a:endParaRPr lang="en-US" sz="1300" dirty="0"/>
          </a:p>
          <a:p>
            <a:r>
              <a:rPr lang="en-US" sz="1300" b="1" dirty="0"/>
              <a:t>Size Log&lt;base2&gt;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8DEB2B-6935-4684-814F-C69BB444BC5C}"/>
              </a:ext>
            </a:extLst>
          </p:cNvPr>
          <p:cNvSpPr txBox="1">
            <a:spLocks/>
          </p:cNvSpPr>
          <p:nvPr/>
        </p:nvSpPr>
        <p:spPr>
          <a:xfrm>
            <a:off x="3352800" y="4757864"/>
            <a:ext cx="2743200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node_sorting_helper_counter</a:t>
            </a:r>
            <a:r>
              <a:rPr lang="en-US" sz="1200" dirty="0"/>
              <a:t>=0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A8338A-78A0-4C20-B837-A2F30FC0C003}"/>
              </a:ext>
            </a:extLst>
          </p:cNvPr>
          <p:cNvSpPr txBox="1">
            <a:spLocks/>
          </p:cNvSpPr>
          <p:nvPr/>
        </p:nvSpPr>
        <p:spPr>
          <a:xfrm>
            <a:off x="7524924" y="4757864"/>
            <a:ext cx="2127076" cy="31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amount_of_numbers</a:t>
            </a:r>
            <a:r>
              <a:rPr lang="en-US" sz="1200" dirty="0"/>
              <a:t>=0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163BFB-50C5-44DC-AFB4-1606957E7008}"/>
              </a:ext>
            </a:extLst>
          </p:cNvPr>
          <p:cNvSpPr/>
          <p:nvPr/>
        </p:nvSpPr>
        <p:spPr>
          <a:xfrm>
            <a:off x="1996580" y="2116023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4A4128-96F4-4324-847E-7EFA73D2A304}"/>
              </a:ext>
            </a:extLst>
          </p:cNvPr>
          <p:cNvSpPr/>
          <p:nvPr/>
        </p:nvSpPr>
        <p:spPr>
          <a:xfrm>
            <a:off x="1996580" y="2912474"/>
            <a:ext cx="234891" cy="31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1362</Words>
  <Application>Microsoft Office PowerPoint</Application>
  <PresentationFormat>Widescreen</PresentationFormat>
  <Paragraphs>465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Tw Cen MT</vt:lpstr>
      <vt:lpstr>Circuit</vt:lpstr>
      <vt:lpstr>RANGE TREE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node_contents  size n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node_contents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Query (6-42,15-33,10-30)</vt:lpstr>
      <vt:lpstr>TIME – ITEMS Diagram   (3 dimensions)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node_contents</dc:title>
  <dc:creator>Giannis stefanou</dc:creator>
  <cp:lastModifiedBy>Giannis stefanou</cp:lastModifiedBy>
  <cp:revision>23</cp:revision>
  <dcterms:created xsi:type="dcterms:W3CDTF">2019-01-21T00:19:09Z</dcterms:created>
  <dcterms:modified xsi:type="dcterms:W3CDTF">2020-08-19T09:05:02Z</dcterms:modified>
</cp:coreProperties>
</file>