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6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D849-58A0-2848-80EA-BFC5F7B9CA73}" type="datetimeFigureOut">
              <a:rPr lang="en-US" smtClean="0"/>
              <a:t>7/18/16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6AF2-E0FD-9E41-8D91-23CFA544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1" y="142504"/>
            <a:ext cx="5562930" cy="3129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2083" y="2291937"/>
            <a:ext cx="15887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Bgm.mp3</a:t>
            </a:r>
          </a:p>
          <a:p>
            <a:r>
              <a:rPr lang="en-US" sz="1400" dirty="0" smtClean="0"/>
              <a:t>Play on enter game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1" y="3515096"/>
            <a:ext cx="5562930" cy="3129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2084" y="4964590"/>
            <a:ext cx="169369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takephoto.mp3</a:t>
            </a:r>
          </a:p>
          <a:p>
            <a:r>
              <a:rPr lang="en-US" sz="1400" dirty="0" smtClean="0"/>
              <a:t>Play when user takes a photo</a:t>
            </a:r>
          </a:p>
          <a:p>
            <a:r>
              <a:rPr lang="en-US" sz="1400" dirty="0" smtClean="0"/>
              <a:t>(apply to all 5 clues)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7" y="242455"/>
            <a:ext cx="3431807" cy="3356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03169" y="2634343"/>
            <a:ext cx="18117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jumpscare.mp3</a:t>
            </a:r>
          </a:p>
          <a:p>
            <a:r>
              <a:rPr lang="en-US" sz="1400" dirty="0" smtClean="0"/>
              <a:t>Play when she appear</a:t>
            </a:r>
          </a:p>
        </p:txBody>
      </p:sp>
    </p:spTree>
    <p:extLst>
      <p:ext uri="{BB962C8B-B14F-4D97-AF65-F5344CB8AC3E}">
        <p14:creationId xmlns:p14="http://schemas.microsoft.com/office/powerpoint/2010/main" val="20510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85029"/>
            <a:ext cx="5717886" cy="3216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723" y="954520"/>
            <a:ext cx="234683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pon_appear.mp3</a:t>
            </a:r>
          </a:p>
          <a:p>
            <a:r>
              <a:rPr lang="en-US" sz="1400" dirty="0" smtClean="0"/>
              <a:t>Play when </a:t>
            </a:r>
            <a:r>
              <a:rPr lang="en-US" sz="1400" dirty="0" err="1" smtClean="0"/>
              <a:t>pontianak</a:t>
            </a:r>
            <a:r>
              <a:rPr lang="en-US" sz="1400" dirty="0" smtClean="0"/>
              <a:t> appear for the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wrong answer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" y="3574472"/>
            <a:ext cx="5717886" cy="32163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0723" y="5307778"/>
            <a:ext cx="234683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pon_dash.mp3</a:t>
            </a:r>
          </a:p>
          <a:p>
            <a:r>
              <a:rPr lang="en-US" sz="1400" dirty="0" smtClean="0"/>
              <a:t>Play when </a:t>
            </a:r>
            <a:r>
              <a:rPr lang="en-US" sz="1400" dirty="0" err="1" smtClean="0"/>
              <a:t>pontianak</a:t>
            </a:r>
            <a:r>
              <a:rPr lang="en-US" sz="1400" dirty="0" smtClean="0"/>
              <a:t> dash towards user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18" y="2134589"/>
            <a:ext cx="4570681" cy="2571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26485" y="4443987"/>
            <a:ext cx="308798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0016_piano_horror_alerted_d.mp3</a:t>
            </a:r>
          </a:p>
          <a:p>
            <a:r>
              <a:rPr lang="en-US" sz="1400" dirty="0" smtClean="0"/>
              <a:t>Play when user failed the game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979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Xu</dc:creator>
  <cp:lastModifiedBy>Tracy Xu</cp:lastModifiedBy>
  <cp:revision>3</cp:revision>
  <dcterms:created xsi:type="dcterms:W3CDTF">2016-07-18T06:45:40Z</dcterms:created>
  <dcterms:modified xsi:type="dcterms:W3CDTF">2016-07-18T07:11:45Z</dcterms:modified>
</cp:coreProperties>
</file>