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62" r:id="rId3"/>
    <p:sldId id="264" r:id="rId4"/>
    <p:sldId id="265" r:id="rId5"/>
    <p:sldId id="26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8" r:id="rId17"/>
    <p:sldId id="28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2EEA73B4-9088-4352-A7D7-3B52B8E23B73}">
          <p14:sldIdLst>
            <p14:sldId id="263"/>
          </p14:sldIdLst>
        </p14:section>
        <p14:section name="IDENTITY" id="{32E09FF5-2593-49BF-B7A3-AAF6DD4F4B31}">
          <p14:sldIdLst>
            <p14:sldId id="262"/>
          </p14:sldIdLst>
        </p14:section>
        <p14:section name="TOC" id="{40A96EFE-92A4-490F-A849-B7FBA2B6EBAD}">
          <p14:sldIdLst>
            <p14:sldId id="264"/>
          </p14:sldIdLst>
        </p14:section>
        <p14:section name="Introduction" id="{CAAF277F-567D-4DBD-8F11-829E8E1A97A8}">
          <p14:sldIdLst>
            <p14:sldId id="265"/>
          </p14:sldIdLst>
        </p14:section>
        <p14:section name="Sensor" id="{DD27CD4D-0D69-4DA9-9665-4B1F8008C0B4}">
          <p14:sldIdLst>
            <p14:sldId id="267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GP Processor Diagram" id="{5AAE6F1B-8DE5-42A2-8B35-B711F0158379}">
          <p14:sldIdLst>
            <p14:sldId id="268"/>
            <p14:sldId id="28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F3F"/>
    <a:srgbClr val="FFFFFF"/>
    <a:srgbClr val="BB7E43"/>
    <a:srgbClr val="323748"/>
    <a:srgbClr val="4F566F"/>
    <a:srgbClr val="262A36"/>
    <a:srgbClr val="D88B3E"/>
    <a:srgbClr val="D7D03F"/>
    <a:srgbClr val="41D568"/>
    <a:srgbClr val="47C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 showGuides="1">
      <p:cViewPr varScale="1">
        <p:scale>
          <a:sx n="57" d="100"/>
          <a:sy n="57" d="100"/>
        </p:scale>
        <p:origin x="4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0" d="100"/>
          <a:sy n="50" d="100"/>
        </p:scale>
        <p:origin x="28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619D0F-0FBF-D41D-7481-5DCCAA315F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07824-67A3-57E3-E7D4-BC04F4272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28FEA-F365-42B6-AE3D-CBDB7C86577C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D5FA1-CDEA-5718-645D-32B43C6F66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7A6A5-AAFE-C6CB-EAA8-60FBAFD9A0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87CB-5EFD-40CF-BF5D-9BBB5120F7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3131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3C2A9-7ADC-424D-9CF6-41AF380ADD19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891C-9CA8-498C-9851-D708C75B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7072B9-552E-9CAB-821D-D61C418A0493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1E5B-1582-6C69-8945-39F6FEF4D417}"/>
              </a:ext>
            </a:extLst>
          </p:cNvPr>
          <p:cNvSpPr txBox="1"/>
          <p:nvPr userDrawn="1"/>
        </p:nvSpPr>
        <p:spPr>
          <a:xfrm>
            <a:off x="934832" y="225288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Daffodil International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2606AA-92CF-92F0-6853-E492A9EC8CE5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93D1-82E1-9156-6C73-3868C0AEC20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E13F2C-203B-8605-EC31-0E8F7723A7A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A572D95-EC1D-067B-BDD5-53732B0BB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278E8EC-9A3A-AC6C-63CD-61BFB61B8298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3317BB9-9C8F-0E74-4254-B9EC8DDC0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7B9AD2-6CAC-DC89-5FE5-83C9A715CE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2" y="167340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IMIN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01CE7A-8FF2-71C2-65A8-C13E4D162259}"/>
              </a:ext>
            </a:extLst>
          </p:cNvPr>
          <p:cNvSpPr txBox="1"/>
          <p:nvPr userDrawn="1"/>
        </p:nvSpPr>
        <p:spPr>
          <a:xfrm>
            <a:off x="3016266" y="1801140"/>
            <a:ext cx="59009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GP </a:t>
            </a:r>
          </a:p>
          <a:p>
            <a:pPr algn="ctr"/>
            <a:r>
              <a:rPr lang="en-US" sz="96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Processor</a:t>
            </a:r>
            <a:endParaRPr lang="en-ID" sz="96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F5DF26-AE06-7CE4-7C89-76E74BF66CF9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329879-B6C0-5D30-4A51-1D451472A3DC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5BEF3B-37D9-76F5-3137-EFD107C5A77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BDA3C9-892B-B437-0167-54EF8E6AA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777457-105B-B491-2A63-01DA6CF1767A}"/>
              </a:ext>
            </a:extLst>
          </p:cNvPr>
          <p:cNvGrpSpPr/>
          <p:nvPr userDrawn="1"/>
        </p:nvGrpSpPr>
        <p:grpSpPr>
          <a:xfrm>
            <a:off x="4568991" y="5358967"/>
            <a:ext cx="160578" cy="154466"/>
            <a:chOff x="6235762" y="719790"/>
            <a:chExt cx="160578" cy="1544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9B9867-629D-79C7-21B2-83485248D17E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BD2B55-F790-A23D-528C-8EB2975EC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C2CDCC4-D9C1-3D17-D61F-51EA6700AE52}"/>
              </a:ext>
            </a:extLst>
          </p:cNvPr>
          <p:cNvSpPr/>
          <p:nvPr userDrawn="1"/>
        </p:nvSpPr>
        <p:spPr>
          <a:xfrm>
            <a:off x="2023975" y="4719539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446C6CA-00CA-E55D-B47A-68DA3BB337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A958420-5144-731B-E121-9C412CDD5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941696" y="4731980"/>
            <a:ext cx="1772828" cy="21260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94D0E8E-3AC4-7934-B9DC-EA95DF03F56D}"/>
              </a:ext>
            </a:extLst>
          </p:cNvPr>
          <p:cNvSpPr txBox="1"/>
          <p:nvPr userDrawn="1"/>
        </p:nvSpPr>
        <p:spPr>
          <a:xfrm>
            <a:off x="934832" y="305065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Daffodil International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3E1A627-6328-77BD-4AB8-6231323B8A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2" y="167340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9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ENTIFICATION OF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BE20FB-3544-C128-E38C-2876462517DC}"/>
              </a:ext>
            </a:extLst>
          </p:cNvPr>
          <p:cNvSpPr txBox="1"/>
          <p:nvPr userDrawn="1"/>
        </p:nvSpPr>
        <p:spPr>
          <a:xfrm>
            <a:off x="3643907" y="2071783"/>
            <a:ext cx="49487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GP </a:t>
            </a:r>
          </a:p>
          <a:p>
            <a:pPr algn="ctr"/>
            <a:r>
              <a:rPr lang="en-US" sz="80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Processor</a:t>
            </a:r>
            <a:endParaRPr lang="en-ID" sz="80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8DD9E-AFE7-74B1-5767-7E19C69B6049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E3194-A5BB-265D-429A-DA0367D6288D}"/>
              </a:ext>
            </a:extLst>
          </p:cNvPr>
          <p:cNvGrpSpPr/>
          <p:nvPr userDrawn="1"/>
        </p:nvGrpSpPr>
        <p:grpSpPr>
          <a:xfrm>
            <a:off x="6288610" y="4471862"/>
            <a:ext cx="160578" cy="154466"/>
            <a:chOff x="6235762" y="719790"/>
            <a:chExt cx="160578" cy="15446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55A3CB-2807-FB53-2452-6FC463CCD7D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FEB3A3-241A-6845-D5D6-F93FE1D76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DF3BB01-C84B-C995-D9FA-C9E8F99DBA8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68EF2D-91CE-3105-BAC2-27CBC47B24A9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57C2ADB-96E3-1338-658B-3DD707887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5AE228F-EF17-7C00-AC22-A49E3E73732C}"/>
              </a:ext>
            </a:extLst>
          </p:cNvPr>
          <p:cNvSpPr txBox="1"/>
          <p:nvPr userDrawn="1"/>
        </p:nvSpPr>
        <p:spPr>
          <a:xfrm>
            <a:off x="934832" y="305065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Daffodil International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4CB6BC9-2020-C511-65DD-32934E68CD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2" y="167340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C96DF3-B250-ED0E-E10E-8BC39CCDD880}"/>
              </a:ext>
            </a:extLst>
          </p:cNvPr>
          <p:cNvSpPr txBox="1"/>
          <p:nvPr userDrawn="1"/>
        </p:nvSpPr>
        <p:spPr>
          <a:xfrm>
            <a:off x="4211445" y="2367171"/>
            <a:ext cx="41120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GP </a:t>
            </a:r>
          </a:p>
          <a:p>
            <a:pPr algn="ctr"/>
            <a:r>
              <a:rPr lang="en-US" sz="66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Processor</a:t>
            </a:r>
            <a:endParaRPr lang="en-ID" sz="66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7ADC79-1D52-1F7F-3AE1-759A17406885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363F00-7FA9-C2B4-AC5E-721549B56E6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FCB326-72F4-6CE9-1F78-155880AB7D08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C27A865-1D99-309C-CA3A-B4AEAFFEAA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F8B2FD-3719-E07F-77C7-B5DE62BAF631}"/>
              </a:ext>
            </a:extLst>
          </p:cNvPr>
          <p:cNvSpPr txBox="1"/>
          <p:nvPr userDrawn="1"/>
        </p:nvSpPr>
        <p:spPr>
          <a:xfrm>
            <a:off x="934832" y="305065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Daffodil International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72A00-4A03-191B-1938-C01412E758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2" y="167340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C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D36F0-A662-6BEB-9063-76D7378B8AF7}"/>
              </a:ext>
            </a:extLst>
          </p:cNvPr>
          <p:cNvSpPr txBox="1"/>
          <p:nvPr userDrawn="1"/>
        </p:nvSpPr>
        <p:spPr>
          <a:xfrm>
            <a:off x="4083931" y="2145104"/>
            <a:ext cx="44694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GP </a:t>
            </a:r>
          </a:p>
          <a:p>
            <a:pPr algn="ctr"/>
            <a:r>
              <a:rPr lang="en-US" sz="72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Processor</a:t>
            </a:r>
            <a:endParaRPr lang="en-ID" sz="72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CE407C-BC51-05B0-FB58-A2E733EECCEB}"/>
              </a:ext>
            </a:extLst>
          </p:cNvPr>
          <p:cNvSpPr/>
          <p:nvPr userDrawn="1"/>
        </p:nvSpPr>
        <p:spPr>
          <a:xfrm>
            <a:off x="7677875" y="42693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014123-D8B4-7029-8EF2-2B38277C18D9}"/>
              </a:ext>
            </a:extLst>
          </p:cNvPr>
          <p:cNvSpPr/>
          <p:nvPr userDrawn="1"/>
        </p:nvSpPr>
        <p:spPr>
          <a:xfrm>
            <a:off x="2036675" y="41152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50BAEE-62A5-30D4-A0DF-289CFAD2999F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C0397F0-61B7-6DA0-6262-D00B31D9CC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D805A1E-27CD-D612-8CA1-5F089812890B}"/>
              </a:ext>
            </a:extLst>
          </p:cNvPr>
          <p:cNvSpPr/>
          <p:nvPr userDrawn="1"/>
        </p:nvSpPr>
        <p:spPr>
          <a:xfrm rot="2151559">
            <a:off x="6574805" y="9537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B2F5016-0F0F-D55D-41AB-80C8615B1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F4AB5-1F59-0D29-17A5-1162E8C387C2}"/>
              </a:ext>
            </a:extLst>
          </p:cNvPr>
          <p:cNvSpPr txBox="1"/>
          <p:nvPr userDrawn="1"/>
        </p:nvSpPr>
        <p:spPr>
          <a:xfrm>
            <a:off x="934832" y="305065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Daffodil International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21A47-510A-C74D-2E70-E5FD20A72E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2" y="167340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EE4D5B6-0882-4F86-DC66-BE1201190A7C}"/>
              </a:ext>
            </a:extLst>
          </p:cNvPr>
          <p:cNvSpPr/>
          <p:nvPr userDrawn="1"/>
        </p:nvSpPr>
        <p:spPr>
          <a:xfrm>
            <a:off x="663791" y="1351322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35594-FC12-9E10-E820-8FCC78F1ABFA}"/>
              </a:ext>
            </a:extLst>
          </p:cNvPr>
          <p:cNvSpPr/>
          <p:nvPr userDrawn="1"/>
        </p:nvSpPr>
        <p:spPr>
          <a:xfrm>
            <a:off x="11368934" y="3967330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B371FFA-F7A4-8A65-F2B1-65B68D4B69FE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521CDDC-37D9-3982-05E1-9A221FE613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D5ED59E-709B-EE7A-2B2E-FB9B1AD78742}"/>
              </a:ext>
            </a:extLst>
          </p:cNvPr>
          <p:cNvSpPr/>
          <p:nvPr userDrawn="1"/>
        </p:nvSpPr>
        <p:spPr>
          <a:xfrm rot="2151559">
            <a:off x="10087873" y="1014461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6215DB-DAF8-595F-1733-14062985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B17578-5849-6627-BC30-36A33E943625}"/>
              </a:ext>
            </a:extLst>
          </p:cNvPr>
          <p:cNvSpPr txBox="1"/>
          <p:nvPr userDrawn="1"/>
        </p:nvSpPr>
        <p:spPr>
          <a:xfrm>
            <a:off x="934832" y="305065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Daffodil International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42275-367E-22EA-3F76-EEB4E79CD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2" y="167340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B59550-1741-71ED-E59F-D0DD20999882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05448-E02A-3B27-1A0B-1F723FA82414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5A7B7-C5FF-D840-BD7F-B81ED87E27D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A21429-E388-9AF5-B61A-DD949C50D9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FC4B6D-B556-E7C2-42EC-B7615018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835A403-5AD2-63A7-7CD1-ADB250F72804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E005EA0-8B5E-AB56-75D8-4942D039E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4A9E61-467F-FB2E-EBE2-F8E77AB0BCA1}"/>
              </a:ext>
            </a:extLst>
          </p:cNvPr>
          <p:cNvSpPr txBox="1"/>
          <p:nvPr userDrawn="1"/>
        </p:nvSpPr>
        <p:spPr>
          <a:xfrm>
            <a:off x="934832" y="305065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Daffodil International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64B99-D00E-2211-6BED-4BD36750EA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2" y="167340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262A36"/>
            </a:gs>
            <a:gs pos="35000">
              <a:srgbClr val="323748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CC4F-1A93-9B6D-DD14-E97362B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3F6B-0363-F2EC-3848-E0F711F8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C130-6293-335B-64B6-FCA023FC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34BC-AFEE-4244-A438-51A26202987C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D7FA-A9C2-0AF4-930B-DBBA3434B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B8E2-4F35-33AE-364E-594F86D6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7142-0A8C-4689-8EAE-A90B2B4D5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38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image" Target="../media/image7.sv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slide" Target="slide11.xml"/><Relationship Id="rId3" Type="http://schemas.openxmlformats.org/officeDocument/2006/relationships/image" Target="../media/image24.svg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17" Type="http://schemas.openxmlformats.org/officeDocument/2006/relationships/image" Target="../media/image30.PNG"/><Relationship Id="rId2" Type="http://schemas.openxmlformats.org/officeDocument/2006/relationships/image" Target="../media/image23.png"/><Relationship Id="rId16" Type="http://schemas.openxmlformats.org/officeDocument/2006/relationships/image" Target="../media/image19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slide" Target="slide16.xml"/><Relationship Id="rId19" Type="http://schemas.openxmlformats.org/officeDocument/2006/relationships/image" Target="../media/image25.png"/><Relationship Id="rId4" Type="http://schemas.openxmlformats.org/officeDocument/2006/relationships/slide" Target="slide4.xml"/><Relationship Id="rId9" Type="http://schemas.openxmlformats.org/officeDocument/2006/relationships/image" Target="../media/image13.svg"/><Relationship Id="rId1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png"/><Relationship Id="rId18" Type="http://schemas.openxmlformats.org/officeDocument/2006/relationships/image" Target="../media/image26.sv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12" Type="http://schemas.openxmlformats.org/officeDocument/2006/relationships/image" Target="../media/image17.svg"/><Relationship Id="rId17" Type="http://schemas.openxmlformats.org/officeDocument/2006/relationships/image" Target="../media/image25.png"/><Relationship Id="rId2" Type="http://schemas.openxmlformats.org/officeDocument/2006/relationships/slide" Target="slide4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slide" Target="slide5.xml"/><Relationship Id="rId15" Type="http://schemas.openxmlformats.org/officeDocument/2006/relationships/image" Target="../media/image31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slide" Target="slide13.xml"/><Relationship Id="rId3" Type="http://schemas.openxmlformats.org/officeDocument/2006/relationships/image" Target="../media/image24.svg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17" Type="http://schemas.openxmlformats.org/officeDocument/2006/relationships/image" Target="../media/image32.PNG"/><Relationship Id="rId2" Type="http://schemas.openxmlformats.org/officeDocument/2006/relationships/image" Target="../media/image23.png"/><Relationship Id="rId16" Type="http://schemas.openxmlformats.org/officeDocument/2006/relationships/image" Target="../media/image19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slide" Target="slide16.xml"/><Relationship Id="rId19" Type="http://schemas.openxmlformats.org/officeDocument/2006/relationships/image" Target="../media/image25.png"/><Relationship Id="rId4" Type="http://schemas.openxmlformats.org/officeDocument/2006/relationships/slide" Target="slide4.xml"/><Relationship Id="rId9" Type="http://schemas.openxmlformats.org/officeDocument/2006/relationships/image" Target="../media/image13.svg"/><Relationship Id="rId1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png"/><Relationship Id="rId18" Type="http://schemas.openxmlformats.org/officeDocument/2006/relationships/image" Target="../media/image26.sv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12" Type="http://schemas.openxmlformats.org/officeDocument/2006/relationships/image" Target="../media/image17.svg"/><Relationship Id="rId17" Type="http://schemas.openxmlformats.org/officeDocument/2006/relationships/image" Target="../media/image25.png"/><Relationship Id="rId2" Type="http://schemas.openxmlformats.org/officeDocument/2006/relationships/slide" Target="slide4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slide" Target="slide5.xml"/><Relationship Id="rId15" Type="http://schemas.openxmlformats.org/officeDocument/2006/relationships/image" Target="../media/image33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png"/><Relationship Id="rId18" Type="http://schemas.openxmlformats.org/officeDocument/2006/relationships/image" Target="../media/image26.sv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12" Type="http://schemas.openxmlformats.org/officeDocument/2006/relationships/image" Target="../media/image17.svg"/><Relationship Id="rId17" Type="http://schemas.openxmlformats.org/officeDocument/2006/relationships/image" Target="../media/image25.png"/><Relationship Id="rId2" Type="http://schemas.openxmlformats.org/officeDocument/2006/relationships/slide" Target="slide4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slide" Target="slide5.xml"/><Relationship Id="rId15" Type="http://schemas.openxmlformats.org/officeDocument/2006/relationships/image" Target="../media/image34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5.svg"/><Relationship Id="rId1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slide" Target="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slide" Target="slide16.xml"/><Relationship Id="rId5" Type="http://schemas.openxmlformats.org/officeDocument/2006/relationships/slide" Target="slide4.xml"/><Relationship Id="rId15" Type="http://schemas.openxmlformats.org/officeDocument/2006/relationships/image" Target="../media/image17.svg"/><Relationship Id="rId10" Type="http://schemas.openxmlformats.org/officeDocument/2006/relationships/image" Target="../media/image13.svg"/><Relationship Id="rId4" Type="http://schemas.openxmlformats.org/officeDocument/2006/relationships/image" Target="../media/image26.sv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18" Type="http://schemas.openxmlformats.org/officeDocument/2006/relationships/image" Target="../media/image15.svg"/><Relationship Id="rId3" Type="http://schemas.openxmlformats.org/officeDocument/2006/relationships/slide" Target="slide3.xml"/><Relationship Id="rId21" Type="http://schemas.openxmlformats.org/officeDocument/2006/relationships/image" Target="../media/image18.png"/><Relationship Id="rId7" Type="http://schemas.openxmlformats.org/officeDocument/2006/relationships/image" Target="../media/image7.svg"/><Relationship Id="rId12" Type="http://schemas.openxmlformats.org/officeDocument/2006/relationships/image" Target="../media/image11.svg"/><Relationship Id="rId17" Type="http://schemas.openxmlformats.org/officeDocument/2006/relationships/image" Target="../media/image14.png"/><Relationship Id="rId2" Type="http://schemas.openxmlformats.org/officeDocument/2006/relationships/slide" Target="slide1.xml"/><Relationship Id="rId16" Type="http://schemas.openxmlformats.org/officeDocument/2006/relationships/slide" Target="slide16.xml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13.svg"/><Relationship Id="rId10" Type="http://schemas.openxmlformats.org/officeDocument/2006/relationships/slide" Target="slide4.xml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2.png"/><Relationship Id="rId22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4.png"/><Relationship Id="rId18" Type="http://schemas.openxmlformats.org/officeDocument/2006/relationships/image" Target="../media/image9.sv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8.png"/><Relationship Id="rId2" Type="http://schemas.openxmlformats.org/officeDocument/2006/relationships/slide" Target="slide4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1.xml"/><Relationship Id="rId5" Type="http://schemas.openxmlformats.org/officeDocument/2006/relationships/slide" Target="slide5.xml"/><Relationship Id="rId1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5.svg"/><Relationship Id="rId18" Type="http://schemas.openxmlformats.org/officeDocument/2006/relationships/image" Target="../media/image22.PN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16.xml"/><Relationship Id="rId5" Type="http://schemas.openxmlformats.org/officeDocument/2006/relationships/slide" Target="slide4.xml"/><Relationship Id="rId15" Type="http://schemas.openxmlformats.org/officeDocument/2006/relationships/image" Target="../media/image17.svg"/><Relationship Id="rId10" Type="http://schemas.openxmlformats.org/officeDocument/2006/relationships/image" Target="../media/image13.svg"/><Relationship Id="rId4" Type="http://schemas.openxmlformats.org/officeDocument/2006/relationships/slide" Target="slide3.xml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24.svg"/><Relationship Id="rId7" Type="http://schemas.openxmlformats.org/officeDocument/2006/relationships/slide" Target="slide5.xml"/><Relationship Id="rId12" Type="http://schemas.openxmlformats.org/officeDocument/2006/relationships/image" Target="../media/image15.svg"/><Relationship Id="rId17" Type="http://schemas.openxmlformats.org/officeDocument/2006/relationships/slide" Target="slide6.xml"/><Relationship Id="rId2" Type="http://schemas.openxmlformats.org/officeDocument/2006/relationships/image" Target="../media/image23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slide" Target="slide16.xml"/><Relationship Id="rId19" Type="http://schemas.openxmlformats.org/officeDocument/2006/relationships/image" Target="../media/image26.svg"/><Relationship Id="rId4" Type="http://schemas.openxmlformats.org/officeDocument/2006/relationships/slide" Target="slide4.xml"/><Relationship Id="rId9" Type="http://schemas.openxmlformats.org/officeDocument/2006/relationships/image" Target="../media/image13.sv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png"/><Relationship Id="rId18" Type="http://schemas.openxmlformats.org/officeDocument/2006/relationships/image" Target="../media/image26.sv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12" Type="http://schemas.openxmlformats.org/officeDocument/2006/relationships/image" Target="../media/image17.svg"/><Relationship Id="rId17" Type="http://schemas.openxmlformats.org/officeDocument/2006/relationships/image" Target="../media/image25.png"/><Relationship Id="rId2" Type="http://schemas.openxmlformats.org/officeDocument/2006/relationships/slide" Target="slide4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slide" Target="slide5.xml"/><Relationship Id="rId15" Type="http://schemas.openxmlformats.org/officeDocument/2006/relationships/image" Target="../media/image28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8.png"/><Relationship Id="rId18" Type="http://schemas.openxmlformats.org/officeDocument/2006/relationships/image" Target="../media/image26.sv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12" Type="http://schemas.openxmlformats.org/officeDocument/2006/relationships/image" Target="../media/image17.svg"/><Relationship Id="rId17" Type="http://schemas.openxmlformats.org/officeDocument/2006/relationships/image" Target="../media/image25.png"/><Relationship Id="rId2" Type="http://schemas.openxmlformats.org/officeDocument/2006/relationships/slide" Target="slide4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slide" Target="slide5.xml"/><Relationship Id="rId15" Type="http://schemas.openxmlformats.org/officeDocument/2006/relationships/image" Target="../media/image29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97C81-A646-58F8-FDE3-7EFCCA630DE9}"/>
              </a:ext>
            </a:extLst>
          </p:cNvPr>
          <p:cNvSpPr txBox="1"/>
          <p:nvPr/>
        </p:nvSpPr>
        <p:spPr>
          <a:xfrm>
            <a:off x="8775205" y="2426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BD6E7349-24E7-63A5-826C-C4B5C7998001}"/>
              </a:ext>
            </a:extLst>
          </p:cNvPr>
          <p:cNvSpPr txBox="1"/>
          <p:nvPr/>
        </p:nvSpPr>
        <p:spPr>
          <a:xfrm>
            <a:off x="9512537" y="24260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IDENTITY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58B266A1-E87A-AA01-9C2B-53F9B1D08863}"/>
              </a:ext>
            </a:extLst>
          </p:cNvPr>
          <p:cNvSpPr txBox="1"/>
          <p:nvPr/>
        </p:nvSpPr>
        <p:spPr>
          <a:xfrm>
            <a:off x="10410169" y="242606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TABLE OF 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12C36-A14C-57CD-FCB9-0DA0AC1ABEA7}"/>
              </a:ext>
            </a:extLst>
          </p:cNvPr>
          <p:cNvCxnSpPr>
            <a:cxnSpLocks/>
          </p:cNvCxnSpPr>
          <p:nvPr/>
        </p:nvCxnSpPr>
        <p:spPr>
          <a:xfrm>
            <a:off x="877520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2398513" y="2505670"/>
            <a:ext cx="7394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PRESENTATION ON</a:t>
            </a:r>
            <a:endParaRPr lang="en-ID" sz="5400" b="1" spc="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CC2AB0-E978-A868-3A9C-A545BFF25E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794" t="9856" r="28517" b="36317"/>
          <a:stretch/>
        </p:blipFill>
        <p:spPr>
          <a:xfrm>
            <a:off x="-3480184" y="717997"/>
            <a:ext cx="4053385" cy="614000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CEB5872-38B6-99CE-331E-06B1028C8536}"/>
              </a:ext>
            </a:extLst>
          </p:cNvPr>
          <p:cNvGrpSpPr/>
          <p:nvPr/>
        </p:nvGrpSpPr>
        <p:grpSpPr>
          <a:xfrm>
            <a:off x="12337600" y="2257473"/>
            <a:ext cx="9360255" cy="3402602"/>
            <a:chOff x="4558355" y="2257473"/>
            <a:chExt cx="9360255" cy="34026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A092AA-D429-33C1-46EB-ADC15679E4D8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699B14-E99F-9F92-C7F4-B6EDC13505D4}"/>
                </a:ext>
              </a:extLst>
            </p:cNvPr>
            <p:cNvSpPr txBox="1"/>
            <p:nvPr/>
          </p:nvSpPr>
          <p:spPr>
            <a:xfrm>
              <a:off x="4558355" y="2666129"/>
              <a:ext cx="93602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Istewak</a:t>
              </a:r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Hassan Tewak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33C6C-B816-5FC2-A17B-CB9142220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599C6E-DEE8-573C-6627-773FAF76AD41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 am a student of Daffodil 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International University. My hometown is in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Cumilla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 My school is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Cumilla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High School and my college name is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Cumilla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Victoria College.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EDEBD7-E42C-EC8F-3042-A07C6E69889E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Employee badge">
              <a:extLst>
                <a:ext uri="{FF2B5EF4-FFF2-40B4-BE49-F238E27FC236}">
                  <a16:creationId xmlns:a16="http://schemas.microsoft.com/office/drawing/2014/main" id="{2C09F212-48F7-7FB6-5F4A-89097CBBC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5" name="Graphic 14" descr="Graduation cap">
              <a:extLst>
                <a:ext uri="{FF2B5EF4-FFF2-40B4-BE49-F238E27FC236}">
                  <a16:creationId xmlns:a16="http://schemas.microsoft.com/office/drawing/2014/main" id="{64244BED-4756-D16E-3D03-0C51B4D8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11" y="5101690"/>
              <a:ext cx="558385" cy="5583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5234A-2C95-7790-25FD-845342736885}"/>
                </a:ext>
              </a:extLst>
            </p:cNvPr>
            <p:cNvSpPr txBox="1"/>
            <p:nvPr/>
          </p:nvSpPr>
          <p:spPr>
            <a:xfrm>
              <a:off x="5284951" y="5221516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0242220005341228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AD9FAB-1112-4769-E3F0-FDA6559D5608}"/>
                </a:ext>
              </a:extLst>
            </p:cNvPr>
            <p:cNvSpPr txBox="1"/>
            <p:nvPr/>
          </p:nvSpPr>
          <p:spPr>
            <a:xfrm>
              <a:off x="8207512" y="5242381"/>
              <a:ext cx="2329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Mr. Rafi Al Mahmud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1AFD72-AFE4-9D0D-8195-04E6DE675A20}"/>
              </a:ext>
            </a:extLst>
          </p:cNvPr>
          <p:cNvSpPr txBox="1"/>
          <p:nvPr/>
        </p:nvSpPr>
        <p:spPr>
          <a:xfrm>
            <a:off x="2572806" y="3429000"/>
            <a:ext cx="7046387" cy="75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i="0" dirty="0">
                <a:solidFill>
                  <a:srgbClr val="FFFFFF"/>
                </a:solidFill>
                <a:effectLst/>
                <a:latin typeface="Tahoma" panose="020B0604030504040204" pitchFamily="34" charset="0"/>
              </a:rPr>
              <a:t>Obstacle Avoidance Robot</a:t>
            </a:r>
            <a:endParaRPr lang="en-US" sz="4000" b="1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821983" y="906881"/>
            <a:ext cx="10230329" cy="2733753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213112" y="106146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Ultrasonic Sensor </a:t>
              </a:r>
            </a:p>
            <a:p>
              <a:r>
                <a:rPr lang="en-US" sz="2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Connections</a:t>
              </a:r>
              <a:endParaRPr lang="en-ID" sz="24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223550" y="1945046"/>
              <a:ext cx="462009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ECECF1"/>
                  </a:solidFill>
                  <a:effectLst/>
                  <a:latin typeface="Söhne"/>
                </a:rPr>
                <a:t>Red – Power</a:t>
              </a:r>
            </a:p>
            <a:p>
              <a:pPr algn="just"/>
              <a:r>
                <a:rPr lang="en-US" sz="2000" dirty="0">
                  <a:solidFill>
                    <a:srgbClr val="ECECF1"/>
                  </a:solidFill>
                  <a:latin typeface="Söhne"/>
                  <a:cs typeface="Aharoni" panose="02010803020104030203" pitchFamily="2" charset="-79"/>
                </a:rPr>
                <a:t>Yellow- Signal</a:t>
              </a:r>
            </a:p>
            <a:p>
              <a:pPr algn="just"/>
              <a:r>
                <a:rPr lang="en-US" sz="2000" dirty="0">
                  <a:solidFill>
                    <a:srgbClr val="ECECF1"/>
                  </a:solidFill>
                  <a:latin typeface="Söhne"/>
                  <a:cs typeface="Aharoni" panose="02010803020104030203" pitchFamily="2" charset="-79"/>
                </a:rPr>
                <a:t>Black- Ground</a:t>
              </a:r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8E829B10-162C-1F2E-7709-F1A989FEF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003" t="21351" r="25508" b="19450"/>
          <a:stretch/>
        </p:blipFill>
        <p:spPr>
          <a:xfrm>
            <a:off x="-273042" y="3541934"/>
            <a:ext cx="3761055" cy="3250855"/>
          </a:xfrm>
          <a:prstGeom prst="rect">
            <a:avLst/>
          </a:prstGeom>
          <a:effectLst>
            <a:outerShdw blurRad="127000" sx="104000" sy="104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A3E3A4C-954B-7BEC-DFDC-04454B979E82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44">
              <a:hlinkClick r:id="rId4" action="ppaction://hlinksldjump"/>
              <a:extLst>
                <a:ext uri="{FF2B5EF4-FFF2-40B4-BE49-F238E27FC236}">
                  <a16:creationId xmlns:a16="http://schemas.microsoft.com/office/drawing/2014/main" id="{1E36F449-1C48-C6B0-BC65-8444FBD258CA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7" name="Graphic 46" descr="Atom">
              <a:extLst>
                <a:ext uri="{FF2B5EF4-FFF2-40B4-BE49-F238E27FC236}">
                  <a16:creationId xmlns:a16="http://schemas.microsoft.com/office/drawing/2014/main" id="{C13D1176-F555-F497-8750-FE96827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B58494-A4AA-B9DE-669F-FA1BAEB53F33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5D0684-FB85-6609-3ECD-DAC381F8FA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729-05B2-B362-C9E2-C9312E6DC12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644750-54FD-AF28-4D6B-E15AAC448AA3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1C795-A978-E260-4587-121857BCF286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3" name="Freeform: Shape 52">
              <a:hlinkClick r:id="rId7" action="ppaction://hlinksldjump"/>
              <a:extLst>
                <a:ext uri="{FF2B5EF4-FFF2-40B4-BE49-F238E27FC236}">
                  <a16:creationId xmlns:a16="http://schemas.microsoft.com/office/drawing/2014/main" id="{305A43E9-A7DD-579D-BBB2-46E08386FABB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4" name="Graphic 53" descr="Maze">
              <a:extLst>
                <a:ext uri="{FF2B5EF4-FFF2-40B4-BE49-F238E27FC236}">
                  <a16:creationId xmlns:a16="http://schemas.microsoft.com/office/drawing/2014/main" id="{65374ECF-98C8-575E-3137-032702A2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F81FCC-E85F-B37D-3D12-60EA31682748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07385-4A36-839F-9FF4-44051EDE2140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C982E0-9C63-FD25-180F-45DBECF2940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0EDA23-B87C-F9D5-22E9-DEC13949EB6D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5D11B0-0C50-3840-1917-D04CD5C9DB91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8" name="Freeform: Shape 67">
              <a:hlinkClick r:id="rId10" action="ppaction://hlinksldjump"/>
              <a:extLst>
                <a:ext uri="{FF2B5EF4-FFF2-40B4-BE49-F238E27FC236}">
                  <a16:creationId xmlns:a16="http://schemas.microsoft.com/office/drawing/2014/main" id="{0CA533EC-F20E-9389-C360-74C1AF31C2E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FDDDF7-7940-C73E-CC38-A9640BB1B80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F6B874-CF2D-9BD8-85C6-92D3831CE46D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998996-2C39-2ADB-A934-29952206AC9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E10911EB-0358-68B3-3A22-C8E0F388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F5ECA4-A9B1-B7AA-1110-E4E7CCF27D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49630-1E43-969E-D720-D2A2887D8EA2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2" name="Freeform: Shape 81">
              <a:hlinkClick r:id="" action="ppaction://noaction"/>
              <a:extLst>
                <a:ext uri="{FF2B5EF4-FFF2-40B4-BE49-F238E27FC236}">
                  <a16:creationId xmlns:a16="http://schemas.microsoft.com/office/drawing/2014/main" id="{7155EB1B-8D53-941A-D3A9-71E36442435D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0BB6BFF-B52E-B7BB-0052-EFE9EC5270FF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6AA6B4-D53B-E5F5-B269-8BF654F80398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0EC263-D3E6-BE9D-CA86-1A81D8135BF1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0F9D55FC-F7E0-ECCE-91C1-E7440E72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4FCD85-3551-0DCA-FCDD-99DEE868DA8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8" name="Freeform: Shape 97">
              <a:hlinkClick r:id="" action="ppaction://noaction"/>
              <a:extLst>
                <a:ext uri="{FF2B5EF4-FFF2-40B4-BE49-F238E27FC236}">
                  <a16:creationId xmlns:a16="http://schemas.microsoft.com/office/drawing/2014/main" id="{46B672D9-8315-F1A9-9866-3ABBD81DFD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BB22E-5F6E-659C-C1ED-D2DFD3529705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56FCB-9D81-FF33-0F5F-3D1D1CC8330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7F1A5D-A668-AE36-268A-A1DFADE21166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11" descr="Splash">
              <a:extLst>
                <a:ext uri="{FF2B5EF4-FFF2-40B4-BE49-F238E27FC236}">
                  <a16:creationId xmlns:a16="http://schemas.microsoft.com/office/drawing/2014/main" id="{B9ACF1FF-2632-BDE7-A5BC-8F5F2C4B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1283F6-1E4D-4266-2715-564D67BE072E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935738-314C-BE1A-F399-4C2CA8B946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91" y="4034357"/>
            <a:ext cx="7549086" cy="176861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F55C719-7E3C-980F-3299-DFD33E6E75A3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7F6959-4DD0-E4A5-A661-F3064A188E65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E31D998-2A30-65D5-5388-890138B8AFD3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Graphic 7" descr="Arrow Slight curve">
            <a:hlinkClick r:id="rId18" action="ppaction://hlinksldjump"/>
            <a:extLst>
              <a:ext uri="{FF2B5EF4-FFF2-40B4-BE49-F238E27FC236}">
                <a16:creationId xmlns:a16="http://schemas.microsoft.com/office/drawing/2014/main" id="{46E809A4-3D8F-A26F-65BB-9FA0D39F9C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92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467329" y="722235"/>
            <a:ext cx="11582051" cy="5413530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213112" y="1061466"/>
              <a:ext cx="1342162" cy="295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Servo Motor</a:t>
              </a:r>
              <a:endParaRPr lang="en-ID" sz="3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051372" y="1554105"/>
              <a:ext cx="4620096" cy="82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What is a servo motor?</a:t>
              </a:r>
            </a:p>
            <a:p>
              <a:pPr algn="just"/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A servo motor is a rotary actuator or linear actuator  that allows for precise control of angular or linear position, velocity and acceleration.</a:t>
              </a:r>
            </a:p>
            <a:p>
              <a:pPr algn="just"/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It consists of a suitable </a:t>
              </a:r>
              <a:r>
                <a:rPr lang="en-ID" sz="2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motorcoupled</a:t>
              </a: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to a sensor for position feedback.</a:t>
              </a:r>
            </a:p>
            <a:p>
              <a:pPr algn="just"/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3E3A4C-954B-7BEC-DFDC-04454B979E82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44">
              <a:hlinkClick r:id="rId2" action="ppaction://hlinksldjump"/>
              <a:extLst>
                <a:ext uri="{FF2B5EF4-FFF2-40B4-BE49-F238E27FC236}">
                  <a16:creationId xmlns:a16="http://schemas.microsoft.com/office/drawing/2014/main" id="{1E36F449-1C48-C6B0-BC65-8444FBD258CA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7" name="Graphic 46" descr="Atom">
              <a:extLst>
                <a:ext uri="{FF2B5EF4-FFF2-40B4-BE49-F238E27FC236}">
                  <a16:creationId xmlns:a16="http://schemas.microsoft.com/office/drawing/2014/main" id="{C13D1176-F555-F497-8750-FE96827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B58494-A4AA-B9DE-669F-FA1BAEB53F33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5D0684-FB85-6609-3ECD-DAC381F8FA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729-05B2-B362-C9E2-C9312E6DC12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644750-54FD-AF28-4D6B-E15AAC448AA3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1C795-A978-E260-4587-121857BCF286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3" name="Freeform: Shape 52">
              <a:hlinkClick r:id="rId5" action="ppaction://hlinksldjump"/>
              <a:extLst>
                <a:ext uri="{FF2B5EF4-FFF2-40B4-BE49-F238E27FC236}">
                  <a16:creationId xmlns:a16="http://schemas.microsoft.com/office/drawing/2014/main" id="{305A43E9-A7DD-579D-BBB2-46E08386FABB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4" name="Graphic 53" descr="Maze">
              <a:extLst>
                <a:ext uri="{FF2B5EF4-FFF2-40B4-BE49-F238E27FC236}">
                  <a16:creationId xmlns:a16="http://schemas.microsoft.com/office/drawing/2014/main" id="{65374ECF-98C8-575E-3137-032702A2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F81FCC-E85F-B37D-3D12-60EA31682748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07385-4A36-839F-9FF4-44051EDE2140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C982E0-9C63-FD25-180F-45DBECF2940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0EDA23-B87C-F9D5-22E9-DEC13949EB6D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5D11B0-0C50-3840-1917-D04CD5C9DB91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8" name="Freeform: Shape 67">
              <a:hlinkClick r:id="rId8" action="ppaction://hlinksldjump"/>
              <a:extLst>
                <a:ext uri="{FF2B5EF4-FFF2-40B4-BE49-F238E27FC236}">
                  <a16:creationId xmlns:a16="http://schemas.microsoft.com/office/drawing/2014/main" id="{0CA533EC-F20E-9389-C360-74C1AF31C2E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FDDDF7-7940-C73E-CC38-A9640BB1B80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F6B874-CF2D-9BD8-85C6-92D3831CE46D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998996-2C39-2ADB-A934-29952206AC9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E10911EB-0358-68B3-3A22-C8E0F388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F5ECA4-A9B1-B7AA-1110-E4E7CCF27D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49630-1E43-969E-D720-D2A2887D8EA2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2" name="Freeform: Shape 81">
              <a:hlinkClick r:id="" action="ppaction://noaction"/>
              <a:extLst>
                <a:ext uri="{FF2B5EF4-FFF2-40B4-BE49-F238E27FC236}">
                  <a16:creationId xmlns:a16="http://schemas.microsoft.com/office/drawing/2014/main" id="{7155EB1B-8D53-941A-D3A9-71E36442435D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0BB6BFF-B52E-B7BB-0052-EFE9EC5270FF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6AA6B4-D53B-E5F5-B269-8BF654F80398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0EC263-D3E6-BE9D-CA86-1A81D8135BF1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0F9D55FC-F7E0-ECCE-91C1-E7440E72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4FCD85-3551-0DCA-FCDD-99DEE868DA8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8" name="Freeform: Shape 97">
              <a:hlinkClick r:id="" action="ppaction://noaction"/>
              <a:extLst>
                <a:ext uri="{FF2B5EF4-FFF2-40B4-BE49-F238E27FC236}">
                  <a16:creationId xmlns:a16="http://schemas.microsoft.com/office/drawing/2014/main" id="{46B672D9-8315-F1A9-9866-3ABBD81DFD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BB22E-5F6E-659C-C1ED-D2DFD3529705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56FCB-9D81-FF33-0F5F-3D1D1CC8330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7F1A5D-A668-AE36-268A-A1DFADE21166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11" descr="Splash">
              <a:extLst>
                <a:ext uri="{FF2B5EF4-FFF2-40B4-BE49-F238E27FC236}">
                  <a16:creationId xmlns:a16="http://schemas.microsoft.com/office/drawing/2014/main" id="{B9ACF1FF-2632-BDE7-A5BC-8F5F2C4B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1283F6-1E4D-4266-2715-564D67BE072E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B192FA-C09D-D7ED-F1EF-024A7D531C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22" y="3698202"/>
            <a:ext cx="6051463" cy="226976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11CDC03-0AEC-D4CE-5584-841597C48E17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FB585F0-BF28-7B34-E897-2E9948E1D091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549D44-5D28-0EEA-9DB9-C4C225F58A73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Graphic 7" descr="Arrow Slight curve">
            <a:hlinkClick r:id="rId16" action="ppaction://hlinksldjump"/>
            <a:extLst>
              <a:ext uri="{FF2B5EF4-FFF2-40B4-BE49-F238E27FC236}">
                <a16:creationId xmlns:a16="http://schemas.microsoft.com/office/drawing/2014/main" id="{FE6A3BF6-8DFC-B81F-C849-2BA678D82B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821983" y="906881"/>
            <a:ext cx="10230329" cy="2733753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213112" y="1061466"/>
              <a:ext cx="2372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Servo Motor Connection</a:t>
              </a:r>
              <a:endParaRPr lang="en-ID" sz="24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223550" y="1945046"/>
              <a:ext cx="462009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Servo motor have three wires:</a:t>
              </a:r>
            </a:p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 Red</a:t>
              </a:r>
            </a:p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Black</a:t>
              </a:r>
            </a:p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Yellow or Orange</a:t>
              </a:r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8E829B10-162C-1F2E-7709-F1A989FEF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003" t="21351" r="25508" b="19450"/>
          <a:stretch/>
        </p:blipFill>
        <p:spPr>
          <a:xfrm>
            <a:off x="-273042" y="3541934"/>
            <a:ext cx="3761055" cy="3250855"/>
          </a:xfrm>
          <a:prstGeom prst="rect">
            <a:avLst/>
          </a:prstGeom>
          <a:effectLst>
            <a:outerShdw blurRad="127000" sx="104000" sy="104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A3E3A4C-954B-7BEC-DFDC-04454B979E82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44">
              <a:hlinkClick r:id="rId4" action="ppaction://hlinksldjump"/>
              <a:extLst>
                <a:ext uri="{FF2B5EF4-FFF2-40B4-BE49-F238E27FC236}">
                  <a16:creationId xmlns:a16="http://schemas.microsoft.com/office/drawing/2014/main" id="{1E36F449-1C48-C6B0-BC65-8444FBD258CA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7" name="Graphic 46" descr="Atom">
              <a:extLst>
                <a:ext uri="{FF2B5EF4-FFF2-40B4-BE49-F238E27FC236}">
                  <a16:creationId xmlns:a16="http://schemas.microsoft.com/office/drawing/2014/main" id="{C13D1176-F555-F497-8750-FE96827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B58494-A4AA-B9DE-669F-FA1BAEB53F33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5D0684-FB85-6609-3ECD-DAC381F8FA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729-05B2-B362-C9E2-C9312E6DC12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644750-54FD-AF28-4D6B-E15AAC448AA3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1C795-A978-E260-4587-121857BCF286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3" name="Freeform: Shape 52">
              <a:hlinkClick r:id="rId7" action="ppaction://hlinksldjump"/>
              <a:extLst>
                <a:ext uri="{FF2B5EF4-FFF2-40B4-BE49-F238E27FC236}">
                  <a16:creationId xmlns:a16="http://schemas.microsoft.com/office/drawing/2014/main" id="{305A43E9-A7DD-579D-BBB2-46E08386FABB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4" name="Graphic 53" descr="Maze">
              <a:extLst>
                <a:ext uri="{FF2B5EF4-FFF2-40B4-BE49-F238E27FC236}">
                  <a16:creationId xmlns:a16="http://schemas.microsoft.com/office/drawing/2014/main" id="{65374ECF-98C8-575E-3137-032702A2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F81FCC-E85F-B37D-3D12-60EA31682748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07385-4A36-839F-9FF4-44051EDE2140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C982E0-9C63-FD25-180F-45DBECF2940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0EDA23-B87C-F9D5-22E9-DEC13949EB6D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5D11B0-0C50-3840-1917-D04CD5C9DB91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8" name="Freeform: Shape 67">
              <a:hlinkClick r:id="rId10" action="ppaction://hlinksldjump"/>
              <a:extLst>
                <a:ext uri="{FF2B5EF4-FFF2-40B4-BE49-F238E27FC236}">
                  <a16:creationId xmlns:a16="http://schemas.microsoft.com/office/drawing/2014/main" id="{0CA533EC-F20E-9389-C360-74C1AF31C2E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FDDDF7-7940-C73E-CC38-A9640BB1B80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F6B874-CF2D-9BD8-85C6-92D3831CE46D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998996-2C39-2ADB-A934-29952206AC9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E10911EB-0358-68B3-3A22-C8E0F388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F5ECA4-A9B1-B7AA-1110-E4E7CCF27D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49630-1E43-969E-D720-D2A2887D8EA2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2" name="Freeform: Shape 81">
              <a:hlinkClick r:id="" action="ppaction://noaction"/>
              <a:extLst>
                <a:ext uri="{FF2B5EF4-FFF2-40B4-BE49-F238E27FC236}">
                  <a16:creationId xmlns:a16="http://schemas.microsoft.com/office/drawing/2014/main" id="{7155EB1B-8D53-941A-D3A9-71E36442435D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0BB6BFF-B52E-B7BB-0052-EFE9EC5270FF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6AA6B4-D53B-E5F5-B269-8BF654F80398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0EC263-D3E6-BE9D-CA86-1A81D8135BF1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0F9D55FC-F7E0-ECCE-91C1-E7440E72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4FCD85-3551-0DCA-FCDD-99DEE868DA8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8" name="Freeform: Shape 97">
              <a:hlinkClick r:id="" action="ppaction://noaction"/>
              <a:extLst>
                <a:ext uri="{FF2B5EF4-FFF2-40B4-BE49-F238E27FC236}">
                  <a16:creationId xmlns:a16="http://schemas.microsoft.com/office/drawing/2014/main" id="{46B672D9-8315-F1A9-9866-3ABBD81DFD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BB22E-5F6E-659C-C1ED-D2DFD3529705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56FCB-9D81-FF33-0F5F-3D1D1CC8330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7F1A5D-A668-AE36-268A-A1DFADE21166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11" descr="Splash">
              <a:extLst>
                <a:ext uri="{FF2B5EF4-FFF2-40B4-BE49-F238E27FC236}">
                  <a16:creationId xmlns:a16="http://schemas.microsoft.com/office/drawing/2014/main" id="{B9ACF1FF-2632-BDE7-A5BC-8F5F2C4B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1283F6-1E4D-4266-2715-564D67BE072E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B83B6C-0EA1-DF33-1717-CC6156AFAA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499" y="4371829"/>
            <a:ext cx="5953729" cy="16897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B5249E4-230C-90E5-27B8-37D1A45530A0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E5E205-C974-C7AA-1FDD-24016A12EA87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6DD85F4-C454-1B16-A2AF-8218B8F61BF0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Graphic 8" descr="Arrow Slight curve">
            <a:hlinkClick r:id="rId18" action="ppaction://hlinksldjump"/>
            <a:extLst>
              <a:ext uri="{FF2B5EF4-FFF2-40B4-BE49-F238E27FC236}">
                <a16:creationId xmlns:a16="http://schemas.microsoft.com/office/drawing/2014/main" id="{8089D6AE-CEE8-8CEB-0B08-15AB22CA6B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8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467329" y="722235"/>
            <a:ext cx="11582051" cy="5413530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053610" y="1243261"/>
              <a:ext cx="4620096" cy="512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Red wire: Power wire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Black wire : Ground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Yellow wire:  Signal pin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3E3A4C-954B-7BEC-DFDC-04454B979E82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44">
              <a:hlinkClick r:id="rId2" action="ppaction://hlinksldjump"/>
              <a:extLst>
                <a:ext uri="{FF2B5EF4-FFF2-40B4-BE49-F238E27FC236}">
                  <a16:creationId xmlns:a16="http://schemas.microsoft.com/office/drawing/2014/main" id="{1E36F449-1C48-C6B0-BC65-8444FBD258CA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7" name="Graphic 46" descr="Atom">
              <a:extLst>
                <a:ext uri="{FF2B5EF4-FFF2-40B4-BE49-F238E27FC236}">
                  <a16:creationId xmlns:a16="http://schemas.microsoft.com/office/drawing/2014/main" id="{C13D1176-F555-F497-8750-FE96827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B58494-A4AA-B9DE-669F-FA1BAEB53F33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5D0684-FB85-6609-3ECD-DAC381F8FA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729-05B2-B362-C9E2-C9312E6DC12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644750-54FD-AF28-4D6B-E15AAC448AA3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1C795-A978-E260-4587-121857BCF286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3" name="Freeform: Shape 52">
              <a:hlinkClick r:id="rId5" action="ppaction://hlinksldjump"/>
              <a:extLst>
                <a:ext uri="{FF2B5EF4-FFF2-40B4-BE49-F238E27FC236}">
                  <a16:creationId xmlns:a16="http://schemas.microsoft.com/office/drawing/2014/main" id="{305A43E9-A7DD-579D-BBB2-46E08386FABB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4" name="Graphic 53" descr="Maze">
              <a:extLst>
                <a:ext uri="{FF2B5EF4-FFF2-40B4-BE49-F238E27FC236}">
                  <a16:creationId xmlns:a16="http://schemas.microsoft.com/office/drawing/2014/main" id="{65374ECF-98C8-575E-3137-032702A2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F81FCC-E85F-B37D-3D12-60EA31682748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07385-4A36-839F-9FF4-44051EDE2140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C982E0-9C63-FD25-180F-45DBECF2940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0EDA23-B87C-F9D5-22E9-DEC13949EB6D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5D11B0-0C50-3840-1917-D04CD5C9DB91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8" name="Freeform: Shape 67">
              <a:hlinkClick r:id="rId8" action="ppaction://hlinksldjump"/>
              <a:extLst>
                <a:ext uri="{FF2B5EF4-FFF2-40B4-BE49-F238E27FC236}">
                  <a16:creationId xmlns:a16="http://schemas.microsoft.com/office/drawing/2014/main" id="{0CA533EC-F20E-9389-C360-74C1AF31C2E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FDDDF7-7940-C73E-CC38-A9640BB1B80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F6B874-CF2D-9BD8-85C6-92D3831CE46D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998996-2C39-2ADB-A934-29952206AC9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E10911EB-0358-68B3-3A22-C8E0F388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F5ECA4-A9B1-B7AA-1110-E4E7CCF27D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49630-1E43-969E-D720-D2A2887D8EA2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2" name="Freeform: Shape 81">
              <a:hlinkClick r:id="" action="ppaction://noaction"/>
              <a:extLst>
                <a:ext uri="{FF2B5EF4-FFF2-40B4-BE49-F238E27FC236}">
                  <a16:creationId xmlns:a16="http://schemas.microsoft.com/office/drawing/2014/main" id="{7155EB1B-8D53-941A-D3A9-71E36442435D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0BB6BFF-B52E-B7BB-0052-EFE9EC5270FF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6AA6B4-D53B-E5F5-B269-8BF654F80398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0EC263-D3E6-BE9D-CA86-1A81D8135BF1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0F9D55FC-F7E0-ECCE-91C1-E7440E72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4FCD85-3551-0DCA-FCDD-99DEE868DA8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8" name="Freeform: Shape 97">
              <a:hlinkClick r:id="" action="ppaction://noaction"/>
              <a:extLst>
                <a:ext uri="{FF2B5EF4-FFF2-40B4-BE49-F238E27FC236}">
                  <a16:creationId xmlns:a16="http://schemas.microsoft.com/office/drawing/2014/main" id="{46B672D9-8315-F1A9-9866-3ABBD81DFD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BB22E-5F6E-659C-C1ED-D2DFD3529705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56FCB-9D81-FF33-0F5F-3D1D1CC8330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7F1A5D-A668-AE36-268A-A1DFADE21166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11" descr="Splash">
              <a:extLst>
                <a:ext uri="{FF2B5EF4-FFF2-40B4-BE49-F238E27FC236}">
                  <a16:creationId xmlns:a16="http://schemas.microsoft.com/office/drawing/2014/main" id="{B9ACF1FF-2632-BDE7-A5BC-8F5F2C4B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1283F6-1E4D-4266-2715-564D67BE072E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E87D64-6F81-B5DC-EFB1-12222D5383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45" y="2919490"/>
            <a:ext cx="5096797" cy="240225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EDD10FC-5230-964C-70C1-7F25FD94E45C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297F81-076D-32CB-C758-F2E531DEF9B7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08BD292-FAFE-2C00-3BFE-A47AEA0ADB78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Graphic 8" descr="Arrow Slight curve">
            <a:hlinkClick r:id="rId16" action="ppaction://hlinksldjump"/>
            <a:extLst>
              <a:ext uri="{FF2B5EF4-FFF2-40B4-BE49-F238E27FC236}">
                <a16:creationId xmlns:a16="http://schemas.microsoft.com/office/drawing/2014/main" id="{620DDCA2-7D35-4ABB-39D6-5F94E926BE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467329" y="722235"/>
            <a:ext cx="11582051" cy="5413530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213112" y="1061466"/>
              <a:ext cx="4346860" cy="295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Algorithm for obstacle avoidance robot</a:t>
              </a:r>
              <a:endParaRPr lang="en-ID" sz="3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3E3A4C-954B-7BEC-DFDC-04454B979E82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44">
              <a:hlinkClick r:id="rId2" action="ppaction://hlinksldjump"/>
              <a:extLst>
                <a:ext uri="{FF2B5EF4-FFF2-40B4-BE49-F238E27FC236}">
                  <a16:creationId xmlns:a16="http://schemas.microsoft.com/office/drawing/2014/main" id="{1E36F449-1C48-C6B0-BC65-8444FBD258CA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7" name="Graphic 46" descr="Atom">
              <a:extLst>
                <a:ext uri="{FF2B5EF4-FFF2-40B4-BE49-F238E27FC236}">
                  <a16:creationId xmlns:a16="http://schemas.microsoft.com/office/drawing/2014/main" id="{C13D1176-F555-F497-8750-FE96827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B58494-A4AA-B9DE-669F-FA1BAEB53F33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5D0684-FB85-6609-3ECD-DAC381F8FA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729-05B2-B362-C9E2-C9312E6DC12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644750-54FD-AF28-4D6B-E15AAC448AA3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1C795-A978-E260-4587-121857BCF286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3" name="Freeform: Shape 52">
              <a:hlinkClick r:id="rId5" action="ppaction://hlinksldjump"/>
              <a:extLst>
                <a:ext uri="{FF2B5EF4-FFF2-40B4-BE49-F238E27FC236}">
                  <a16:creationId xmlns:a16="http://schemas.microsoft.com/office/drawing/2014/main" id="{305A43E9-A7DD-579D-BBB2-46E08386FABB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4" name="Graphic 53" descr="Maze">
              <a:extLst>
                <a:ext uri="{FF2B5EF4-FFF2-40B4-BE49-F238E27FC236}">
                  <a16:creationId xmlns:a16="http://schemas.microsoft.com/office/drawing/2014/main" id="{65374ECF-98C8-575E-3137-032702A2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F81FCC-E85F-B37D-3D12-60EA31682748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07385-4A36-839F-9FF4-44051EDE2140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C982E0-9C63-FD25-180F-45DBECF2940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0EDA23-B87C-F9D5-22E9-DEC13949EB6D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5D11B0-0C50-3840-1917-D04CD5C9DB91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8" name="Freeform: Shape 67">
              <a:hlinkClick r:id="rId8" action="ppaction://hlinksldjump"/>
              <a:extLst>
                <a:ext uri="{FF2B5EF4-FFF2-40B4-BE49-F238E27FC236}">
                  <a16:creationId xmlns:a16="http://schemas.microsoft.com/office/drawing/2014/main" id="{0CA533EC-F20E-9389-C360-74C1AF31C2E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FDDDF7-7940-C73E-CC38-A9640BB1B80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F6B874-CF2D-9BD8-85C6-92D3831CE46D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998996-2C39-2ADB-A934-29952206AC9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E10911EB-0358-68B3-3A22-C8E0F388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F5ECA4-A9B1-B7AA-1110-E4E7CCF27D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49630-1E43-969E-D720-D2A2887D8EA2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2" name="Freeform: Shape 81">
              <a:hlinkClick r:id="" action="ppaction://noaction"/>
              <a:extLst>
                <a:ext uri="{FF2B5EF4-FFF2-40B4-BE49-F238E27FC236}">
                  <a16:creationId xmlns:a16="http://schemas.microsoft.com/office/drawing/2014/main" id="{7155EB1B-8D53-941A-D3A9-71E36442435D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0BB6BFF-B52E-B7BB-0052-EFE9EC5270FF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6AA6B4-D53B-E5F5-B269-8BF654F80398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0EC263-D3E6-BE9D-CA86-1A81D8135BF1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0F9D55FC-F7E0-ECCE-91C1-E7440E72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4FCD85-3551-0DCA-FCDD-99DEE868DA8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8" name="Freeform: Shape 97">
              <a:hlinkClick r:id="" action="ppaction://noaction"/>
              <a:extLst>
                <a:ext uri="{FF2B5EF4-FFF2-40B4-BE49-F238E27FC236}">
                  <a16:creationId xmlns:a16="http://schemas.microsoft.com/office/drawing/2014/main" id="{46B672D9-8315-F1A9-9866-3ABBD81DFD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BB22E-5F6E-659C-C1ED-D2DFD3529705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56FCB-9D81-FF33-0F5F-3D1D1CC8330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7F1A5D-A668-AE36-268A-A1DFADE21166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11" descr="Splash">
              <a:extLst>
                <a:ext uri="{FF2B5EF4-FFF2-40B4-BE49-F238E27FC236}">
                  <a16:creationId xmlns:a16="http://schemas.microsoft.com/office/drawing/2014/main" id="{B9ACF1FF-2632-BDE7-A5BC-8F5F2C4B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1283F6-1E4D-4266-2715-564D67BE072E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D0495BC-1150-1DAE-73CA-7F5C98334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84" y="1769166"/>
            <a:ext cx="5894146" cy="40604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563C453-4BC3-EE6F-2896-1E064F499B1B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5750D3-D3C5-2E01-D614-1687C88D1049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DC6B3DF-28F7-F914-7591-1E0D1C0E6504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 descr="Arrow Slight curve">
            <a:hlinkClick r:id="rId16" action="ppaction://hlinksldjump"/>
            <a:extLst>
              <a:ext uri="{FF2B5EF4-FFF2-40B4-BE49-F238E27FC236}">
                <a16:creationId xmlns:a16="http://schemas.microsoft.com/office/drawing/2014/main" id="{21236BC9-2036-7541-CF8A-3080B23330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0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467329" y="722235"/>
            <a:ext cx="11582051" cy="5413530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213112" y="1061466"/>
              <a:ext cx="1410204" cy="295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Connections</a:t>
              </a:r>
              <a:endParaRPr lang="en-ID" sz="3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46" name="Graphic 45" descr="Arrow Slight curve">
            <a:hlinkClick r:id="rId2" action="ppaction://hlinksldjump"/>
            <a:extLst>
              <a:ext uri="{FF2B5EF4-FFF2-40B4-BE49-F238E27FC236}">
                <a16:creationId xmlns:a16="http://schemas.microsoft.com/office/drawing/2014/main" id="{10976F32-2641-DFFF-FAC6-07CB915C2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A3E3A4C-954B-7BEC-DFDC-04454B979E82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44">
              <a:hlinkClick r:id="rId5" action="ppaction://hlinksldjump"/>
              <a:extLst>
                <a:ext uri="{FF2B5EF4-FFF2-40B4-BE49-F238E27FC236}">
                  <a16:creationId xmlns:a16="http://schemas.microsoft.com/office/drawing/2014/main" id="{1E36F449-1C48-C6B0-BC65-8444FBD258CA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7" name="Graphic 46" descr="Atom">
              <a:extLst>
                <a:ext uri="{FF2B5EF4-FFF2-40B4-BE49-F238E27FC236}">
                  <a16:creationId xmlns:a16="http://schemas.microsoft.com/office/drawing/2014/main" id="{C13D1176-F555-F497-8750-FE96827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B58494-A4AA-B9DE-669F-FA1BAEB53F33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5D0684-FB85-6609-3ECD-DAC381F8FA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729-05B2-B362-C9E2-C9312E6DC12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644750-54FD-AF28-4D6B-E15AAC448AA3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1C795-A978-E260-4587-121857BCF286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3" name="Freeform: Shape 52">
              <a:hlinkClick r:id="rId8" action="ppaction://hlinksldjump"/>
              <a:extLst>
                <a:ext uri="{FF2B5EF4-FFF2-40B4-BE49-F238E27FC236}">
                  <a16:creationId xmlns:a16="http://schemas.microsoft.com/office/drawing/2014/main" id="{305A43E9-A7DD-579D-BBB2-46E08386FABB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4" name="Graphic 53" descr="Maze">
              <a:extLst>
                <a:ext uri="{FF2B5EF4-FFF2-40B4-BE49-F238E27FC236}">
                  <a16:creationId xmlns:a16="http://schemas.microsoft.com/office/drawing/2014/main" id="{65374ECF-98C8-575E-3137-032702A2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F81FCC-E85F-B37D-3D12-60EA31682748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07385-4A36-839F-9FF4-44051EDE2140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C982E0-9C63-FD25-180F-45DBECF2940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0EDA23-B87C-F9D5-22E9-DEC13949EB6D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5D11B0-0C50-3840-1917-D04CD5C9DB91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8" name="Freeform: Shape 67">
              <a:hlinkClick r:id="rId11" action="ppaction://hlinksldjump"/>
              <a:extLst>
                <a:ext uri="{FF2B5EF4-FFF2-40B4-BE49-F238E27FC236}">
                  <a16:creationId xmlns:a16="http://schemas.microsoft.com/office/drawing/2014/main" id="{0CA533EC-F20E-9389-C360-74C1AF31C2E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FDDDF7-7940-C73E-CC38-A9640BB1B80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F6B874-CF2D-9BD8-85C6-92D3831CE46D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998996-2C39-2ADB-A934-29952206AC9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E10911EB-0358-68B3-3A22-C8E0F388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F5ECA4-A9B1-B7AA-1110-E4E7CCF27D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49630-1E43-969E-D720-D2A2887D8EA2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2" name="Freeform: Shape 81">
              <a:hlinkClick r:id="" action="ppaction://noaction"/>
              <a:extLst>
                <a:ext uri="{FF2B5EF4-FFF2-40B4-BE49-F238E27FC236}">
                  <a16:creationId xmlns:a16="http://schemas.microsoft.com/office/drawing/2014/main" id="{7155EB1B-8D53-941A-D3A9-71E36442435D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0BB6BFF-B52E-B7BB-0052-EFE9EC5270FF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6AA6B4-D53B-E5F5-B269-8BF654F80398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0EC263-D3E6-BE9D-CA86-1A81D8135BF1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0F9D55FC-F7E0-ECCE-91C1-E7440E72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4FCD85-3551-0DCA-FCDD-99DEE868DA8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8" name="Freeform: Shape 97">
              <a:hlinkClick r:id="" action="ppaction://noaction"/>
              <a:extLst>
                <a:ext uri="{FF2B5EF4-FFF2-40B4-BE49-F238E27FC236}">
                  <a16:creationId xmlns:a16="http://schemas.microsoft.com/office/drawing/2014/main" id="{46B672D9-8315-F1A9-9866-3ABBD81DFD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BB22E-5F6E-659C-C1ED-D2DFD3529705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56FCB-9D81-FF33-0F5F-3D1D1CC8330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7F1A5D-A668-AE36-268A-A1DFADE21166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11" descr="Splash">
              <a:extLst>
                <a:ext uri="{FF2B5EF4-FFF2-40B4-BE49-F238E27FC236}">
                  <a16:creationId xmlns:a16="http://schemas.microsoft.com/office/drawing/2014/main" id="{B9ACF1FF-2632-BDE7-A5BC-8F5F2C4B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1283F6-1E4D-4266-2715-564D67BE072E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0B3FB68-4B28-AF57-5AA3-061F192FDD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6" y="1828028"/>
            <a:ext cx="6023113" cy="379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4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5E0848F-F5B4-CCD7-BA41-0F850BBC746D}"/>
              </a:ext>
            </a:extLst>
          </p:cNvPr>
          <p:cNvSpPr txBox="1"/>
          <p:nvPr/>
        </p:nvSpPr>
        <p:spPr>
          <a:xfrm>
            <a:off x="757033" y="889205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Obstacle Avoidance Robot</a:t>
            </a:r>
            <a:endParaRPr lang="en-ID" sz="3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CB9C5E-D835-6C3A-03CB-0C0D8388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83" y="1675091"/>
            <a:ext cx="4530584" cy="429370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B2F6EA9-DDB7-829C-17C7-83EB36EC31EB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3774CBD-2714-8C17-527B-B1C89C9D5A7D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E24FD9C-16E7-E51A-E833-7C30EBDC1A7C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Graphic 20" descr="Arrow Slight curve">
            <a:hlinkClick r:id="rId3" action="ppaction://hlinksldjump"/>
            <a:extLst>
              <a:ext uri="{FF2B5EF4-FFF2-40B4-BE49-F238E27FC236}">
                <a16:creationId xmlns:a16="http://schemas.microsoft.com/office/drawing/2014/main" id="{61D60E3D-DB32-CD40-E456-5D866FB4C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8635EF-2C1E-A531-45B5-93FDA5047E5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DD2670-2F19-56D4-0FC3-86F76FC86799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14D0C44-B040-64DB-0413-F1FB4E7D36FF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</p:grpSp>
      <p:pic>
        <p:nvPicPr>
          <p:cNvPr id="49" name="Graphic 48" descr="Arrow Slight curve">
            <a:hlinkClick r:id="rId2" action="ppaction://hlinksldjump"/>
            <a:extLst>
              <a:ext uri="{FF2B5EF4-FFF2-40B4-BE49-F238E27FC236}">
                <a16:creationId xmlns:a16="http://schemas.microsoft.com/office/drawing/2014/main" id="{FEBAA77B-FC80-5C48-DC8F-548BAE468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2714" y="6291618"/>
            <a:ext cx="452482" cy="452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B7CDBD-6991-37C5-C7C0-4400A8A0B2CF}"/>
              </a:ext>
            </a:extLst>
          </p:cNvPr>
          <p:cNvSpPr txBox="1"/>
          <p:nvPr/>
        </p:nvSpPr>
        <p:spPr>
          <a:xfrm>
            <a:off x="1333503" y="1028353"/>
            <a:ext cx="26058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Robot </a:t>
            </a:r>
            <a:r>
              <a:rPr lang="en-US" sz="3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vedio</a:t>
            </a:r>
            <a:r>
              <a:rPr lang="en-US" sz="3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Link: https://drive.google.com/drive/folders/1xKYjacq2GviHl_UDWRMJqAf6sHDBhv9y?usp=sharing</a:t>
            </a:r>
            <a:endParaRPr lang="en-ID" sz="3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0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aphic 54">
            <a:extLst>
              <a:ext uri="{FF2B5EF4-FFF2-40B4-BE49-F238E27FC236}">
                <a16:creationId xmlns:a16="http://schemas.microsoft.com/office/drawing/2014/main" id="{140C5E47-C802-2989-EE1D-2764092D0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94" t="9856" r="28517" b="36317"/>
          <a:stretch/>
        </p:blipFill>
        <p:spPr>
          <a:xfrm>
            <a:off x="504970" y="717997"/>
            <a:ext cx="4053385" cy="6140004"/>
          </a:xfrm>
          <a:prstGeom prst="rect">
            <a:avLst/>
          </a:prstGeom>
          <a:effectLst>
            <a:outerShdw blurRad="127000" sx="103000" sy="103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117AB-A3C0-D55A-4737-2B48E6FB1A0D}"/>
              </a:ext>
            </a:extLst>
          </p:cNvPr>
          <p:cNvSpPr txBox="1"/>
          <p:nvPr/>
        </p:nvSpPr>
        <p:spPr>
          <a:xfrm>
            <a:off x="3817257" y="1566952"/>
            <a:ext cx="531222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127000" contourW="63500">
              <a:extrusionClr>
                <a:schemeClr val="accent2">
                  <a:lumMod val="50000"/>
                </a:schemeClr>
              </a:extrusionClr>
              <a:contourClr>
                <a:schemeClr val="bg2">
                  <a:lumMod val="75000"/>
                </a:schemeClr>
              </a:contourClr>
            </a:sp3d>
          </a:bodyPr>
          <a:lstStyle/>
          <a:p>
            <a:r>
              <a:rPr lang="en-US" sz="11500" dirty="0">
                <a:solidFill>
                  <a:schemeClr val="bg1">
                    <a:lumMod val="95000"/>
                  </a:schemeClr>
                </a:solidFill>
              </a:rPr>
              <a:t>Thank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4DC0D-8DBC-FA32-6E42-7BE20B5F20CE}"/>
              </a:ext>
            </a:extLst>
          </p:cNvPr>
          <p:cNvSpPr txBox="1"/>
          <p:nvPr/>
        </p:nvSpPr>
        <p:spPr>
          <a:xfrm>
            <a:off x="6473371" y="3281452"/>
            <a:ext cx="531222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contourW="57150">
              <a:extrusionClr>
                <a:schemeClr val="accent4"/>
              </a:extrusionClr>
              <a:contourClr>
                <a:schemeClr val="bg2">
                  <a:lumMod val="50000"/>
                </a:schemeClr>
              </a:contourClr>
            </a:sp3d>
          </a:bodyPr>
          <a:lstStyle/>
          <a:p>
            <a:r>
              <a:rPr lang="en-US" sz="11500" dirty="0">
                <a:solidFill>
                  <a:schemeClr val="bg1">
                    <a:lumMod val="95000"/>
                  </a:schemeClr>
                </a:solidFill>
                <a:effectLst>
                  <a:outerShdw blurRad="1270000" dist="50800" dir="21540000" sx="200000" sy="200000" algn="ctr" rotWithShape="0">
                    <a:srgbClr val="000000">
                      <a:alpha val="0"/>
                    </a:srgbClr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746184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hlinkClick r:id="rId2" action="ppaction://hlinksldjump"/>
            <a:extLst>
              <a:ext uri="{FF2B5EF4-FFF2-40B4-BE49-F238E27FC236}">
                <a16:creationId xmlns:a16="http://schemas.microsoft.com/office/drawing/2014/main" id="{CB8B993E-98B5-2F8C-FCBB-D0F959F0F955}"/>
              </a:ext>
            </a:extLst>
          </p:cNvPr>
          <p:cNvSpPr txBox="1"/>
          <p:nvPr/>
        </p:nvSpPr>
        <p:spPr>
          <a:xfrm>
            <a:off x="8775205" y="2426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F3784-2E6A-3354-4FF2-C55902649AE5}"/>
              </a:ext>
            </a:extLst>
          </p:cNvPr>
          <p:cNvSpPr txBox="1"/>
          <p:nvPr/>
        </p:nvSpPr>
        <p:spPr>
          <a:xfrm>
            <a:off x="9512537" y="24260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IDENTITY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>
            <a:hlinkClick r:id="rId3" action="ppaction://hlinksldjump"/>
            <a:extLst>
              <a:ext uri="{FF2B5EF4-FFF2-40B4-BE49-F238E27FC236}">
                <a16:creationId xmlns:a16="http://schemas.microsoft.com/office/drawing/2014/main" id="{6788AC76-7F3F-47AC-2EAA-6203F4D42381}"/>
              </a:ext>
            </a:extLst>
          </p:cNvPr>
          <p:cNvSpPr txBox="1"/>
          <p:nvPr/>
        </p:nvSpPr>
        <p:spPr>
          <a:xfrm>
            <a:off x="10410169" y="242606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TABLE OF 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B855E0-05D6-B68F-4155-33FB45B1E59B}"/>
              </a:ext>
            </a:extLst>
          </p:cNvPr>
          <p:cNvCxnSpPr>
            <a:cxnSpLocks/>
          </p:cNvCxnSpPr>
          <p:nvPr/>
        </p:nvCxnSpPr>
        <p:spPr>
          <a:xfrm>
            <a:off x="950533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61644FD4-D981-4EBC-20F7-0A03F13916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794" t="9856" r="28517" b="36317"/>
          <a:stretch/>
        </p:blipFill>
        <p:spPr>
          <a:xfrm>
            <a:off x="504970" y="717997"/>
            <a:ext cx="4053385" cy="6140004"/>
          </a:xfrm>
          <a:prstGeom prst="rect">
            <a:avLst/>
          </a:prstGeom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03EE6FD0-05AD-7E81-A2D6-643375E05CDE}"/>
              </a:ext>
            </a:extLst>
          </p:cNvPr>
          <p:cNvGrpSpPr/>
          <p:nvPr/>
        </p:nvGrpSpPr>
        <p:grpSpPr>
          <a:xfrm>
            <a:off x="4558355" y="2257473"/>
            <a:ext cx="5748690" cy="3381736"/>
            <a:chOff x="4558355" y="2257473"/>
            <a:chExt cx="5748690" cy="33817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450F53-DE89-799C-0D8A-212A04D30E07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20E762-BB3C-5CB1-F751-1B1694EE0735}"/>
                </a:ext>
              </a:extLst>
            </p:cNvPr>
            <p:cNvSpPr txBox="1"/>
            <p:nvPr/>
          </p:nvSpPr>
          <p:spPr>
            <a:xfrm>
              <a:off x="4558355" y="2666129"/>
              <a:ext cx="57486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Istewak</a:t>
              </a:r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Hassan Tewak</a:t>
              </a:r>
              <a:endParaRPr lang="en-ID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D49811-64CC-3E1F-97C8-222D228F3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AB41DA-AF1E-3BDD-7818-11AF4FA5A909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 am a student of Daffodil 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International University. My hometown is in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Cumilla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 My school is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Cumilla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High School and my college name is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Cumilla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Victoria College.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C8C09C-AAC9-DD43-6185-CDE8E979D4B8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aphic 52" descr="Employee badge">
              <a:extLst>
                <a:ext uri="{FF2B5EF4-FFF2-40B4-BE49-F238E27FC236}">
                  <a16:creationId xmlns:a16="http://schemas.microsoft.com/office/drawing/2014/main" id="{AD78C4A0-11B2-87E3-25CD-D2644FBC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55" name="Graphic 54" descr="Graduation cap">
              <a:extLst>
                <a:ext uri="{FF2B5EF4-FFF2-40B4-BE49-F238E27FC236}">
                  <a16:creationId xmlns:a16="http://schemas.microsoft.com/office/drawing/2014/main" id="{E58327EE-2198-6E21-A076-6A2C8B47E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70165" y="5064074"/>
              <a:ext cx="558385" cy="55838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F6E112-B4F5-6F20-A5FA-E8871054B507}"/>
                </a:ext>
              </a:extLst>
            </p:cNvPr>
            <p:cNvSpPr txBox="1"/>
            <p:nvPr/>
          </p:nvSpPr>
          <p:spPr>
            <a:xfrm>
              <a:off x="5284951" y="5221516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0242220005341228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818165-28DC-E268-0620-B7623C8B1BC9}"/>
                </a:ext>
              </a:extLst>
            </p:cNvPr>
            <p:cNvSpPr txBox="1"/>
            <p:nvPr/>
          </p:nvSpPr>
          <p:spPr>
            <a:xfrm>
              <a:off x="8102766" y="5204765"/>
              <a:ext cx="2002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MS. MASRUFA TASNIMM</a:t>
              </a:r>
              <a:endPara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2E6A31-AECF-FF2A-93FA-32092865392B}"/>
              </a:ext>
            </a:extLst>
          </p:cNvPr>
          <p:cNvGrpSpPr/>
          <p:nvPr/>
        </p:nvGrpSpPr>
        <p:grpSpPr>
          <a:xfrm>
            <a:off x="-2054150" y="225747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2" name="Freeform: Shape 51">
              <a:hlinkClick r:id="rId10" action="ppaction://hlinksldjump"/>
              <a:extLst>
                <a:ext uri="{FF2B5EF4-FFF2-40B4-BE49-F238E27FC236}">
                  <a16:creationId xmlns:a16="http://schemas.microsoft.com/office/drawing/2014/main" id="{198A7165-F759-EEAB-4DC9-D03CDB367F59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54" name="Graphic 53" descr="Atom">
              <a:extLst>
                <a:ext uri="{FF2B5EF4-FFF2-40B4-BE49-F238E27FC236}">
                  <a16:creationId xmlns:a16="http://schemas.microsoft.com/office/drawing/2014/main" id="{3C686362-DAC0-82E7-938B-620F1428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93CDF6-DA2A-EF47-477D-F8D8821CAE7B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4EDD4B-F891-68FA-37B6-5C3954FD044A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DC0034C-16B6-F763-5D87-049075D2E900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A0B1574-41AD-D768-FD71-CBDB5D362AAA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400ED8-350E-D1B7-CC49-B840C05B5E6F}"/>
              </a:ext>
            </a:extLst>
          </p:cNvPr>
          <p:cNvGrpSpPr/>
          <p:nvPr/>
        </p:nvGrpSpPr>
        <p:grpSpPr>
          <a:xfrm>
            <a:off x="-2042949" y="225747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4" name="Freeform: Shape 63">
              <a:hlinkClick r:id="rId13" action="ppaction://hlinksldjump"/>
              <a:extLst>
                <a:ext uri="{FF2B5EF4-FFF2-40B4-BE49-F238E27FC236}">
                  <a16:creationId xmlns:a16="http://schemas.microsoft.com/office/drawing/2014/main" id="{77C9E9DF-A647-C477-7CF1-B4874A49306D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65" name="Graphic 64" descr="Maze">
              <a:extLst>
                <a:ext uri="{FF2B5EF4-FFF2-40B4-BE49-F238E27FC236}">
                  <a16:creationId xmlns:a16="http://schemas.microsoft.com/office/drawing/2014/main" id="{013ECB4E-8714-E7A6-5DF1-D93CB4BF3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1753AA-0940-F835-CD7F-19438FA57E10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46A5FF5-91F3-91A3-FCA0-CB3C9207A0AB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0DD05B-9C32-808B-43F9-CB313FD4E6B8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873BE7-9F74-E464-1DA3-327983AE13F3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E6C147-9634-D29B-35DC-23377E1033B0}"/>
              </a:ext>
            </a:extLst>
          </p:cNvPr>
          <p:cNvGrpSpPr/>
          <p:nvPr/>
        </p:nvGrpSpPr>
        <p:grpSpPr>
          <a:xfrm>
            <a:off x="-2065351" y="2257473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71" name="Freeform: Shape 70">
              <a:hlinkClick r:id="rId16" action="ppaction://hlinksldjump"/>
              <a:extLst>
                <a:ext uri="{FF2B5EF4-FFF2-40B4-BE49-F238E27FC236}">
                  <a16:creationId xmlns:a16="http://schemas.microsoft.com/office/drawing/2014/main" id="{7FF9DD20-89C8-B099-B9DA-E642BDE9B622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8CA5B54-DB8A-DE86-C380-00211A269656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EE8ABF2-B2D5-7168-D3D1-41C381AD9BA1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975406-6907-651E-CB58-1304D469397B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DFD7781C-53BA-7943-730A-77B3CF49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32AC39-8543-3EBD-6E69-2F85A9A909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CCD7102-34DC-61BA-C468-B605C233C39F}"/>
              </a:ext>
            </a:extLst>
          </p:cNvPr>
          <p:cNvGrpSpPr/>
          <p:nvPr/>
        </p:nvGrpSpPr>
        <p:grpSpPr>
          <a:xfrm>
            <a:off x="-2054150" y="2252447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78" name="Freeform: Shape 77">
              <a:hlinkClick r:id="" action="ppaction://noaction"/>
              <a:extLst>
                <a:ext uri="{FF2B5EF4-FFF2-40B4-BE49-F238E27FC236}">
                  <a16:creationId xmlns:a16="http://schemas.microsoft.com/office/drawing/2014/main" id="{1103F781-733C-8D79-D941-BB4A1E610544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1B2E288-3CA1-3047-2F77-F187F4DDE813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1408EC-4CF9-55BB-337B-E7D6E0CCFFEA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36413-1F34-9067-5DFA-EE39E7EE95D4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Graphic 81" descr="Bullseye">
              <a:extLst>
                <a:ext uri="{FF2B5EF4-FFF2-40B4-BE49-F238E27FC236}">
                  <a16:creationId xmlns:a16="http://schemas.microsoft.com/office/drawing/2014/main" id="{6DEEF531-AACD-E6A4-CC2E-A0ED6755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61512-DAE1-CF6C-84D1-C6E7F88BC86D}"/>
              </a:ext>
            </a:extLst>
          </p:cNvPr>
          <p:cNvGrpSpPr/>
          <p:nvPr/>
        </p:nvGrpSpPr>
        <p:grpSpPr>
          <a:xfrm>
            <a:off x="-2092596" y="2252447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4" name="Freeform: Shape 83">
              <a:hlinkClick r:id="" action="ppaction://noaction"/>
              <a:extLst>
                <a:ext uri="{FF2B5EF4-FFF2-40B4-BE49-F238E27FC236}">
                  <a16:creationId xmlns:a16="http://schemas.microsoft.com/office/drawing/2014/main" id="{6A0E8438-0421-55B5-D9BA-12E735814E37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787CCE-47C0-7CA9-9259-963FEC3F27C3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3AF33C8-8F39-B859-16FA-D8C8A5F3E75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5A3A1B9-0A38-DCF9-59DA-ECCF928913DE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Graphic 87" descr="Splash">
              <a:extLst>
                <a:ext uri="{FF2B5EF4-FFF2-40B4-BE49-F238E27FC236}">
                  <a16:creationId xmlns:a16="http://schemas.microsoft.com/office/drawing/2014/main" id="{7EF8EAA0-EEA3-37C8-3A6D-39B22B5B4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E66000D-562C-1983-0137-CD739D18113B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84759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898016-D8A8-B5F6-14DF-322CB4500944}"/>
              </a:ext>
            </a:extLst>
          </p:cNvPr>
          <p:cNvGrpSpPr/>
          <p:nvPr/>
        </p:nvGrpSpPr>
        <p:grpSpPr>
          <a:xfrm>
            <a:off x="1177052" y="259082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0" name="Freeform: Shape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1F1529DC-81D6-A1C4-17A5-4EDDFB7C4036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30" name="Graphic 29" descr="Atom">
              <a:extLst>
                <a:ext uri="{FF2B5EF4-FFF2-40B4-BE49-F238E27FC236}">
                  <a16:creationId xmlns:a16="http://schemas.microsoft.com/office/drawing/2014/main" id="{663AE606-48BD-AC81-91C0-C558C411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4E047C-E51B-634A-1CDA-919808BFAC23}"/>
                </a:ext>
              </a:extLst>
            </p:cNvPr>
            <p:cNvSpPr txBox="1"/>
            <p:nvPr/>
          </p:nvSpPr>
          <p:spPr>
            <a:xfrm>
              <a:off x="661529" y="4852843"/>
              <a:ext cx="1693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Introduction</a:t>
              </a:r>
              <a:endParaRPr lang="en-ID" sz="14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3A38B9-7DA1-2C3E-CD20-81064B99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8A9BA2-17AB-414D-4B1E-D14730806A16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EFCAF3-72C3-AE66-C77F-A5659BD6FA21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84C373A-0B82-18AA-9CE3-A611203D9F6D}"/>
              </a:ext>
            </a:extLst>
          </p:cNvPr>
          <p:cNvGrpSpPr/>
          <p:nvPr/>
        </p:nvGrpSpPr>
        <p:grpSpPr>
          <a:xfrm>
            <a:off x="4586675" y="2628314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9" name="Freeform: Shape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227668DA-7334-0F0B-B756-FEE16444E05A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32" name="Graphic 31" descr="Maze">
              <a:extLst>
                <a:ext uri="{FF2B5EF4-FFF2-40B4-BE49-F238E27FC236}">
                  <a16:creationId xmlns:a16="http://schemas.microsoft.com/office/drawing/2014/main" id="{2112EDD9-A6CD-B509-0D15-73EEC0F5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AC55D3-026A-C137-4C7A-5EFF5885D34E}"/>
                </a:ext>
              </a:extLst>
            </p:cNvPr>
            <p:cNvSpPr txBox="1"/>
            <p:nvPr/>
          </p:nvSpPr>
          <p:spPr>
            <a:xfrm>
              <a:off x="3249757" y="4882879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Sensors</a:t>
              </a:r>
              <a:endParaRPr lang="en-ID" sz="14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39EE50-BE6B-819C-AE59-35A83BF633A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A0C19F0-850E-EC39-B7FF-66DD9A33F8D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B4896C1-72C5-4FC0-FE9C-225739EE2D43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0494C39-E42C-2F67-ABAC-DCED15C4A2D7}"/>
              </a:ext>
            </a:extLst>
          </p:cNvPr>
          <p:cNvGrpSpPr/>
          <p:nvPr/>
        </p:nvGrpSpPr>
        <p:grpSpPr>
          <a:xfrm>
            <a:off x="7615340" y="2628263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0" name="Freeform: Shape 99">
              <a:hlinkClick r:id="rId8" action="ppaction://hlinksldjump"/>
              <a:extLst>
                <a:ext uri="{FF2B5EF4-FFF2-40B4-BE49-F238E27FC236}">
                  <a16:creationId xmlns:a16="http://schemas.microsoft.com/office/drawing/2014/main" id="{02AE391B-8D4E-1011-9ABC-F445F3979157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BACDB8-5E94-35E2-594E-F46257A4F5BD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A553454-599E-91D8-867B-6C3C2CB703BA}"/>
                </a:ext>
              </a:extLst>
            </p:cNvPr>
            <p:cNvSpPr txBox="1"/>
            <p:nvPr/>
          </p:nvSpPr>
          <p:spPr>
            <a:xfrm>
              <a:off x="5419934" y="4798249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Robot and </a:t>
              </a:r>
            </a:p>
            <a:p>
              <a:pPr algn="ctr"/>
              <a:r>
                <a:rPr lang="en-US" sz="14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Conlusion</a:t>
              </a:r>
              <a:endParaRPr lang="en-US" sz="1400" b="1" spc="300" dirty="0">
                <a:solidFill>
                  <a:srgbClr val="FFFF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CB7313-2419-E9E3-554F-82B582D6C983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 descr="Fingerprint">
              <a:extLst>
                <a:ext uri="{FF2B5EF4-FFF2-40B4-BE49-F238E27FC236}">
                  <a16:creationId xmlns:a16="http://schemas.microsoft.com/office/drawing/2014/main" id="{0A39B4B1-9CB9-158E-A17C-B11624C4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097D80A-1CDD-5EEE-A71B-66D917C609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3" name="TextBox 132">
            <a:hlinkClick r:id="rId11" action="ppaction://hlinksldjump"/>
            <a:extLst>
              <a:ext uri="{FF2B5EF4-FFF2-40B4-BE49-F238E27FC236}">
                <a16:creationId xmlns:a16="http://schemas.microsoft.com/office/drawing/2014/main" id="{17787DAA-0F37-D100-6375-711222AF08BC}"/>
              </a:ext>
            </a:extLst>
          </p:cNvPr>
          <p:cNvSpPr txBox="1"/>
          <p:nvPr/>
        </p:nvSpPr>
        <p:spPr>
          <a:xfrm>
            <a:off x="8775205" y="2426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4" name="TextBox 133">
            <a:hlinkClick r:id="rId12" action="ppaction://hlinksldjump"/>
            <a:extLst>
              <a:ext uri="{FF2B5EF4-FFF2-40B4-BE49-F238E27FC236}">
                <a16:creationId xmlns:a16="http://schemas.microsoft.com/office/drawing/2014/main" id="{CFCDC108-9531-1EC8-24D9-2DC674E3DC6E}"/>
              </a:ext>
            </a:extLst>
          </p:cNvPr>
          <p:cNvSpPr txBox="1"/>
          <p:nvPr/>
        </p:nvSpPr>
        <p:spPr>
          <a:xfrm>
            <a:off x="9512537" y="24260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IDENTITY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E7CD5E-4B7D-31BC-1A2C-DB881BE62A65}"/>
              </a:ext>
            </a:extLst>
          </p:cNvPr>
          <p:cNvSpPr txBox="1"/>
          <p:nvPr/>
        </p:nvSpPr>
        <p:spPr>
          <a:xfrm>
            <a:off x="10410169" y="242606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TABLE OF 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BC266D9-D7BA-02F9-E265-0F1FC87E293D}"/>
              </a:ext>
            </a:extLst>
          </p:cNvPr>
          <p:cNvCxnSpPr>
            <a:cxnSpLocks/>
          </p:cNvCxnSpPr>
          <p:nvPr/>
        </p:nvCxnSpPr>
        <p:spPr>
          <a:xfrm>
            <a:off x="1036410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94B75317-729E-E9C9-41A4-25C42BA5E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7794" t="9856" r="28517" b="36317"/>
          <a:stretch/>
        </p:blipFill>
        <p:spPr>
          <a:xfrm>
            <a:off x="-3480184" y="717997"/>
            <a:ext cx="4053385" cy="61400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7AF1661-2DE8-E44D-02C5-A9F8C5112A7A}"/>
              </a:ext>
            </a:extLst>
          </p:cNvPr>
          <p:cNvGrpSpPr/>
          <p:nvPr/>
        </p:nvGrpSpPr>
        <p:grpSpPr>
          <a:xfrm>
            <a:off x="12337600" y="2257473"/>
            <a:ext cx="5257998" cy="3381736"/>
            <a:chOff x="4558355" y="2257473"/>
            <a:chExt cx="5257998" cy="33817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9A3419-A1D6-7747-301E-9A0B85A42AC9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B57FEF-5446-A13A-DDC2-B16383B9C35D}"/>
                </a:ext>
              </a:extLst>
            </p:cNvPr>
            <p:cNvSpPr txBox="1"/>
            <p:nvPr/>
          </p:nvSpPr>
          <p:spPr>
            <a:xfrm>
              <a:off x="4558355" y="2666129"/>
              <a:ext cx="44839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JHON DOE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03BA5F-D841-3E0D-FF9E-3F34F2738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AE2D7-136A-C43A-2187-029E6CADB1B0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C6637D-3A1E-4780-5DEE-9041897ADE94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 descr="Employee badge">
              <a:extLst>
                <a:ext uri="{FF2B5EF4-FFF2-40B4-BE49-F238E27FC236}">
                  <a16:creationId xmlns:a16="http://schemas.microsoft.com/office/drawing/2014/main" id="{48201F8F-56D4-35F8-3986-CA7BDD066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0" name="Graphic 9" descr="Graduation cap">
              <a:extLst>
                <a:ext uri="{FF2B5EF4-FFF2-40B4-BE49-F238E27FC236}">
                  <a16:creationId xmlns:a16="http://schemas.microsoft.com/office/drawing/2014/main" id="{79C11ED9-5653-5415-C061-7E349633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DF49C0-5CB3-8EC9-6415-34979A1EB520}"/>
                </a:ext>
              </a:extLst>
            </p:cNvPr>
            <p:cNvSpPr txBox="1"/>
            <p:nvPr/>
          </p:nvSpPr>
          <p:spPr>
            <a:xfrm>
              <a:off x="5284951" y="5221516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STUDENT ID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DD0415-6710-3E2B-097E-E1A47091745E}"/>
                </a:ext>
              </a:extLst>
            </p:cNvPr>
            <p:cNvSpPr txBox="1"/>
            <p:nvPr/>
          </p:nvSpPr>
          <p:spPr>
            <a:xfrm>
              <a:off x="7540762" y="5221515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3DCD1E-C81B-0AB0-3DDD-DDC47D4AAF7F}"/>
              </a:ext>
            </a:extLst>
          </p:cNvPr>
          <p:cNvSpPr txBox="1"/>
          <p:nvPr/>
        </p:nvSpPr>
        <p:spPr>
          <a:xfrm>
            <a:off x="2117563" y="756981"/>
            <a:ext cx="7394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PRESENTATION ON</a:t>
            </a:r>
            <a:endParaRPr lang="en-ID" sz="5400" b="1" spc="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A7668-EB11-92C8-E02C-96A11E1FD0B6}"/>
              </a:ext>
            </a:extLst>
          </p:cNvPr>
          <p:cNvSpPr txBox="1"/>
          <p:nvPr/>
        </p:nvSpPr>
        <p:spPr>
          <a:xfrm>
            <a:off x="2291856" y="1680311"/>
            <a:ext cx="7046387" cy="48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0" dirty="0">
                <a:solidFill>
                  <a:srgbClr val="FFFFFF"/>
                </a:solidFill>
                <a:effectLst/>
                <a:latin typeface="Tahoma" panose="020B0604030504040204" pitchFamily="34" charset="0"/>
              </a:rPr>
              <a:t>Obstacle Avoidance Robot</a:t>
            </a:r>
            <a:endParaRPr lang="en-US" sz="2400" b="1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7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6BA100B-7765-C6D0-65BA-602B4FB66A3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C621CB5-CA4F-5819-D3F7-A0D1E049D18D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9B7923B-0DAB-138A-6442-D6C5E24248FB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2DDB64B-510D-EE49-36F0-8EF3FF71609C}"/>
              </a:ext>
            </a:extLst>
          </p:cNvPr>
          <p:cNvGrpSpPr/>
          <p:nvPr/>
        </p:nvGrpSpPr>
        <p:grpSpPr>
          <a:xfrm>
            <a:off x="685969" y="901661"/>
            <a:ext cx="4786783" cy="3214740"/>
            <a:chOff x="685969" y="901661"/>
            <a:chExt cx="4786783" cy="321474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05381FE-D095-BEC9-004A-5D94EE6FD1A3}"/>
                </a:ext>
              </a:extLst>
            </p:cNvPr>
            <p:cNvSpPr/>
            <p:nvPr/>
          </p:nvSpPr>
          <p:spPr>
            <a:xfrm>
              <a:off x="821985" y="906881"/>
              <a:ext cx="4650767" cy="320952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49D02E4-44BA-B614-43E7-79C024842A1A}"/>
                </a:ext>
              </a:extLst>
            </p:cNvPr>
            <p:cNvSpPr/>
            <p:nvPr/>
          </p:nvSpPr>
          <p:spPr>
            <a:xfrm>
              <a:off x="821984" y="906881"/>
              <a:ext cx="4650767" cy="320952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CAC4B4-26C6-E5A6-0939-21BFB95232F4}"/>
                </a:ext>
              </a:extLst>
            </p:cNvPr>
            <p:cNvSpPr txBox="1"/>
            <p:nvPr/>
          </p:nvSpPr>
          <p:spPr>
            <a:xfrm>
              <a:off x="685969" y="2096487"/>
              <a:ext cx="465996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Obstacle avoidance is a means of a robot being able to move around in an unknown environment without colliding with surrounding objects</a:t>
              </a:r>
              <a:endPara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F42E069-B144-C546-A53E-FCDA5168A92A}"/>
                </a:ext>
              </a:extLst>
            </p:cNvPr>
            <p:cNvSpPr/>
            <p:nvPr/>
          </p:nvSpPr>
          <p:spPr>
            <a:xfrm>
              <a:off x="823796" y="901661"/>
              <a:ext cx="859265" cy="1093882"/>
            </a:xfrm>
            <a:custGeom>
              <a:avLst/>
              <a:gdLst>
                <a:gd name="connsiteX0" fmla="*/ 206524 w 859265"/>
                <a:gd name="connsiteY0" fmla="*/ 695047 h 1093882"/>
                <a:gd name="connsiteX1" fmla="*/ 31692 w 859265"/>
                <a:gd name="connsiteY1" fmla="*/ 762430 h 1093882"/>
                <a:gd name="connsiteX2" fmla="*/ 201060 w 859265"/>
                <a:gd name="connsiteY2" fmla="*/ 1021035 h 1093882"/>
                <a:gd name="connsiteX3" fmla="*/ 370429 w 859265"/>
                <a:gd name="connsiteY3" fmla="*/ 758787 h 1093882"/>
                <a:gd name="connsiteX4" fmla="*/ 206524 w 859265"/>
                <a:gd name="connsiteY4" fmla="*/ 695047 h 1093882"/>
                <a:gd name="connsiteX5" fmla="*/ 405031 w 859265"/>
                <a:gd name="connsiteY5" fmla="*/ 589419 h 1093882"/>
                <a:gd name="connsiteX6" fmla="*/ 357680 w 859265"/>
                <a:gd name="connsiteY6" fmla="*/ 616737 h 1093882"/>
                <a:gd name="connsiteX7" fmla="*/ 292119 w 859265"/>
                <a:gd name="connsiteY7" fmla="*/ 653160 h 1093882"/>
                <a:gd name="connsiteX8" fmla="*/ 388640 w 859265"/>
                <a:gd name="connsiteY8" fmla="*/ 689583 h 1093882"/>
                <a:gd name="connsiteX9" fmla="*/ 405031 w 859265"/>
                <a:gd name="connsiteY9" fmla="*/ 589419 h 1093882"/>
                <a:gd name="connsiteX10" fmla="*/ 632676 w 859265"/>
                <a:gd name="connsiteY10" fmla="*/ 420051 h 1093882"/>
                <a:gd name="connsiteX11" fmla="*/ 485162 w 859265"/>
                <a:gd name="connsiteY11" fmla="*/ 536605 h 1093882"/>
                <a:gd name="connsiteX12" fmla="*/ 459666 w 859265"/>
                <a:gd name="connsiteY12" fmla="*/ 709616 h 1093882"/>
                <a:gd name="connsiteX13" fmla="*/ 638140 w 859265"/>
                <a:gd name="connsiteY13" fmla="*/ 735112 h 1093882"/>
                <a:gd name="connsiteX14" fmla="*/ 769264 w 859265"/>
                <a:gd name="connsiteY14" fmla="*/ 693226 h 1093882"/>
                <a:gd name="connsiteX15" fmla="*/ 632676 w 859265"/>
                <a:gd name="connsiteY15" fmla="*/ 420051 h 1093882"/>
                <a:gd name="connsiteX16" fmla="*/ 490625 w 859265"/>
                <a:gd name="connsiteY16" fmla="*/ 296212 h 1093882"/>
                <a:gd name="connsiteX17" fmla="*/ 492447 w 859265"/>
                <a:gd name="connsiteY17" fmla="*/ 367237 h 1093882"/>
                <a:gd name="connsiteX18" fmla="*/ 490625 w 859265"/>
                <a:gd name="connsiteY18" fmla="*/ 443726 h 1093882"/>
                <a:gd name="connsiteX19" fmla="*/ 579863 w 859265"/>
                <a:gd name="connsiteY19" fmla="*/ 370879 h 1093882"/>
                <a:gd name="connsiteX20" fmla="*/ 490625 w 859265"/>
                <a:gd name="connsiteY20" fmla="*/ 296212 h 1093882"/>
                <a:gd name="connsiteX21" fmla="*/ 388640 w 859265"/>
                <a:gd name="connsiteY21" fmla="*/ 44891 h 1093882"/>
                <a:gd name="connsiteX22" fmla="*/ 290297 w 859265"/>
                <a:gd name="connsiteY22" fmla="*/ 81314 h 1093882"/>
                <a:gd name="connsiteX23" fmla="*/ 346753 w 859265"/>
                <a:gd name="connsiteY23" fmla="*/ 112274 h 1093882"/>
                <a:gd name="connsiteX24" fmla="*/ 406852 w 859265"/>
                <a:gd name="connsiteY24" fmla="*/ 148697 h 1093882"/>
                <a:gd name="connsiteX25" fmla="*/ 388640 w 859265"/>
                <a:gd name="connsiteY25" fmla="*/ 44891 h 1093882"/>
                <a:gd name="connsiteX26" fmla="*/ 345505 w 859265"/>
                <a:gd name="connsiteY26" fmla="*/ 0 h 1093882"/>
                <a:gd name="connsiteX27" fmla="*/ 591308 w 859265"/>
                <a:gd name="connsiteY27" fmla="*/ 0 h 1093882"/>
                <a:gd name="connsiteX28" fmla="*/ 558009 w 859265"/>
                <a:gd name="connsiteY28" fmla="*/ 2549 h 1093882"/>
                <a:gd name="connsiteX29" fmla="*/ 457844 w 859265"/>
                <a:gd name="connsiteY29" fmla="*/ 23037 h 1093882"/>
                <a:gd name="connsiteX30" fmla="*/ 485162 w 859265"/>
                <a:gd name="connsiteY30" fmla="*/ 201511 h 1093882"/>
                <a:gd name="connsiteX31" fmla="*/ 632676 w 859265"/>
                <a:gd name="connsiteY31" fmla="*/ 319887 h 1093882"/>
                <a:gd name="connsiteX32" fmla="*/ 778370 w 859265"/>
                <a:gd name="connsiteY32" fmla="*/ 37606 h 1093882"/>
                <a:gd name="connsiteX33" fmla="*/ 732613 w 859265"/>
                <a:gd name="connsiteY33" fmla="*/ 7102 h 1093882"/>
                <a:gd name="connsiteX34" fmla="*/ 679353 w 859265"/>
                <a:gd name="connsiteY34" fmla="*/ 0 h 1093882"/>
                <a:gd name="connsiteX35" fmla="*/ 841075 w 859265"/>
                <a:gd name="connsiteY35" fmla="*/ 0 h 1093882"/>
                <a:gd name="connsiteX36" fmla="*/ 842110 w 859265"/>
                <a:gd name="connsiteY36" fmla="*/ 1183 h 1093882"/>
                <a:gd name="connsiteX37" fmla="*/ 683669 w 859265"/>
                <a:gd name="connsiteY37" fmla="*/ 372701 h 1093882"/>
                <a:gd name="connsiteX38" fmla="*/ 831183 w 859265"/>
                <a:gd name="connsiteY38" fmla="*/ 731470 h 1093882"/>
                <a:gd name="connsiteX39" fmla="*/ 636319 w 859265"/>
                <a:gd name="connsiteY39" fmla="*/ 809780 h 1093882"/>
                <a:gd name="connsiteX40" fmla="*/ 439633 w 859265"/>
                <a:gd name="connsiteY40" fmla="*/ 780641 h 1093882"/>
                <a:gd name="connsiteX41" fmla="*/ 201060 w 859265"/>
                <a:gd name="connsiteY41" fmla="*/ 1093882 h 1093882"/>
                <a:gd name="connsiteX42" fmla="*/ 8216 w 859265"/>
                <a:gd name="connsiteY42" fmla="*/ 909489 h 1093882"/>
                <a:gd name="connsiteX43" fmla="*/ 0 w 859265"/>
                <a:gd name="connsiteY43" fmla="*/ 888901 h 1093882"/>
                <a:gd name="connsiteX44" fmla="*/ 0 w 859265"/>
                <a:gd name="connsiteY44" fmla="*/ 599595 h 1093882"/>
                <a:gd name="connsiteX45" fmla="*/ 15301 w 859265"/>
                <a:gd name="connsiteY45" fmla="*/ 691404 h 1093882"/>
                <a:gd name="connsiteX46" fmla="*/ 120929 w 859265"/>
                <a:gd name="connsiteY46" fmla="*/ 653160 h 1093882"/>
                <a:gd name="connsiteX47" fmla="*/ 57188 w 859265"/>
                <a:gd name="connsiteY47" fmla="*/ 618558 h 1093882"/>
                <a:gd name="connsiteX48" fmla="*/ 0 w 859265"/>
                <a:gd name="connsiteY48" fmla="*/ 583898 h 1093882"/>
                <a:gd name="connsiteX49" fmla="*/ 0 w 859265"/>
                <a:gd name="connsiteY49" fmla="*/ 497844 h 1093882"/>
                <a:gd name="connsiteX50" fmla="*/ 91790 w 859265"/>
                <a:gd name="connsiteY50" fmla="*/ 554817 h 1093882"/>
                <a:gd name="connsiteX51" fmla="*/ 206524 w 859265"/>
                <a:gd name="connsiteY51" fmla="*/ 614915 h 1093882"/>
                <a:gd name="connsiteX52" fmla="*/ 321257 w 859265"/>
                <a:gd name="connsiteY52" fmla="*/ 554817 h 1093882"/>
                <a:gd name="connsiteX53" fmla="*/ 414137 w 859265"/>
                <a:gd name="connsiteY53" fmla="*/ 496540 h 1093882"/>
                <a:gd name="connsiteX54" fmla="*/ 419600 w 859265"/>
                <a:gd name="connsiteY54" fmla="*/ 365416 h 1093882"/>
                <a:gd name="connsiteX55" fmla="*/ 415958 w 859265"/>
                <a:gd name="connsiteY55" fmla="*/ 241577 h 1093882"/>
                <a:gd name="connsiteX56" fmla="*/ 310330 w 859265"/>
                <a:gd name="connsiteY56" fmla="*/ 176015 h 1093882"/>
                <a:gd name="connsiteX57" fmla="*/ 206524 w 859265"/>
                <a:gd name="connsiteY57" fmla="*/ 121380 h 1093882"/>
                <a:gd name="connsiteX58" fmla="*/ 102717 w 859265"/>
                <a:gd name="connsiteY58" fmla="*/ 176015 h 1093882"/>
                <a:gd name="connsiteX59" fmla="*/ 22444 w 859265"/>
                <a:gd name="connsiteY59" fmla="*/ 226186 h 1093882"/>
                <a:gd name="connsiteX60" fmla="*/ 27152 w 859265"/>
                <a:gd name="connsiteY60" fmla="*/ 211019 h 1093882"/>
                <a:gd name="connsiteX61" fmla="*/ 152330 w 859265"/>
                <a:gd name="connsiteY61" fmla="*/ 59007 h 1093882"/>
                <a:gd name="connsiteX62" fmla="*/ 196394 w 859265"/>
                <a:gd name="connsiteY62" fmla="*/ 35090 h 1093882"/>
                <a:gd name="connsiteX63" fmla="*/ 206524 w 859265"/>
                <a:gd name="connsiteY63" fmla="*/ 39427 h 1093882"/>
                <a:gd name="connsiteX64" fmla="*/ 292741 w 859265"/>
                <a:gd name="connsiteY64" fmla="*/ 5319 h 109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9265" h="1093882">
                  <a:moveTo>
                    <a:pt x="206524" y="695047"/>
                  </a:moveTo>
                  <a:cubicBezTo>
                    <a:pt x="146425" y="722364"/>
                    <a:pt x="88148" y="744218"/>
                    <a:pt x="31692" y="762430"/>
                  </a:cubicBezTo>
                  <a:cubicBezTo>
                    <a:pt x="77221" y="926335"/>
                    <a:pt x="146425" y="1021035"/>
                    <a:pt x="201060" y="1021035"/>
                  </a:cubicBezTo>
                  <a:cubicBezTo>
                    <a:pt x="255695" y="1021035"/>
                    <a:pt x="324899" y="926335"/>
                    <a:pt x="370429" y="758787"/>
                  </a:cubicBezTo>
                  <a:cubicBezTo>
                    <a:pt x="317615" y="742397"/>
                    <a:pt x="262980" y="720543"/>
                    <a:pt x="206524" y="695047"/>
                  </a:cubicBezTo>
                  <a:close/>
                  <a:moveTo>
                    <a:pt x="405031" y="589419"/>
                  </a:moveTo>
                  <a:cubicBezTo>
                    <a:pt x="390461" y="598525"/>
                    <a:pt x="374071" y="607631"/>
                    <a:pt x="357680" y="616737"/>
                  </a:cubicBezTo>
                  <a:cubicBezTo>
                    <a:pt x="335826" y="629485"/>
                    <a:pt x="313973" y="642233"/>
                    <a:pt x="292119" y="653160"/>
                  </a:cubicBezTo>
                  <a:cubicBezTo>
                    <a:pt x="324899" y="667729"/>
                    <a:pt x="357680" y="678656"/>
                    <a:pt x="388640" y="689583"/>
                  </a:cubicBezTo>
                  <a:cubicBezTo>
                    <a:pt x="394104" y="658623"/>
                    <a:pt x="399567" y="624021"/>
                    <a:pt x="405031" y="589419"/>
                  </a:cubicBezTo>
                  <a:close/>
                  <a:moveTo>
                    <a:pt x="632676" y="420051"/>
                  </a:moveTo>
                  <a:cubicBezTo>
                    <a:pt x="588968" y="460116"/>
                    <a:pt x="539797" y="498361"/>
                    <a:pt x="485162" y="536605"/>
                  </a:cubicBezTo>
                  <a:cubicBezTo>
                    <a:pt x="479698" y="598525"/>
                    <a:pt x="470593" y="654981"/>
                    <a:pt x="459666" y="709616"/>
                  </a:cubicBezTo>
                  <a:cubicBezTo>
                    <a:pt x="523406" y="726007"/>
                    <a:pt x="585326" y="735112"/>
                    <a:pt x="638140" y="735112"/>
                  </a:cubicBezTo>
                  <a:cubicBezTo>
                    <a:pt x="705523" y="735112"/>
                    <a:pt x="752873" y="720543"/>
                    <a:pt x="769264" y="693226"/>
                  </a:cubicBezTo>
                  <a:cubicBezTo>
                    <a:pt x="796581" y="645875"/>
                    <a:pt x="749231" y="540248"/>
                    <a:pt x="632676" y="420051"/>
                  </a:cubicBezTo>
                  <a:close/>
                  <a:moveTo>
                    <a:pt x="490625" y="296212"/>
                  </a:moveTo>
                  <a:cubicBezTo>
                    <a:pt x="492447" y="318066"/>
                    <a:pt x="492447" y="341741"/>
                    <a:pt x="492447" y="367237"/>
                  </a:cubicBezTo>
                  <a:cubicBezTo>
                    <a:pt x="492447" y="392733"/>
                    <a:pt x="492447" y="418230"/>
                    <a:pt x="490625" y="443726"/>
                  </a:cubicBezTo>
                  <a:cubicBezTo>
                    <a:pt x="523406" y="420051"/>
                    <a:pt x="552545" y="394554"/>
                    <a:pt x="579863" y="370879"/>
                  </a:cubicBezTo>
                  <a:cubicBezTo>
                    <a:pt x="552545" y="345383"/>
                    <a:pt x="523406" y="321708"/>
                    <a:pt x="490625" y="296212"/>
                  </a:cubicBezTo>
                  <a:close/>
                  <a:moveTo>
                    <a:pt x="388640" y="44891"/>
                  </a:moveTo>
                  <a:cubicBezTo>
                    <a:pt x="355859" y="55818"/>
                    <a:pt x="323078" y="66745"/>
                    <a:pt x="290297" y="81314"/>
                  </a:cubicBezTo>
                  <a:cubicBezTo>
                    <a:pt x="310330" y="92241"/>
                    <a:pt x="328542" y="103168"/>
                    <a:pt x="346753" y="112274"/>
                  </a:cubicBezTo>
                  <a:cubicBezTo>
                    <a:pt x="368607" y="125022"/>
                    <a:pt x="386819" y="135949"/>
                    <a:pt x="406852" y="148697"/>
                  </a:cubicBezTo>
                  <a:cubicBezTo>
                    <a:pt x="401388" y="112274"/>
                    <a:pt x="395925" y="77672"/>
                    <a:pt x="388640" y="44891"/>
                  </a:cubicBezTo>
                  <a:close/>
                  <a:moveTo>
                    <a:pt x="345505" y="0"/>
                  </a:moveTo>
                  <a:lnTo>
                    <a:pt x="591308" y="0"/>
                  </a:lnTo>
                  <a:lnTo>
                    <a:pt x="558009" y="2549"/>
                  </a:lnTo>
                  <a:cubicBezTo>
                    <a:pt x="526138" y="7102"/>
                    <a:pt x="492447" y="13931"/>
                    <a:pt x="457844" y="23037"/>
                  </a:cubicBezTo>
                  <a:cubicBezTo>
                    <a:pt x="470593" y="79493"/>
                    <a:pt x="479698" y="139591"/>
                    <a:pt x="485162" y="201511"/>
                  </a:cubicBezTo>
                  <a:cubicBezTo>
                    <a:pt x="539797" y="239755"/>
                    <a:pt x="588968" y="279821"/>
                    <a:pt x="632676" y="319887"/>
                  </a:cubicBezTo>
                  <a:cubicBezTo>
                    <a:pt x="756515" y="196048"/>
                    <a:pt x="805687" y="84956"/>
                    <a:pt x="778370" y="37606"/>
                  </a:cubicBezTo>
                  <a:cubicBezTo>
                    <a:pt x="771085" y="24858"/>
                    <a:pt x="755150" y="14386"/>
                    <a:pt x="732613" y="7102"/>
                  </a:cubicBezTo>
                  <a:lnTo>
                    <a:pt x="679353" y="0"/>
                  </a:lnTo>
                  <a:lnTo>
                    <a:pt x="841075" y="0"/>
                  </a:lnTo>
                  <a:lnTo>
                    <a:pt x="842110" y="1183"/>
                  </a:lnTo>
                  <a:cubicBezTo>
                    <a:pt x="893103" y="88599"/>
                    <a:pt x="827541" y="228829"/>
                    <a:pt x="683669" y="372701"/>
                  </a:cubicBezTo>
                  <a:cubicBezTo>
                    <a:pt x="818435" y="511109"/>
                    <a:pt x="880355" y="645875"/>
                    <a:pt x="831183" y="731470"/>
                  </a:cubicBezTo>
                  <a:cubicBezTo>
                    <a:pt x="800223" y="784284"/>
                    <a:pt x="731019" y="809780"/>
                    <a:pt x="636319" y="809780"/>
                  </a:cubicBezTo>
                  <a:cubicBezTo>
                    <a:pt x="578041" y="809780"/>
                    <a:pt x="512479" y="798853"/>
                    <a:pt x="439633" y="780641"/>
                  </a:cubicBezTo>
                  <a:cubicBezTo>
                    <a:pt x="388640" y="970042"/>
                    <a:pt x="299403" y="1093882"/>
                    <a:pt x="201060" y="1093882"/>
                  </a:cubicBezTo>
                  <a:cubicBezTo>
                    <a:pt x="127303" y="1093882"/>
                    <a:pt x="59692" y="1024222"/>
                    <a:pt x="8216" y="909489"/>
                  </a:cubicBezTo>
                  <a:lnTo>
                    <a:pt x="0" y="888901"/>
                  </a:lnTo>
                  <a:lnTo>
                    <a:pt x="0" y="599595"/>
                  </a:lnTo>
                  <a:lnTo>
                    <a:pt x="15301" y="691404"/>
                  </a:lnTo>
                  <a:cubicBezTo>
                    <a:pt x="49904" y="680477"/>
                    <a:pt x="84506" y="667729"/>
                    <a:pt x="120929" y="653160"/>
                  </a:cubicBezTo>
                  <a:cubicBezTo>
                    <a:pt x="99075" y="642233"/>
                    <a:pt x="77221" y="629485"/>
                    <a:pt x="57188" y="618558"/>
                  </a:cubicBezTo>
                  <a:lnTo>
                    <a:pt x="0" y="583898"/>
                  </a:lnTo>
                  <a:lnTo>
                    <a:pt x="0" y="497844"/>
                  </a:lnTo>
                  <a:lnTo>
                    <a:pt x="91790" y="554817"/>
                  </a:lnTo>
                  <a:cubicBezTo>
                    <a:pt x="130035" y="576671"/>
                    <a:pt x="168279" y="596704"/>
                    <a:pt x="206524" y="614915"/>
                  </a:cubicBezTo>
                  <a:cubicBezTo>
                    <a:pt x="244768" y="596704"/>
                    <a:pt x="283013" y="576671"/>
                    <a:pt x="321257" y="554817"/>
                  </a:cubicBezTo>
                  <a:cubicBezTo>
                    <a:pt x="354038" y="534784"/>
                    <a:pt x="384998" y="516573"/>
                    <a:pt x="414137" y="496540"/>
                  </a:cubicBezTo>
                  <a:cubicBezTo>
                    <a:pt x="417779" y="454653"/>
                    <a:pt x="419600" y="410945"/>
                    <a:pt x="419600" y="365416"/>
                  </a:cubicBezTo>
                  <a:cubicBezTo>
                    <a:pt x="419600" y="321708"/>
                    <a:pt x="419600" y="281642"/>
                    <a:pt x="415958" y="241577"/>
                  </a:cubicBezTo>
                  <a:cubicBezTo>
                    <a:pt x="383177" y="219723"/>
                    <a:pt x="346753" y="197869"/>
                    <a:pt x="310330" y="176015"/>
                  </a:cubicBezTo>
                  <a:cubicBezTo>
                    <a:pt x="275728" y="155982"/>
                    <a:pt x="241126" y="137770"/>
                    <a:pt x="206524" y="121380"/>
                  </a:cubicBezTo>
                  <a:cubicBezTo>
                    <a:pt x="171922" y="137770"/>
                    <a:pt x="137320" y="155982"/>
                    <a:pt x="102717" y="176015"/>
                  </a:cubicBezTo>
                  <a:lnTo>
                    <a:pt x="22444" y="226186"/>
                  </a:lnTo>
                  <a:lnTo>
                    <a:pt x="27152" y="211019"/>
                  </a:lnTo>
                  <a:cubicBezTo>
                    <a:pt x="53377" y="149016"/>
                    <a:pt x="97187" y="96261"/>
                    <a:pt x="152330" y="59007"/>
                  </a:cubicBezTo>
                  <a:lnTo>
                    <a:pt x="196394" y="35090"/>
                  </a:lnTo>
                  <a:lnTo>
                    <a:pt x="206524" y="39427"/>
                  </a:lnTo>
                  <a:lnTo>
                    <a:pt x="292741" y="5319"/>
                  </a:lnTo>
                  <a:close/>
                </a:path>
              </a:pathLst>
            </a:custGeom>
            <a:solidFill>
              <a:srgbClr val="47CACE"/>
            </a:solidFill>
            <a:ln w="18157" cap="flat">
              <a:noFill/>
              <a:prstDash val="solid"/>
              <a:miter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B6EC09-9AEE-FB5D-7CE5-5CA3279C6F2F}"/>
                </a:ext>
              </a:extLst>
            </p:cNvPr>
            <p:cNvSpPr txBox="1"/>
            <p:nvPr/>
          </p:nvSpPr>
          <p:spPr>
            <a:xfrm>
              <a:off x="1683061" y="1125979"/>
              <a:ext cx="34820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What is obstacle</a:t>
              </a:r>
            </a:p>
            <a:p>
              <a:r>
                <a:rPr lang="en-US" sz="2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avoidance robot?</a:t>
              </a:r>
              <a:endParaRPr lang="en-ID" sz="24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2" name="Graphic 51">
            <a:extLst>
              <a:ext uri="{FF2B5EF4-FFF2-40B4-BE49-F238E27FC236}">
                <a16:creationId xmlns:a16="http://schemas.microsoft.com/office/drawing/2014/main" id="{3AE4C7CE-EFAC-BA1A-EDBA-E6A587D67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77" t="5528" r="17880" b="8363"/>
          <a:stretch/>
        </p:blipFill>
        <p:spPr>
          <a:xfrm>
            <a:off x="1856831" y="3801972"/>
            <a:ext cx="2411289" cy="3056027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53DFA40-3C8B-6492-7541-B2FA006B3ADA}"/>
              </a:ext>
            </a:extLst>
          </p:cNvPr>
          <p:cNvSpPr/>
          <p:nvPr/>
        </p:nvSpPr>
        <p:spPr>
          <a:xfrm>
            <a:off x="5603358" y="1541070"/>
            <a:ext cx="914400" cy="798765"/>
          </a:xfrm>
          <a:custGeom>
            <a:avLst/>
            <a:gdLst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18977 w 914400"/>
              <a:gd name="connsiteY2" fmla="*/ 212651 h 797488"/>
              <a:gd name="connsiteX3" fmla="*/ 382772 w 914400"/>
              <a:gd name="connsiteY3" fmla="*/ 340242 h 797488"/>
              <a:gd name="connsiteX4" fmla="*/ 457200 w 914400"/>
              <a:gd name="connsiteY4" fmla="*/ 510363 h 797488"/>
              <a:gd name="connsiteX5" fmla="*/ 723014 w 914400"/>
              <a:gd name="connsiteY5" fmla="*/ 786809 h 797488"/>
              <a:gd name="connsiteX6" fmla="*/ 914400 w 914400"/>
              <a:gd name="connsiteY6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457200 w 914400"/>
              <a:gd name="connsiteY3" fmla="*/ 510363 h 797488"/>
              <a:gd name="connsiteX4" fmla="*/ 723014 w 914400"/>
              <a:gd name="connsiteY4" fmla="*/ 786809 h 797488"/>
              <a:gd name="connsiteX5" fmla="*/ 914400 w 914400"/>
              <a:gd name="connsiteY5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723014 w 914400"/>
              <a:gd name="connsiteY3" fmla="*/ 786809 h 797488"/>
              <a:gd name="connsiteX4" fmla="*/ 914400 w 914400"/>
              <a:gd name="connsiteY4" fmla="*/ 797442 h 797488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742693 h 797442"/>
              <a:gd name="connsiteX4" fmla="*/ 914400 w 914400"/>
              <a:gd name="connsiteY4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674514 h 797442"/>
              <a:gd name="connsiteX4" fmla="*/ 914400 w 914400"/>
              <a:gd name="connsiteY4" fmla="*/ 797442 h 797442"/>
              <a:gd name="connsiteX0" fmla="*/ 0 w 914400"/>
              <a:gd name="connsiteY0" fmla="*/ 0 h 797544"/>
              <a:gd name="connsiteX1" fmla="*/ 223284 w 914400"/>
              <a:gd name="connsiteY1" fmla="*/ 116958 h 797544"/>
              <a:gd name="connsiteX2" fmla="*/ 382772 w 914400"/>
              <a:gd name="connsiteY2" fmla="*/ 340242 h 797544"/>
              <a:gd name="connsiteX3" fmla="*/ 566604 w 914400"/>
              <a:gd name="connsiteY3" fmla="*/ 674514 h 797544"/>
              <a:gd name="connsiteX4" fmla="*/ 914400 w 914400"/>
              <a:gd name="connsiteY4" fmla="*/ 797442 h 797544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351621 w 914400"/>
              <a:gd name="connsiteY1" fmla="*/ 128989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730 h 798172"/>
              <a:gd name="connsiteX1" fmla="*/ 351621 w 914400"/>
              <a:gd name="connsiteY1" fmla="*/ 129719 h 798172"/>
              <a:gd name="connsiteX2" fmla="*/ 382772 w 914400"/>
              <a:gd name="connsiteY2" fmla="*/ 557540 h 798172"/>
              <a:gd name="connsiteX3" fmla="*/ 914400 w 914400"/>
              <a:gd name="connsiteY3" fmla="*/ 798172 h 798172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558"/>
              <a:gd name="connsiteX1" fmla="*/ 351621 w 914400"/>
              <a:gd name="connsiteY1" fmla="*/ 129883 h 798558"/>
              <a:gd name="connsiteX2" fmla="*/ 410845 w 914400"/>
              <a:gd name="connsiteY2" fmla="*/ 617862 h 798558"/>
              <a:gd name="connsiteX3" fmla="*/ 914400 w 914400"/>
              <a:gd name="connsiteY3" fmla="*/ 798336 h 798558"/>
              <a:gd name="connsiteX0" fmla="*/ 0 w 914400"/>
              <a:gd name="connsiteY0" fmla="*/ 994 h 798765"/>
              <a:gd name="connsiteX1" fmla="*/ 351621 w 914400"/>
              <a:gd name="connsiteY1" fmla="*/ 129983 h 798765"/>
              <a:gd name="connsiteX2" fmla="*/ 394803 w 914400"/>
              <a:gd name="connsiteY2" fmla="*/ 646036 h 798765"/>
              <a:gd name="connsiteX3" fmla="*/ 914400 w 914400"/>
              <a:gd name="connsiteY3" fmla="*/ 798436 h 79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98765">
                <a:moveTo>
                  <a:pt x="0" y="994"/>
                </a:moveTo>
                <a:cubicBezTo>
                  <a:pt x="191593" y="-5995"/>
                  <a:pt x="285821" y="22476"/>
                  <a:pt x="351621" y="129983"/>
                </a:cubicBezTo>
                <a:cubicBezTo>
                  <a:pt x="417421" y="237490"/>
                  <a:pt x="260902" y="506553"/>
                  <a:pt x="394803" y="646036"/>
                </a:cubicBezTo>
                <a:cubicBezTo>
                  <a:pt x="495659" y="751097"/>
                  <a:pt x="627180" y="803450"/>
                  <a:pt x="914400" y="7984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89E25D2-8DF6-A492-6B1F-25B92C21DF06}"/>
              </a:ext>
            </a:extLst>
          </p:cNvPr>
          <p:cNvSpPr/>
          <p:nvPr/>
        </p:nvSpPr>
        <p:spPr>
          <a:xfrm>
            <a:off x="11008960" y="2331289"/>
            <a:ext cx="629093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DA53BAE-4A9A-6193-F0D3-54ED7DED48C0}"/>
              </a:ext>
            </a:extLst>
          </p:cNvPr>
          <p:cNvSpPr/>
          <p:nvPr/>
        </p:nvSpPr>
        <p:spPr>
          <a:xfrm flipH="1">
            <a:off x="5839180" y="3047860"/>
            <a:ext cx="668417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Graphic 91" descr="Arrow Slight curve">
            <a:hlinkClick r:id="rId4" action="ppaction://hlinksldjump"/>
            <a:extLst>
              <a:ext uri="{FF2B5EF4-FFF2-40B4-BE49-F238E27FC236}">
                <a16:creationId xmlns:a16="http://schemas.microsoft.com/office/drawing/2014/main" id="{1A995246-DB6D-C6B2-0FC2-B77EF8CA95CD}"/>
              </a:ext>
            </a:extLst>
          </p:cNvPr>
          <p:cNvSpPr/>
          <p:nvPr/>
        </p:nvSpPr>
        <p:spPr>
          <a:xfrm>
            <a:off x="11472069" y="6369013"/>
            <a:ext cx="512843" cy="280607"/>
          </a:xfrm>
          <a:custGeom>
            <a:avLst/>
            <a:gdLst>
              <a:gd name="connsiteX0" fmla="*/ 414775 w 414788"/>
              <a:gd name="connsiteY0" fmla="*/ 113121 h 226241"/>
              <a:gd name="connsiteX1" fmla="*/ 301655 w 414788"/>
              <a:gd name="connsiteY1" fmla="*/ 0 h 226241"/>
              <a:gd name="connsiteX2" fmla="*/ 301655 w 414788"/>
              <a:gd name="connsiteY2" fmla="*/ 70700 h 226241"/>
              <a:gd name="connsiteX3" fmla="*/ 0 w 414788"/>
              <a:gd name="connsiteY3" fmla="*/ 70700 h 226241"/>
              <a:gd name="connsiteX4" fmla="*/ 301655 w 414788"/>
              <a:gd name="connsiteY4" fmla="*/ 179107 h 226241"/>
              <a:gd name="connsiteX5" fmla="*/ 301655 w 414788"/>
              <a:gd name="connsiteY5" fmla="*/ 226241 h 226241"/>
              <a:gd name="connsiteX6" fmla="*/ 414775 w 414788"/>
              <a:gd name="connsiteY6" fmla="*/ 113121 h 226241"/>
              <a:gd name="connsiteX0" fmla="*/ 119094 w 586062"/>
              <a:gd name="connsiteY0" fmla="*/ 113121 h 226241"/>
              <a:gd name="connsiteX1" fmla="*/ 5974 w 586062"/>
              <a:gd name="connsiteY1" fmla="*/ 0 h 226241"/>
              <a:gd name="connsiteX2" fmla="*/ 5974 w 586062"/>
              <a:gd name="connsiteY2" fmla="*/ 70700 h 226241"/>
              <a:gd name="connsiteX3" fmla="*/ 586062 w 586062"/>
              <a:gd name="connsiteY3" fmla="*/ 103357 h 226241"/>
              <a:gd name="connsiteX4" fmla="*/ 5974 w 586062"/>
              <a:gd name="connsiteY4" fmla="*/ 179107 h 226241"/>
              <a:gd name="connsiteX5" fmla="*/ 5974 w 586062"/>
              <a:gd name="connsiteY5" fmla="*/ 226241 h 226241"/>
              <a:gd name="connsiteX6" fmla="*/ 119094 w 586062"/>
              <a:gd name="connsiteY6" fmla="*/ 113121 h 226241"/>
              <a:gd name="connsiteX0" fmla="*/ 0 w 907839"/>
              <a:gd name="connsiteY0" fmla="*/ 113121 h 226241"/>
              <a:gd name="connsiteX1" fmla="*/ 327751 w 907839"/>
              <a:gd name="connsiteY1" fmla="*/ 0 h 226241"/>
              <a:gd name="connsiteX2" fmla="*/ 327751 w 907839"/>
              <a:gd name="connsiteY2" fmla="*/ 70700 h 226241"/>
              <a:gd name="connsiteX3" fmla="*/ 907839 w 907839"/>
              <a:gd name="connsiteY3" fmla="*/ 103357 h 226241"/>
              <a:gd name="connsiteX4" fmla="*/ 327751 w 907839"/>
              <a:gd name="connsiteY4" fmla="*/ 179107 h 226241"/>
              <a:gd name="connsiteX5" fmla="*/ 327751 w 907839"/>
              <a:gd name="connsiteY5" fmla="*/ 226241 h 226241"/>
              <a:gd name="connsiteX6" fmla="*/ 0 w 907839"/>
              <a:gd name="connsiteY6" fmla="*/ 113121 h 226241"/>
              <a:gd name="connsiteX0" fmla="*/ 0 w 907940"/>
              <a:gd name="connsiteY0" fmla="*/ 113121 h 226241"/>
              <a:gd name="connsiteX1" fmla="*/ 327751 w 907940"/>
              <a:gd name="connsiteY1" fmla="*/ 0 h 226241"/>
              <a:gd name="connsiteX2" fmla="*/ 327751 w 907940"/>
              <a:gd name="connsiteY2" fmla="*/ 70700 h 226241"/>
              <a:gd name="connsiteX3" fmla="*/ 907839 w 907940"/>
              <a:gd name="connsiteY3" fmla="*/ 103357 h 226241"/>
              <a:gd name="connsiteX4" fmla="*/ 375865 w 907940"/>
              <a:gd name="connsiteY4" fmla="*/ 143019 h 226241"/>
              <a:gd name="connsiteX5" fmla="*/ 327751 w 907940"/>
              <a:gd name="connsiteY5" fmla="*/ 179107 h 226241"/>
              <a:gd name="connsiteX6" fmla="*/ 327751 w 907940"/>
              <a:gd name="connsiteY6" fmla="*/ 226241 h 226241"/>
              <a:gd name="connsiteX7" fmla="*/ 0 w 907940"/>
              <a:gd name="connsiteY7" fmla="*/ 113121 h 22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940" h="226241">
                <a:moveTo>
                  <a:pt x="0" y="113121"/>
                </a:moveTo>
                <a:cubicBezTo>
                  <a:pt x="1414" y="113121"/>
                  <a:pt x="327751" y="0"/>
                  <a:pt x="327751" y="0"/>
                </a:cubicBezTo>
                <a:lnTo>
                  <a:pt x="327751" y="70700"/>
                </a:lnTo>
                <a:cubicBezTo>
                  <a:pt x="252808" y="104636"/>
                  <a:pt x="899820" y="91304"/>
                  <a:pt x="907839" y="103357"/>
                </a:cubicBezTo>
                <a:cubicBezTo>
                  <a:pt x="915858" y="115410"/>
                  <a:pt x="444332" y="135241"/>
                  <a:pt x="375865" y="143019"/>
                </a:cubicBezTo>
                <a:lnTo>
                  <a:pt x="327751" y="179107"/>
                </a:lnTo>
                <a:lnTo>
                  <a:pt x="327751" y="226241"/>
                </a:lnTo>
                <a:lnTo>
                  <a:pt x="0" y="113121"/>
                </a:lnTo>
                <a:close/>
              </a:path>
            </a:pathLst>
          </a:custGeom>
          <a:solidFill>
            <a:schemeClr val="bg1"/>
          </a:solidFill>
          <a:ln w="4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9AC66DA-08B1-1E96-5372-2A94028388FE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5" name="Freeform: Shape 104">
              <a:hlinkClick r:id="rId5" action="ppaction://hlinksldjump"/>
              <a:extLst>
                <a:ext uri="{FF2B5EF4-FFF2-40B4-BE49-F238E27FC236}">
                  <a16:creationId xmlns:a16="http://schemas.microsoft.com/office/drawing/2014/main" id="{7666FBFB-105D-3592-EC41-953F0E114ACC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107" name="Graphic 106" descr="Atom">
              <a:extLst>
                <a:ext uri="{FF2B5EF4-FFF2-40B4-BE49-F238E27FC236}">
                  <a16:creationId xmlns:a16="http://schemas.microsoft.com/office/drawing/2014/main" id="{BAC2A3D8-572A-5553-7FAA-F8E91984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9AA5EB3-23ED-8740-9F62-DA9407234A36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34D93FE-136C-D630-0CFF-B342E589EA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AAF770E-AC4D-E653-A81D-B045D31DDFFD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7A092E9-EA31-E89E-8030-26C75B723AEF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6FDBFB1-8D64-EFA4-9937-5C68C6D5AA27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13" name="Freeform: Shape 1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B0C8EBE-E129-5AB8-8B6F-026A13143C85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14" name="Graphic 113" descr="Maze">
              <a:extLst>
                <a:ext uri="{FF2B5EF4-FFF2-40B4-BE49-F238E27FC236}">
                  <a16:creationId xmlns:a16="http://schemas.microsoft.com/office/drawing/2014/main" id="{128A0D9A-1C7D-D3B7-63B4-69E2DB35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C8863E4-8F6E-3073-3BF0-AF95EBD4A920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F2E13E-AB70-6CC0-4B90-ABCF0B786FBA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9D5BC72-8A6C-1BB5-D4FC-F37C3A83727A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ADFA25B-2521-36E6-88DE-DE6853F1BA81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5F0AC8E-3959-6600-1DC5-5497C137FEE9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30" name="Freeform: Shape 12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1082B7D-87D7-BFEE-A832-BF34D5F2FE61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0DAA6DD-1A95-ED87-521F-EB6DD62C2F1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6DA3604-164A-36F9-187C-6A7E1E35FD49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411304-4715-52CF-83C8-93D6B31C846D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Graphic 133" descr="Fingerprint">
              <a:extLst>
                <a:ext uri="{FF2B5EF4-FFF2-40B4-BE49-F238E27FC236}">
                  <a16:creationId xmlns:a16="http://schemas.microsoft.com/office/drawing/2014/main" id="{F3221177-0DD6-4B89-B495-0A6C27CE4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10AFDD1-5AB5-675E-E9A6-55F409DF52D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2C84F63-CE70-1A3C-F55E-3F89C9BC9A43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37" name="Freeform: Shape 136">
              <a:hlinkClick r:id="" action="ppaction://noaction"/>
              <a:extLst>
                <a:ext uri="{FF2B5EF4-FFF2-40B4-BE49-F238E27FC236}">
                  <a16:creationId xmlns:a16="http://schemas.microsoft.com/office/drawing/2014/main" id="{ADE7E20D-D631-0605-2F28-307793EA8609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4DCE0B-F7DB-0C93-4AA1-F3EC7C53C677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9651487-2596-7963-7BB6-31CD9491637A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4CA562-09C3-DDDF-AF89-D1F9A6037FFC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 descr="Bullseye">
              <a:extLst>
                <a:ext uri="{FF2B5EF4-FFF2-40B4-BE49-F238E27FC236}">
                  <a16:creationId xmlns:a16="http://schemas.microsoft.com/office/drawing/2014/main" id="{F8C39D17-C811-1386-3E2A-7DE67EEBA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65881A5-4851-0244-DBD4-514549D5B12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43" name="Freeform: Shape 142">
              <a:hlinkClick r:id="" action="ppaction://noaction"/>
              <a:extLst>
                <a:ext uri="{FF2B5EF4-FFF2-40B4-BE49-F238E27FC236}">
                  <a16:creationId xmlns:a16="http://schemas.microsoft.com/office/drawing/2014/main" id="{7D6B3073-FA87-A4D1-67C8-EF0EE1A34DDE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80ED175-0FF2-D39E-43F8-D585ABDF0A7E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48A5F92-FDF6-F58F-4FBE-1BA78AC7536C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210AD14-D505-4589-69E6-CCAC6AE4D1A0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7" name="Graphic 146" descr="Splash">
              <a:extLst>
                <a:ext uri="{FF2B5EF4-FFF2-40B4-BE49-F238E27FC236}">
                  <a16:creationId xmlns:a16="http://schemas.microsoft.com/office/drawing/2014/main" id="{D8414534-68C1-F7CC-3D1C-26997A712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E2DF969-780A-CE01-6A52-FF14F2EEF254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4F52655-2118-1CDB-59B5-15E4816ABC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58" y="2244877"/>
            <a:ext cx="4481041" cy="21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821984" y="906881"/>
            <a:ext cx="5229972" cy="2733753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213112" y="1061466"/>
              <a:ext cx="42402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What is a sensor?</a:t>
              </a:r>
              <a:endParaRPr lang="en-ID" sz="3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019677" y="1813123"/>
              <a:ext cx="462009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ECECF1"/>
                  </a:solidFill>
                  <a:effectLst/>
                  <a:latin typeface="Söhne"/>
                </a:rPr>
                <a:t>A sensor is a device that detects and responds to some type od input from the physical environment</a:t>
              </a:r>
            </a:p>
            <a:p>
              <a:pPr algn="just"/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8E829B10-162C-1F2E-7709-F1A989FEF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003" t="21351" r="25508" b="19450"/>
          <a:stretch/>
        </p:blipFill>
        <p:spPr>
          <a:xfrm>
            <a:off x="-273042" y="3541934"/>
            <a:ext cx="3761055" cy="3250855"/>
          </a:xfrm>
          <a:prstGeom prst="rect">
            <a:avLst/>
          </a:prstGeom>
          <a:effectLst>
            <a:outerShdw blurRad="127000" sx="104000" sy="104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E8D502C0-82AE-95C8-3989-06890732DADD}"/>
              </a:ext>
            </a:extLst>
          </p:cNvPr>
          <p:cNvGrpSpPr/>
          <p:nvPr/>
        </p:nvGrpSpPr>
        <p:grpSpPr>
          <a:xfrm>
            <a:off x="6967982" y="2210041"/>
            <a:ext cx="4204341" cy="1425106"/>
            <a:chOff x="6719249" y="2146456"/>
            <a:chExt cx="4204341" cy="97387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1E455E1-6497-3363-7E3D-83D9A9256B62}"/>
                </a:ext>
              </a:extLst>
            </p:cNvPr>
            <p:cNvGrpSpPr/>
            <p:nvPr/>
          </p:nvGrpSpPr>
          <p:grpSpPr>
            <a:xfrm>
              <a:off x="6719250" y="2146456"/>
              <a:ext cx="4204340" cy="973874"/>
              <a:chOff x="6482507" y="723812"/>
              <a:chExt cx="4204340" cy="1628596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EBEE12C-61B2-9D46-C6CA-48CBCD862106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574ABF31-0154-15D6-5706-FE3ED4C8E956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27F785-873B-18E5-2F81-B8BC997A8E34}"/>
                </a:ext>
              </a:extLst>
            </p:cNvPr>
            <p:cNvSpPr txBox="1"/>
            <p:nvPr/>
          </p:nvSpPr>
          <p:spPr>
            <a:xfrm>
              <a:off x="6719249" y="2317227"/>
              <a:ext cx="550027" cy="632333"/>
            </a:xfrm>
            <a:custGeom>
              <a:avLst/>
              <a:gdLst/>
              <a:ahLst/>
              <a:cxnLst/>
              <a:rect l="l" t="t" r="r" b="b"/>
              <a:pathLst>
                <a:path w="550027" h="632333">
                  <a:moveTo>
                    <a:pt x="378540" y="15143"/>
                  </a:moveTo>
                  <a:lnTo>
                    <a:pt x="550027" y="15143"/>
                  </a:lnTo>
                  <a:lnTo>
                    <a:pt x="550027" y="617190"/>
                  </a:lnTo>
                  <a:lnTo>
                    <a:pt x="436248" y="617190"/>
                  </a:lnTo>
                  <a:lnTo>
                    <a:pt x="436248" y="122783"/>
                  </a:lnTo>
                  <a:lnTo>
                    <a:pt x="312237" y="122783"/>
                  </a:lnTo>
                  <a:close/>
                  <a:moveTo>
                    <a:pt x="6767" y="0"/>
                  </a:moveTo>
                  <a:cubicBezTo>
                    <a:pt x="50696" y="0"/>
                    <a:pt x="88554" y="10777"/>
                    <a:pt x="120341" y="32333"/>
                  </a:cubicBezTo>
                  <a:cubicBezTo>
                    <a:pt x="152129" y="53888"/>
                    <a:pt x="176685" y="86835"/>
                    <a:pt x="194011" y="131173"/>
                  </a:cubicBezTo>
                  <a:cubicBezTo>
                    <a:pt x="211337" y="175512"/>
                    <a:pt x="220001" y="237244"/>
                    <a:pt x="220001" y="316371"/>
                  </a:cubicBezTo>
                  <a:cubicBezTo>
                    <a:pt x="220001" y="396317"/>
                    <a:pt x="211201" y="458527"/>
                    <a:pt x="193602" y="503002"/>
                  </a:cubicBezTo>
                  <a:cubicBezTo>
                    <a:pt x="176003" y="547477"/>
                    <a:pt x="152333" y="580151"/>
                    <a:pt x="122593" y="601024"/>
                  </a:cubicBezTo>
                  <a:cubicBezTo>
                    <a:pt x="92852" y="621897"/>
                    <a:pt x="55335" y="632333"/>
                    <a:pt x="10041" y="632333"/>
                  </a:cubicBezTo>
                  <a:lnTo>
                    <a:pt x="0" y="631068"/>
                  </a:lnTo>
                  <a:lnTo>
                    <a:pt x="0" y="523305"/>
                  </a:lnTo>
                  <a:lnTo>
                    <a:pt x="9427" y="525921"/>
                  </a:lnTo>
                  <a:cubicBezTo>
                    <a:pt x="37199" y="525921"/>
                    <a:pt x="59253" y="512142"/>
                    <a:pt x="75590" y="484584"/>
                  </a:cubicBezTo>
                  <a:cubicBezTo>
                    <a:pt x="95465" y="451296"/>
                    <a:pt x="105403" y="395635"/>
                    <a:pt x="105403" y="317599"/>
                  </a:cubicBezTo>
                  <a:cubicBezTo>
                    <a:pt x="105403" y="238472"/>
                    <a:pt x="96486" y="183902"/>
                    <a:pt x="78653" y="153888"/>
                  </a:cubicBezTo>
                  <a:cubicBezTo>
                    <a:pt x="60819" y="123874"/>
                    <a:pt x="37744" y="108868"/>
                    <a:pt x="9427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1D568"/>
                </a:gs>
                <a:gs pos="5000">
                  <a:srgbClr val="262A36"/>
                </a:gs>
                <a:gs pos="0">
                  <a:srgbClr val="323748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FB8CF2D-5D76-64A6-0387-3F98E0EC0E86}"/>
                </a:ext>
              </a:extLst>
            </p:cNvPr>
            <p:cNvSpPr/>
            <p:nvPr/>
          </p:nvSpPr>
          <p:spPr>
            <a:xfrm>
              <a:off x="7521337" y="2146456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E46622-32CD-C3C0-E45A-B28A3F345C4B}"/>
                </a:ext>
              </a:extLst>
            </p:cNvPr>
            <p:cNvSpPr txBox="1"/>
            <p:nvPr/>
          </p:nvSpPr>
          <p:spPr>
            <a:xfrm>
              <a:off x="7533982" y="2372254"/>
              <a:ext cx="3296907" cy="399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The specific input could be light, heat, motion, moisture, pressure..</a:t>
              </a:r>
              <a:endParaRPr lang="en-US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AB1373-8F66-C128-F71C-C67FC4D91EC9}"/>
              </a:ext>
            </a:extLst>
          </p:cNvPr>
          <p:cNvGrpSpPr/>
          <p:nvPr/>
        </p:nvGrpSpPr>
        <p:grpSpPr>
          <a:xfrm>
            <a:off x="6967980" y="3753849"/>
            <a:ext cx="4204340" cy="1603617"/>
            <a:chOff x="6719249" y="3530054"/>
            <a:chExt cx="4204340" cy="9756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BC3670C-ECEE-28AC-6941-C360A2811E74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975600"/>
              <a:chOff x="6482507" y="723812"/>
              <a:chExt cx="4204340" cy="1631482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E2F6B440-3C07-2ADF-AE22-383CB13F4620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8BCE8BB5-EFC7-412E-953D-2A653B340B11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3148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A5908C-D659-AAFE-EB5C-9CEC07488364}"/>
                </a:ext>
              </a:extLst>
            </p:cNvPr>
            <p:cNvSpPr txBox="1"/>
            <p:nvPr/>
          </p:nvSpPr>
          <p:spPr>
            <a:xfrm>
              <a:off x="6719249" y="3702114"/>
              <a:ext cx="675676" cy="632333"/>
            </a:xfrm>
            <a:custGeom>
              <a:avLst/>
              <a:gdLst/>
              <a:ahLst/>
              <a:cxnLst/>
              <a:rect l="l" t="t" r="r" b="b"/>
              <a:pathLst>
                <a:path w="675676" h="632333">
                  <a:moveTo>
                    <a:pt x="481679" y="0"/>
                  </a:moveTo>
                  <a:cubicBezTo>
                    <a:pt x="518241" y="0"/>
                    <a:pt x="550505" y="7708"/>
                    <a:pt x="578473" y="23124"/>
                  </a:cubicBezTo>
                  <a:cubicBezTo>
                    <a:pt x="606440" y="38540"/>
                    <a:pt x="628814" y="60778"/>
                    <a:pt x="645594" y="89836"/>
                  </a:cubicBezTo>
                  <a:cubicBezTo>
                    <a:pt x="662374" y="118895"/>
                    <a:pt x="670765" y="148431"/>
                    <a:pt x="670765" y="178445"/>
                  </a:cubicBezTo>
                  <a:cubicBezTo>
                    <a:pt x="670765" y="214188"/>
                    <a:pt x="660596" y="252660"/>
                    <a:pt x="640257" y="293861"/>
                  </a:cubicBezTo>
                  <a:cubicBezTo>
                    <a:pt x="619919" y="335062"/>
                    <a:pt x="582725" y="383766"/>
                    <a:pt x="528675" y="439973"/>
                  </a:cubicBezTo>
                  <a:lnTo>
                    <a:pt x="461112" y="511187"/>
                  </a:lnTo>
                  <a:lnTo>
                    <a:pt x="675676" y="511187"/>
                  </a:lnTo>
                  <a:lnTo>
                    <a:pt x="675676" y="617190"/>
                  </a:lnTo>
                  <a:lnTo>
                    <a:pt x="258622" y="617190"/>
                  </a:lnTo>
                  <a:lnTo>
                    <a:pt x="258622" y="562347"/>
                  </a:lnTo>
                  <a:lnTo>
                    <a:pt x="444844" y="372442"/>
                  </a:lnTo>
                  <a:cubicBezTo>
                    <a:pt x="489864" y="326876"/>
                    <a:pt x="519810" y="290246"/>
                    <a:pt x="534680" y="262551"/>
                  </a:cubicBezTo>
                  <a:cubicBezTo>
                    <a:pt x="549550" y="234857"/>
                    <a:pt x="556986" y="209823"/>
                    <a:pt x="556986" y="187449"/>
                  </a:cubicBezTo>
                  <a:cubicBezTo>
                    <a:pt x="556986" y="164256"/>
                    <a:pt x="549277" y="145089"/>
                    <a:pt x="533861" y="129945"/>
                  </a:cubicBezTo>
                  <a:cubicBezTo>
                    <a:pt x="518445" y="114802"/>
                    <a:pt x="498595" y="107231"/>
                    <a:pt x="474312" y="107231"/>
                  </a:cubicBezTo>
                  <a:cubicBezTo>
                    <a:pt x="449755" y="107231"/>
                    <a:pt x="429291" y="116371"/>
                    <a:pt x="412920" y="134652"/>
                  </a:cubicBezTo>
                  <a:cubicBezTo>
                    <a:pt x="396549" y="152933"/>
                    <a:pt x="387818" y="177763"/>
                    <a:pt x="386726" y="209141"/>
                  </a:cubicBezTo>
                  <a:lnTo>
                    <a:pt x="274994" y="209141"/>
                  </a:lnTo>
                  <a:cubicBezTo>
                    <a:pt x="277995" y="144202"/>
                    <a:pt x="298391" y="93110"/>
                    <a:pt x="336180" y="55866"/>
                  </a:cubicBezTo>
                  <a:cubicBezTo>
                    <a:pt x="373970" y="18622"/>
                    <a:pt x="422470" y="0"/>
                    <a:pt x="481679" y="0"/>
                  </a:cubicBezTo>
                  <a:close/>
                  <a:moveTo>
                    <a:pt x="6768" y="0"/>
                  </a:moveTo>
                  <a:cubicBezTo>
                    <a:pt x="50697" y="0"/>
                    <a:pt x="88555" y="10777"/>
                    <a:pt x="120342" y="32333"/>
                  </a:cubicBezTo>
                  <a:cubicBezTo>
                    <a:pt x="152130" y="53888"/>
                    <a:pt x="176686" y="86835"/>
                    <a:pt x="194012" y="131173"/>
                  </a:cubicBezTo>
                  <a:cubicBezTo>
                    <a:pt x="211338" y="175512"/>
                    <a:pt x="220002" y="237244"/>
                    <a:pt x="220002" y="316371"/>
                  </a:cubicBezTo>
                  <a:cubicBezTo>
                    <a:pt x="220002" y="396317"/>
                    <a:pt x="211202" y="458527"/>
                    <a:pt x="193603" y="503002"/>
                  </a:cubicBezTo>
                  <a:cubicBezTo>
                    <a:pt x="176004" y="547477"/>
                    <a:pt x="152334" y="580151"/>
                    <a:pt x="122594" y="601024"/>
                  </a:cubicBezTo>
                  <a:cubicBezTo>
                    <a:pt x="92853" y="621897"/>
                    <a:pt x="55336" y="632333"/>
                    <a:pt x="10042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8" y="525921"/>
                  </a:lnTo>
                  <a:cubicBezTo>
                    <a:pt x="37200" y="525921"/>
                    <a:pt x="59254" y="512142"/>
                    <a:pt x="75591" y="484584"/>
                  </a:cubicBezTo>
                  <a:cubicBezTo>
                    <a:pt x="95466" y="451296"/>
                    <a:pt x="105404" y="395635"/>
                    <a:pt x="105404" y="317599"/>
                  </a:cubicBezTo>
                  <a:cubicBezTo>
                    <a:pt x="105404" y="238472"/>
                    <a:pt x="96487" y="183902"/>
                    <a:pt x="78654" y="153888"/>
                  </a:cubicBezTo>
                  <a:cubicBezTo>
                    <a:pt x="60820" y="123874"/>
                    <a:pt x="37745" y="108868"/>
                    <a:pt x="9428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1D568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A4B63BA-AF88-FB68-37FC-CC464F3F11A8}"/>
                </a:ext>
              </a:extLst>
            </p:cNvPr>
            <p:cNvSpPr/>
            <p:nvPr/>
          </p:nvSpPr>
          <p:spPr>
            <a:xfrm>
              <a:off x="7521337" y="3530054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EA6230-A8F1-700B-2255-D2F98B47DD48}"/>
                </a:ext>
              </a:extLst>
            </p:cNvPr>
            <p:cNvSpPr txBox="1"/>
            <p:nvPr/>
          </p:nvSpPr>
          <p:spPr>
            <a:xfrm>
              <a:off x="7661600" y="3776690"/>
              <a:ext cx="3083810" cy="47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The output is generally a signal that is converted to human-readable form.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3E3A4C-954B-7BEC-DFDC-04454B979E82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44">
              <a:hlinkClick r:id="rId4" action="ppaction://hlinksldjump"/>
              <a:extLst>
                <a:ext uri="{FF2B5EF4-FFF2-40B4-BE49-F238E27FC236}">
                  <a16:creationId xmlns:a16="http://schemas.microsoft.com/office/drawing/2014/main" id="{1E36F449-1C48-C6B0-BC65-8444FBD258CA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7" name="Graphic 46" descr="Atom">
              <a:extLst>
                <a:ext uri="{FF2B5EF4-FFF2-40B4-BE49-F238E27FC236}">
                  <a16:creationId xmlns:a16="http://schemas.microsoft.com/office/drawing/2014/main" id="{C13D1176-F555-F497-8750-FE96827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B58494-A4AA-B9DE-669F-FA1BAEB53F33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5D0684-FB85-6609-3ECD-DAC381F8FA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729-05B2-B362-C9E2-C9312E6DC12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644750-54FD-AF28-4D6B-E15AAC448AA3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1C795-A978-E260-4587-121857BCF286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3" name="Freeform: Shape 52">
              <a:hlinkClick r:id="rId7" action="ppaction://hlinksldjump"/>
              <a:extLst>
                <a:ext uri="{FF2B5EF4-FFF2-40B4-BE49-F238E27FC236}">
                  <a16:creationId xmlns:a16="http://schemas.microsoft.com/office/drawing/2014/main" id="{305A43E9-A7DD-579D-BBB2-46E08386FABB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4" name="Graphic 53" descr="Maze">
              <a:extLst>
                <a:ext uri="{FF2B5EF4-FFF2-40B4-BE49-F238E27FC236}">
                  <a16:creationId xmlns:a16="http://schemas.microsoft.com/office/drawing/2014/main" id="{65374ECF-98C8-575E-3137-032702A2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F81FCC-E85F-B37D-3D12-60EA31682748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07385-4A36-839F-9FF4-44051EDE2140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C982E0-9C63-FD25-180F-45DBECF2940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0EDA23-B87C-F9D5-22E9-DEC13949EB6D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5D11B0-0C50-3840-1917-D04CD5C9DB91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8" name="Freeform: Shape 67">
              <a:hlinkClick r:id="rId10" action="ppaction://hlinksldjump"/>
              <a:extLst>
                <a:ext uri="{FF2B5EF4-FFF2-40B4-BE49-F238E27FC236}">
                  <a16:creationId xmlns:a16="http://schemas.microsoft.com/office/drawing/2014/main" id="{0CA533EC-F20E-9389-C360-74C1AF31C2E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FDDDF7-7940-C73E-CC38-A9640BB1B80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F6B874-CF2D-9BD8-85C6-92D3831CE46D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998996-2C39-2ADB-A934-29952206AC9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E10911EB-0358-68B3-3A22-C8E0F388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F5ECA4-A9B1-B7AA-1110-E4E7CCF27D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49630-1E43-969E-D720-D2A2887D8EA2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2" name="Freeform: Shape 81">
              <a:hlinkClick r:id="" action="ppaction://noaction"/>
              <a:extLst>
                <a:ext uri="{FF2B5EF4-FFF2-40B4-BE49-F238E27FC236}">
                  <a16:creationId xmlns:a16="http://schemas.microsoft.com/office/drawing/2014/main" id="{7155EB1B-8D53-941A-D3A9-71E36442435D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0BB6BFF-B52E-B7BB-0052-EFE9EC5270FF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6AA6B4-D53B-E5F5-B269-8BF654F80398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0EC263-D3E6-BE9D-CA86-1A81D8135BF1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0F9D55FC-F7E0-ECCE-91C1-E7440E72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4FCD85-3551-0DCA-FCDD-99DEE868DA8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8" name="Freeform: Shape 97">
              <a:hlinkClick r:id="" action="ppaction://noaction"/>
              <a:extLst>
                <a:ext uri="{FF2B5EF4-FFF2-40B4-BE49-F238E27FC236}">
                  <a16:creationId xmlns:a16="http://schemas.microsoft.com/office/drawing/2014/main" id="{46B672D9-8315-F1A9-9866-3ABBD81DFD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BB22E-5F6E-659C-C1ED-D2DFD3529705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56FCB-9D81-FF33-0F5F-3D1D1CC8330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7F1A5D-A668-AE36-268A-A1DFADE21166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11" descr="Splash">
              <a:extLst>
                <a:ext uri="{FF2B5EF4-FFF2-40B4-BE49-F238E27FC236}">
                  <a16:creationId xmlns:a16="http://schemas.microsoft.com/office/drawing/2014/main" id="{B9ACF1FF-2632-BDE7-A5BC-8F5F2C4B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1283F6-1E4D-4266-2715-564D67BE072E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59C8D8-84C6-8F45-E1E5-24EE8AF1C98E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87D326C-0D21-0A58-ED8D-FEC7C537FF5C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B68BFE-2FE6-7D73-3DC1-667A39DFF049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Graphic 5" descr="Arrow Slight curve">
            <a:hlinkClick r:id="rId17" action="ppaction://hlinksldjump"/>
            <a:extLst>
              <a:ext uri="{FF2B5EF4-FFF2-40B4-BE49-F238E27FC236}">
                <a16:creationId xmlns:a16="http://schemas.microsoft.com/office/drawing/2014/main" id="{98EF826F-0A2F-E3B1-A0BA-DC4DEE0DB2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0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467329" y="722235"/>
            <a:ext cx="11582051" cy="5413530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213112" y="1061466"/>
              <a:ext cx="3528911" cy="295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Introduction to Ultrasonic Sensor</a:t>
              </a:r>
              <a:endParaRPr lang="en-ID" sz="3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051372" y="1554105"/>
              <a:ext cx="4620096" cy="1445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What is ultrasonic?</a:t>
              </a:r>
            </a:p>
            <a:p>
              <a:pPr algn="just"/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 Ultra = Beyond</a:t>
              </a:r>
            </a:p>
            <a:p>
              <a:pPr algn="just"/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 Sonic= Sound</a:t>
              </a:r>
            </a:p>
            <a:p>
              <a:pPr algn="just"/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The sound beyond human hearing range(20000 Hz) is known as ultrasonic</a:t>
              </a:r>
            </a:p>
            <a:p>
              <a:pPr algn="just"/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Ultrasonic sensor?</a:t>
              </a:r>
            </a:p>
            <a:p>
              <a:pPr algn="just"/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Ultrasonic sensors are sensors that converted ultrasound waves to electrical signals or vice versa.</a:t>
              </a:r>
            </a:p>
            <a:p>
              <a:pPr algn="just"/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0FD797-F0CB-A17D-3F1F-86874672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39" y="4616413"/>
            <a:ext cx="2353003" cy="11431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558B8C-79FF-5B21-D5F0-EA9C53C270AA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6B391D-85BE-063A-671D-3E24A7D281B1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82115D-6A34-A68D-3828-BE2429CA533C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Graphic 7" descr="Arrow Slight curve">
            <a:hlinkClick r:id="rId3" action="ppaction://hlinksldjump"/>
            <a:extLst>
              <a:ext uri="{FF2B5EF4-FFF2-40B4-BE49-F238E27FC236}">
                <a16:creationId xmlns:a16="http://schemas.microsoft.com/office/drawing/2014/main" id="{E7F0DE4E-C1B8-BC27-1F52-01CE3DC13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0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467329" y="722235"/>
            <a:ext cx="11582051" cy="5413530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213112" y="1061466"/>
              <a:ext cx="4037777" cy="295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How does a  ultrasonic sensor works?</a:t>
              </a:r>
              <a:endParaRPr lang="en-ID" sz="3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051372" y="1554105"/>
              <a:ext cx="4620096" cy="1290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How does a bat sense distance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Bats sense distance using sound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They emit sound waves and receive back reflected waves.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The time it takes to receive the waves back </a:t>
              </a:r>
              <a:r>
                <a:rPr lang="en-ID" sz="2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providesthem</a:t>
              </a: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with a very good estimate of the distance.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This is exactly how ultrasonic sensors estimate distance.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C3FA06-CCEA-3D4B-1A94-4946E17AE4C5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5646DE-ECD8-834D-4B75-933CD2AFE968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EC6853-CB90-77E9-3FE6-E1F3832243AA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Graphic 6" descr="Arrow Slight curve">
            <a:hlinkClick r:id="rId2" action="ppaction://hlinksldjump"/>
            <a:extLst>
              <a:ext uri="{FF2B5EF4-FFF2-40B4-BE49-F238E27FC236}">
                <a16:creationId xmlns:a16="http://schemas.microsoft.com/office/drawing/2014/main" id="{03C14AC4-446B-E678-B9B2-A222F9EA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0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467329" y="722235"/>
            <a:ext cx="11582051" cy="5413530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094360" y="1242038"/>
              <a:ext cx="4620096" cy="16008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An ultrasonic sensor has two parts:</a:t>
              </a:r>
            </a:p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    A transmitter that sends out a signal that humans cannot hear</a:t>
              </a:r>
            </a:p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    A receiver that receives the signal after it has bounced off nearby objects.</a:t>
              </a:r>
            </a:p>
            <a:p>
              <a:pPr marL="342900" indent="-342900" algn="just">
                <a:buFont typeface="Wingdings" panose="05000000000000000000" pitchFamily="2" charset="2"/>
                <a:buChar char="ü"/>
              </a:pPr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pPr marL="342900" indent="-342900" algn="just">
                <a:buFont typeface="Wingdings" panose="05000000000000000000" pitchFamily="2" charset="2"/>
                <a:buChar char="ü"/>
              </a:pPr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pPr marL="342900" indent="-342900" algn="just">
                <a:buFont typeface="Wingdings" panose="05000000000000000000" pitchFamily="2" charset="2"/>
                <a:buChar char="ü"/>
              </a:pPr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pPr algn="just"/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The </a:t>
              </a:r>
              <a:r>
                <a:rPr lang="en-ID" sz="2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ssensor</a:t>
              </a: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sends out its signal and determines how long the signal takes to come back.</a:t>
              </a:r>
            </a:p>
            <a:p>
              <a:pPr algn="just"/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3E3A4C-954B-7BEC-DFDC-04454B979E82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44">
              <a:hlinkClick r:id="rId2" action="ppaction://hlinksldjump"/>
              <a:extLst>
                <a:ext uri="{FF2B5EF4-FFF2-40B4-BE49-F238E27FC236}">
                  <a16:creationId xmlns:a16="http://schemas.microsoft.com/office/drawing/2014/main" id="{1E36F449-1C48-C6B0-BC65-8444FBD258CA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7" name="Graphic 46" descr="Atom">
              <a:extLst>
                <a:ext uri="{FF2B5EF4-FFF2-40B4-BE49-F238E27FC236}">
                  <a16:creationId xmlns:a16="http://schemas.microsoft.com/office/drawing/2014/main" id="{C13D1176-F555-F497-8750-FE96827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B58494-A4AA-B9DE-669F-FA1BAEB53F33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5D0684-FB85-6609-3ECD-DAC381F8FA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729-05B2-B362-C9E2-C9312E6DC12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644750-54FD-AF28-4D6B-E15AAC448AA3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1C795-A978-E260-4587-121857BCF286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3" name="Freeform: Shape 52">
              <a:hlinkClick r:id="rId5" action="ppaction://hlinksldjump"/>
              <a:extLst>
                <a:ext uri="{FF2B5EF4-FFF2-40B4-BE49-F238E27FC236}">
                  <a16:creationId xmlns:a16="http://schemas.microsoft.com/office/drawing/2014/main" id="{305A43E9-A7DD-579D-BBB2-46E08386FABB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4" name="Graphic 53" descr="Maze">
              <a:extLst>
                <a:ext uri="{FF2B5EF4-FFF2-40B4-BE49-F238E27FC236}">
                  <a16:creationId xmlns:a16="http://schemas.microsoft.com/office/drawing/2014/main" id="{65374ECF-98C8-575E-3137-032702A2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F81FCC-E85F-B37D-3D12-60EA31682748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07385-4A36-839F-9FF4-44051EDE2140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C982E0-9C63-FD25-180F-45DBECF2940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0EDA23-B87C-F9D5-22E9-DEC13949EB6D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5D11B0-0C50-3840-1917-D04CD5C9DB91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8" name="Freeform: Shape 67">
              <a:hlinkClick r:id="rId8" action="ppaction://hlinksldjump"/>
              <a:extLst>
                <a:ext uri="{FF2B5EF4-FFF2-40B4-BE49-F238E27FC236}">
                  <a16:creationId xmlns:a16="http://schemas.microsoft.com/office/drawing/2014/main" id="{0CA533EC-F20E-9389-C360-74C1AF31C2E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FDDDF7-7940-C73E-CC38-A9640BB1B80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F6B874-CF2D-9BD8-85C6-92D3831CE46D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998996-2C39-2ADB-A934-29952206AC9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E10911EB-0358-68B3-3A22-C8E0F388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F5ECA4-A9B1-B7AA-1110-E4E7CCF27D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49630-1E43-969E-D720-D2A2887D8EA2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2" name="Freeform: Shape 81">
              <a:hlinkClick r:id="" action="ppaction://noaction"/>
              <a:extLst>
                <a:ext uri="{FF2B5EF4-FFF2-40B4-BE49-F238E27FC236}">
                  <a16:creationId xmlns:a16="http://schemas.microsoft.com/office/drawing/2014/main" id="{7155EB1B-8D53-941A-D3A9-71E36442435D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0BB6BFF-B52E-B7BB-0052-EFE9EC5270FF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6AA6B4-D53B-E5F5-B269-8BF654F80398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0EC263-D3E6-BE9D-CA86-1A81D8135BF1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0F9D55FC-F7E0-ECCE-91C1-E7440E72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4FCD85-3551-0DCA-FCDD-99DEE868DA8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8" name="Freeform: Shape 97">
              <a:hlinkClick r:id="" action="ppaction://noaction"/>
              <a:extLst>
                <a:ext uri="{FF2B5EF4-FFF2-40B4-BE49-F238E27FC236}">
                  <a16:creationId xmlns:a16="http://schemas.microsoft.com/office/drawing/2014/main" id="{46B672D9-8315-F1A9-9866-3ABBD81DFD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BB22E-5F6E-659C-C1ED-D2DFD3529705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56FCB-9D81-FF33-0F5F-3D1D1CC8330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7F1A5D-A668-AE36-268A-A1DFADE21166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11" descr="Splash">
              <a:extLst>
                <a:ext uri="{FF2B5EF4-FFF2-40B4-BE49-F238E27FC236}">
                  <a16:creationId xmlns:a16="http://schemas.microsoft.com/office/drawing/2014/main" id="{B9ACF1FF-2632-BDE7-A5BC-8F5F2C4B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1283F6-1E4D-4266-2715-564D67BE072E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2071D47-D262-87A8-6831-33105348B4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93" y="4431514"/>
            <a:ext cx="4382112" cy="12098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D92AB4-8EDE-4987-5266-5DE4CCA165B9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4A67FD-B142-0DAC-4C7F-B8E90D19B3BC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90DF43-49C4-A8CC-9101-7DCA97FB8B24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Graphic 7" descr="Arrow Slight curve">
            <a:hlinkClick r:id="rId16" action="ppaction://hlinksldjump"/>
            <a:extLst>
              <a:ext uri="{FF2B5EF4-FFF2-40B4-BE49-F238E27FC236}">
                <a16:creationId xmlns:a16="http://schemas.microsoft.com/office/drawing/2014/main" id="{4817F31F-62BF-BF25-F456-6C881560AD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467329" y="722235"/>
            <a:ext cx="11582051" cy="5413530"/>
            <a:chOff x="821984" y="906881"/>
            <a:chExt cx="5229972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094360" y="1242038"/>
              <a:ext cx="4620096" cy="82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If the object is very close to the sensor, the signal comes back quickly.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If the object is far away from the sensor, the signal takes longer to come back.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If objects are too far away from the sensor, the signal takes so long to come back that the receiver cannot detect.</a:t>
              </a:r>
            </a:p>
            <a:p>
              <a:pPr algn="just"/>
              <a:endParaRPr lang="en-ID" sz="2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3E3A4C-954B-7BEC-DFDC-04454B979E82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44">
              <a:hlinkClick r:id="rId2" action="ppaction://hlinksldjump"/>
              <a:extLst>
                <a:ext uri="{FF2B5EF4-FFF2-40B4-BE49-F238E27FC236}">
                  <a16:creationId xmlns:a16="http://schemas.microsoft.com/office/drawing/2014/main" id="{1E36F449-1C48-C6B0-BC65-8444FBD258CA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7" name="Graphic 46" descr="Atom">
              <a:extLst>
                <a:ext uri="{FF2B5EF4-FFF2-40B4-BE49-F238E27FC236}">
                  <a16:creationId xmlns:a16="http://schemas.microsoft.com/office/drawing/2014/main" id="{C13D1176-F555-F497-8750-FE96827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B58494-A4AA-B9DE-669F-FA1BAEB53F33}"/>
                </a:ext>
              </a:extLst>
            </p:cNvPr>
            <p:cNvSpPr txBox="1"/>
            <p:nvPr/>
          </p:nvSpPr>
          <p:spPr>
            <a:xfrm>
              <a:off x="681562" y="4852843"/>
              <a:ext cx="1653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in Bangladesh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5D0684-FB85-6609-3ECD-DAC381F8FA9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10068"/>
              <a:ext cx="166810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729-05B2-B362-C9E2-C9312E6DC12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644750-54FD-AF28-4D6B-E15AAC448AA3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61C795-A978-E260-4587-121857BCF286}"/>
              </a:ext>
            </a:extLst>
          </p:cNvPr>
          <p:cNvGrpSpPr/>
          <p:nvPr/>
        </p:nvGrpSpPr>
        <p:grpSpPr>
          <a:xfrm>
            <a:off x="-2086736" y="2391803"/>
            <a:ext cx="2042949" cy="2129172"/>
            <a:chOff x="2780083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3" name="Freeform: Shape 52">
              <a:hlinkClick r:id="rId5" action="ppaction://hlinksldjump"/>
              <a:extLst>
                <a:ext uri="{FF2B5EF4-FFF2-40B4-BE49-F238E27FC236}">
                  <a16:creationId xmlns:a16="http://schemas.microsoft.com/office/drawing/2014/main" id="{305A43E9-A7DD-579D-BBB2-46E08386FABB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4" name="Graphic 53" descr="Maze">
              <a:extLst>
                <a:ext uri="{FF2B5EF4-FFF2-40B4-BE49-F238E27FC236}">
                  <a16:creationId xmlns:a16="http://schemas.microsoft.com/office/drawing/2014/main" id="{65374ECF-98C8-575E-3137-032702A2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9566" y="3686436"/>
              <a:ext cx="658352" cy="65835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F81FCC-E85F-B37D-3D12-60EA31682748}"/>
                </a:ext>
              </a:extLst>
            </p:cNvPr>
            <p:cNvSpPr txBox="1"/>
            <p:nvPr/>
          </p:nvSpPr>
          <p:spPr>
            <a:xfrm>
              <a:off x="2953710" y="4857732"/>
              <a:ext cx="17315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E-commerce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07385-4A36-839F-9FF4-44051EDE2140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C982E0-9C63-FD25-180F-45DBECF2940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0EDA23-B87C-F9D5-22E9-DEC13949EB6D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5D11B0-0C50-3840-1917-D04CD5C9DB91}"/>
              </a:ext>
            </a:extLst>
          </p:cNvPr>
          <p:cNvGrpSpPr/>
          <p:nvPr/>
        </p:nvGrpSpPr>
        <p:grpSpPr>
          <a:xfrm>
            <a:off x="-2101572" y="2380129"/>
            <a:ext cx="2042949" cy="2129172"/>
            <a:chOff x="5073568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8" name="Freeform: Shape 67">
              <a:hlinkClick r:id="rId8" action="ppaction://hlinksldjump"/>
              <a:extLst>
                <a:ext uri="{FF2B5EF4-FFF2-40B4-BE49-F238E27FC236}">
                  <a16:creationId xmlns:a16="http://schemas.microsoft.com/office/drawing/2014/main" id="{0CA533EC-F20E-9389-C360-74C1AF31C2E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FDDDF7-7940-C73E-CC38-A9640BB1B801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3F6B874-CF2D-9BD8-85C6-92D3831CE46D}"/>
                </a:ext>
              </a:extLst>
            </p:cNvPr>
            <p:cNvSpPr txBox="1"/>
            <p:nvPr/>
          </p:nvSpPr>
          <p:spPr>
            <a:xfrm>
              <a:off x="5149136" y="4764942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Present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FFFF00"/>
                  </a:solidFill>
                  <a:latin typeface="Century Gothic" panose="020B0502020202020204" pitchFamily="34" charset="0"/>
                </a:rPr>
                <a:t> in Bangladesh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998996-2C39-2ADB-A934-29952206AC9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Graphic 74" descr="Fingerprint">
              <a:extLst>
                <a:ext uri="{FF2B5EF4-FFF2-40B4-BE49-F238E27FC236}">
                  <a16:creationId xmlns:a16="http://schemas.microsoft.com/office/drawing/2014/main" id="{E10911EB-0358-68B3-3A22-C8E0F388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F5ECA4-A9B1-B7AA-1110-E4E7CCF27D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49630-1E43-969E-D720-D2A2887D8EA2}"/>
              </a:ext>
            </a:extLst>
          </p:cNvPr>
          <p:cNvGrpSpPr/>
          <p:nvPr/>
        </p:nvGrpSpPr>
        <p:grpSpPr>
          <a:xfrm>
            <a:off x="-2101572" y="2404016"/>
            <a:ext cx="2042949" cy="2129172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82" name="Freeform: Shape 81">
              <a:hlinkClick r:id="" action="ppaction://noaction"/>
              <a:extLst>
                <a:ext uri="{FF2B5EF4-FFF2-40B4-BE49-F238E27FC236}">
                  <a16:creationId xmlns:a16="http://schemas.microsoft.com/office/drawing/2014/main" id="{7155EB1B-8D53-941A-D3A9-71E36442435D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0BB6BFF-B52E-B7BB-0052-EFE9EC5270FF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6AA6B4-D53B-E5F5-B269-8BF654F80398}"/>
                </a:ext>
              </a:extLst>
            </p:cNvPr>
            <p:cNvSpPr txBox="1"/>
            <p:nvPr/>
          </p:nvSpPr>
          <p:spPr>
            <a:xfrm>
              <a:off x="7562963" y="4798040"/>
              <a:ext cx="17315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Future of</a:t>
              </a:r>
            </a:p>
            <a:p>
              <a:pPr algn="ct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E-commerce</a:t>
              </a:r>
            </a:p>
            <a:p>
              <a:pPr algn="ctr"/>
              <a:r>
                <a:rPr lang="en-US" sz="1100" b="1" spc="300" dirty="0">
                  <a:solidFill>
                    <a:srgbClr val="BB7E43"/>
                  </a:solidFill>
                  <a:latin typeface="Century Gothic" panose="020B0502020202020204" pitchFamily="34" charset="0"/>
                </a:rPr>
                <a:t> in Bangladesh</a:t>
              </a:r>
              <a:endParaRPr lang="en-ID" sz="1100" b="1" spc="300" dirty="0">
                <a:solidFill>
                  <a:srgbClr val="BB7E43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0EC263-D3E6-BE9D-CA86-1A81D8135BF1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Graphic 90" descr="Bullseye">
              <a:extLst>
                <a:ext uri="{FF2B5EF4-FFF2-40B4-BE49-F238E27FC236}">
                  <a16:creationId xmlns:a16="http://schemas.microsoft.com/office/drawing/2014/main" id="{0F9D55FC-F7E0-ECCE-91C1-E7440E72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4FCD85-3551-0DCA-FCDD-99DEE868DA87}"/>
              </a:ext>
            </a:extLst>
          </p:cNvPr>
          <p:cNvGrpSpPr/>
          <p:nvPr/>
        </p:nvGrpSpPr>
        <p:grpSpPr>
          <a:xfrm>
            <a:off x="-2071900" y="2427903"/>
            <a:ext cx="2042949" cy="2129172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8" name="Freeform: Shape 97">
              <a:hlinkClick r:id="" action="ppaction://noaction"/>
              <a:extLst>
                <a:ext uri="{FF2B5EF4-FFF2-40B4-BE49-F238E27FC236}">
                  <a16:creationId xmlns:a16="http://schemas.microsoft.com/office/drawing/2014/main" id="{46B672D9-8315-F1A9-9866-3ABBD81DFD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21BB22E-5F6E-659C-C1ED-D2DFD3529705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D56FCB-9D81-FF33-0F5F-3D1D1CC83309}"/>
                </a:ext>
              </a:extLst>
            </p:cNvPr>
            <p:cNvSpPr txBox="1"/>
            <p:nvPr/>
          </p:nvSpPr>
          <p:spPr>
            <a:xfrm>
              <a:off x="10061321" y="4896204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Conclusion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07F1A5D-A668-AE36-268A-A1DFADE21166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Graphic 111" descr="Splash">
              <a:extLst>
                <a:ext uri="{FF2B5EF4-FFF2-40B4-BE49-F238E27FC236}">
                  <a16:creationId xmlns:a16="http://schemas.microsoft.com/office/drawing/2014/main" id="{B9ACF1FF-2632-BDE7-A5BC-8F5F2C4BC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1283F6-1E4D-4266-2715-564D67BE072E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701DD0D-38C1-E1E2-E017-CF296A99CC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3119195"/>
            <a:ext cx="5338790" cy="22546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08DB84D-B824-74D0-6A0C-D9E1A0496607}"/>
              </a:ext>
            </a:extLst>
          </p:cNvPr>
          <p:cNvGrpSpPr/>
          <p:nvPr/>
        </p:nvGrpSpPr>
        <p:grpSpPr>
          <a:xfrm>
            <a:off x="11289115" y="6322748"/>
            <a:ext cx="666870" cy="392559"/>
            <a:chOff x="11395056" y="6322748"/>
            <a:chExt cx="666870" cy="3925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40B52C7-B9B2-BB7B-9535-3EC88DFE774B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39E13C4-1599-F6BD-8C95-A704F2AE36A2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Graphic 8" descr="Arrow Slight curve">
            <a:hlinkClick r:id="rId16" action="ppaction://hlinksldjump"/>
            <a:extLst>
              <a:ext uri="{FF2B5EF4-FFF2-40B4-BE49-F238E27FC236}">
                <a16:creationId xmlns:a16="http://schemas.microsoft.com/office/drawing/2014/main" id="{A25FDE62-7385-8C3D-C1AE-7B6D403BBE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96309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1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856</Words>
  <Application>Microsoft Office PowerPoint</Application>
  <PresentationFormat>Widescreen</PresentationFormat>
  <Paragraphs>220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Söhne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lastModifiedBy>istewakhassantewak121@hotmail.com</cp:lastModifiedBy>
  <cp:revision>60</cp:revision>
  <dcterms:created xsi:type="dcterms:W3CDTF">2023-02-22T02:08:07Z</dcterms:created>
  <dcterms:modified xsi:type="dcterms:W3CDTF">2024-06-12T16:45:45Z</dcterms:modified>
</cp:coreProperties>
</file>