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81" r:id="rId4"/>
    <p:sldId id="262" r:id="rId5"/>
    <p:sldId id="264" r:id="rId6"/>
    <p:sldId id="265" r:id="rId7"/>
    <p:sldId id="266" r:id="rId8"/>
    <p:sldId id="267" r:id="rId9"/>
    <p:sldId id="268" r:id="rId10"/>
    <p:sldId id="283" r:id="rId11"/>
    <p:sldId id="282" r:id="rId12"/>
    <p:sldId id="257" r:id="rId13"/>
    <p:sldId id="258" r:id="rId14"/>
    <p:sldId id="259" r:id="rId15"/>
    <p:sldId id="260" r:id="rId16"/>
    <p:sldId id="284" r:id="rId17"/>
    <p:sldId id="270" r:id="rId18"/>
    <p:sldId id="271" r:id="rId19"/>
    <p:sldId id="272" r:id="rId20"/>
    <p:sldId id="273" r:id="rId21"/>
    <p:sldId id="274"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4660"/>
  </p:normalViewPr>
  <p:slideViewPr>
    <p:cSldViewPr snapToGrid="0">
      <p:cViewPr varScale="1">
        <p:scale>
          <a:sx n="92" d="100"/>
          <a:sy n="92" d="100"/>
        </p:scale>
        <p:origin x="4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3/18/2015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3/18/2015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3/18/2015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3/18/2015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Carcassonne</a:t>
            </a:r>
            <a:endParaRPr lang="en-US" dirty="0"/>
          </a:p>
        </p:txBody>
      </p:sp>
      <p:sp>
        <p:nvSpPr>
          <p:cNvPr id="3" name="Subtitle 2"/>
          <p:cNvSpPr>
            <a:spLocks noGrp="1"/>
          </p:cNvSpPr>
          <p:nvPr>
            <p:ph type="subTitle" idx="1"/>
          </p:nvPr>
        </p:nvSpPr>
        <p:spPr/>
        <p:txBody>
          <a:bodyPr/>
          <a:lstStyle/>
          <a:p>
            <a:r>
              <a:rPr lang="en-US" dirty="0" smtClean="0"/>
              <a:t>Scott, COLBY, IAN, AND JOSEPH</a:t>
            </a:r>
            <a:endParaRPr lang="en-US" dirty="0"/>
          </a:p>
        </p:txBody>
      </p:sp>
    </p:spTree>
    <p:extLst>
      <p:ext uri="{BB962C8B-B14F-4D97-AF65-F5344CB8AC3E}">
        <p14:creationId xmlns:p14="http://schemas.microsoft.com/office/powerpoint/2010/main" val="2526190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45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Description of Major Methods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7152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Moves</a:t>
            </a:r>
            <a:endParaRPr lang="en-US" dirty="0"/>
          </a:p>
        </p:txBody>
      </p:sp>
      <p:sp>
        <p:nvSpPr>
          <p:cNvPr id="3" name="Content Placeholder 2"/>
          <p:cNvSpPr>
            <a:spLocks noGrp="1"/>
          </p:cNvSpPr>
          <p:nvPr>
            <p:ph idx="1"/>
          </p:nvPr>
        </p:nvSpPr>
        <p:spPr/>
        <p:txBody>
          <a:bodyPr/>
          <a:lstStyle/>
          <a:p>
            <a:r>
              <a:rPr lang="en-US" dirty="0" smtClean="0"/>
              <a:t>Must check for all valid placements of a tile in its current orientation.</a:t>
            </a:r>
          </a:p>
          <a:p>
            <a:r>
              <a:rPr lang="en-US" dirty="0" smtClean="0"/>
              <a:t>Global variable in Board that keeps track of a </a:t>
            </a:r>
            <a:r>
              <a:rPr lang="en-US" dirty="0"/>
              <a:t> </a:t>
            </a:r>
            <a:r>
              <a:rPr lang="en-US" dirty="0" smtClean="0"/>
              <a:t>set of </a:t>
            </a:r>
            <a:r>
              <a:rPr lang="en-US" dirty="0" err="1" smtClean="0"/>
              <a:t>Posns</a:t>
            </a:r>
            <a:r>
              <a:rPr lang="en-US" dirty="0" smtClean="0"/>
              <a:t> that are adjacent to occupied </a:t>
            </a:r>
            <a:r>
              <a:rPr lang="en-US" dirty="0" err="1" smtClean="0"/>
              <a:t>Posns</a:t>
            </a:r>
            <a:r>
              <a:rPr lang="en-US" dirty="0" smtClean="0"/>
              <a:t>. </a:t>
            </a:r>
          </a:p>
          <a:p>
            <a:r>
              <a:rPr lang="en-US" dirty="0" smtClean="0"/>
              <a:t>Global variable in Board that keeps track of a map of </a:t>
            </a:r>
            <a:r>
              <a:rPr lang="en-US" dirty="0" err="1" smtClean="0"/>
              <a:t>Posns</a:t>
            </a:r>
            <a:r>
              <a:rPr lang="en-US" dirty="0" smtClean="0"/>
              <a:t> to Tiles that are occupied </a:t>
            </a:r>
            <a:r>
              <a:rPr lang="en-US" dirty="0" err="1" smtClean="0"/>
              <a:t>Posns</a:t>
            </a:r>
            <a:r>
              <a:rPr lang="en-US" dirty="0" smtClean="0"/>
              <a:t>.</a:t>
            </a:r>
          </a:p>
          <a:p>
            <a:r>
              <a:rPr lang="en-US" dirty="0" smtClean="0"/>
              <a:t>Go through the set of adjacent </a:t>
            </a:r>
            <a:r>
              <a:rPr lang="en-US" dirty="0" err="1" smtClean="0"/>
              <a:t>Posns</a:t>
            </a:r>
            <a:r>
              <a:rPr lang="en-US" dirty="0" smtClean="0"/>
              <a:t> and for each one, check if the edges correspond to the edges of adjacent tiles. </a:t>
            </a:r>
          </a:p>
          <a:p>
            <a:r>
              <a:rPr lang="en-US" dirty="0" smtClean="0"/>
              <a:t>If they do, add this </a:t>
            </a:r>
            <a:r>
              <a:rPr lang="en-US" dirty="0" err="1" smtClean="0"/>
              <a:t>Posn</a:t>
            </a:r>
            <a:r>
              <a:rPr lang="en-US" dirty="0" smtClean="0"/>
              <a:t> to the set of valid </a:t>
            </a:r>
            <a:r>
              <a:rPr lang="en-US" dirty="0" err="1" smtClean="0"/>
              <a:t>Posns</a:t>
            </a:r>
            <a:r>
              <a:rPr lang="en-US" dirty="0" smtClean="0"/>
              <a:t>. Return this list of valid </a:t>
            </a:r>
            <a:r>
              <a:rPr lang="en-US" dirty="0" err="1"/>
              <a:t>P</a:t>
            </a:r>
            <a:r>
              <a:rPr lang="en-US" dirty="0" err="1" smtClean="0"/>
              <a:t>osn</a:t>
            </a:r>
            <a:r>
              <a:rPr lang="en-US" dirty="0" smtClean="0"/>
              <a:t>.</a:t>
            </a:r>
          </a:p>
        </p:txBody>
      </p:sp>
    </p:spTree>
    <p:extLst>
      <p:ext uri="{BB962C8B-B14F-4D97-AF65-F5344CB8AC3E}">
        <p14:creationId xmlns:p14="http://schemas.microsoft.com/office/powerpoint/2010/main" val="355139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(during game)</a:t>
            </a:r>
            <a:endParaRPr lang="en-US" dirty="0"/>
          </a:p>
        </p:txBody>
      </p:sp>
      <p:sp>
        <p:nvSpPr>
          <p:cNvPr id="3" name="Content Placeholder 2"/>
          <p:cNvSpPr>
            <a:spLocks noGrp="1"/>
          </p:cNvSpPr>
          <p:nvPr>
            <p:ph idx="1"/>
          </p:nvPr>
        </p:nvSpPr>
        <p:spPr/>
        <p:txBody>
          <a:bodyPr>
            <a:normAutofit fontScale="92500"/>
          </a:bodyPr>
          <a:lstStyle/>
          <a:p>
            <a:r>
              <a:rPr lang="en-US" dirty="0" smtClean="0"/>
              <a:t>The only time scoring can take place is after a tile is placed. Scoring can only happen on tiles (or roads/cities) adjacent to the placed tile. </a:t>
            </a:r>
          </a:p>
          <a:p>
            <a:r>
              <a:rPr lang="en-US" dirty="0" smtClean="0"/>
              <a:t>From the placed tile, check each road emanating from the tile, each city emanating from the placed tile, and check all surrounding tiles for a monastery. </a:t>
            </a:r>
            <a:endParaRPr lang="en-US" dirty="0"/>
          </a:p>
          <a:p>
            <a:r>
              <a:rPr lang="en-US" dirty="0" smtClean="0"/>
              <a:t>If road: get list of all tiles that the road follows. If it has two end points, then count up the </a:t>
            </a:r>
            <a:r>
              <a:rPr lang="en-US" dirty="0" err="1" smtClean="0"/>
              <a:t>meeple</a:t>
            </a:r>
            <a:r>
              <a:rPr lang="en-US" dirty="0" smtClean="0"/>
              <a:t> counts and score accordingly. (0 -&gt; no points, 1-&gt; all points to 1, more -&gt; all points to all tied for most </a:t>
            </a:r>
            <a:r>
              <a:rPr lang="en-US" dirty="0" err="1" smtClean="0"/>
              <a:t>meeple</a:t>
            </a:r>
            <a:r>
              <a:rPr lang="en-US" dirty="0" smtClean="0"/>
              <a:t>) </a:t>
            </a:r>
          </a:p>
          <a:p>
            <a:r>
              <a:rPr lang="en-US" dirty="0" smtClean="0"/>
              <a:t>If city: get list of all tiles that the castle follows. If it has no open edges, then count up </a:t>
            </a:r>
            <a:r>
              <a:rPr lang="en-US" dirty="0" err="1" smtClean="0"/>
              <a:t>meeple</a:t>
            </a:r>
            <a:r>
              <a:rPr lang="en-US" dirty="0" smtClean="0"/>
              <a:t> and score accordingly.</a:t>
            </a:r>
          </a:p>
          <a:p>
            <a:r>
              <a:rPr lang="en-US" dirty="0" smtClean="0"/>
              <a:t>If monastery, check all 8 surrounding tiles. If completed, score accordingly.</a:t>
            </a:r>
            <a:endParaRPr lang="en-US" dirty="0"/>
          </a:p>
        </p:txBody>
      </p:sp>
    </p:spTree>
    <p:extLst>
      <p:ext uri="{BB962C8B-B14F-4D97-AF65-F5344CB8AC3E}">
        <p14:creationId xmlns:p14="http://schemas.microsoft.com/office/powerpoint/2010/main" val="135812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(end of game)</a:t>
            </a:r>
            <a:endParaRPr lang="en-US" dirty="0"/>
          </a:p>
        </p:txBody>
      </p:sp>
      <p:sp>
        <p:nvSpPr>
          <p:cNvPr id="3" name="Content Placeholder 2"/>
          <p:cNvSpPr>
            <a:spLocks noGrp="1"/>
          </p:cNvSpPr>
          <p:nvPr>
            <p:ph idx="1"/>
          </p:nvPr>
        </p:nvSpPr>
        <p:spPr/>
        <p:txBody>
          <a:bodyPr/>
          <a:lstStyle/>
          <a:p>
            <a:r>
              <a:rPr lang="en-US" dirty="0" smtClean="0"/>
              <a:t>Similar to scoring during the game.</a:t>
            </a:r>
          </a:p>
          <a:p>
            <a:r>
              <a:rPr lang="en-US" dirty="0" smtClean="0"/>
              <a:t>Modified algorithm to score all unfinished roads/cities/monasteries. Just take off bounds checking, and score the same with the </a:t>
            </a:r>
            <a:r>
              <a:rPr lang="en-US" dirty="0" err="1" smtClean="0"/>
              <a:t>meeple</a:t>
            </a:r>
            <a:r>
              <a:rPr lang="en-US" dirty="0" smtClean="0"/>
              <a:t> counts.</a:t>
            </a:r>
            <a:endParaRPr lang="en-US" dirty="0"/>
          </a:p>
        </p:txBody>
      </p:sp>
    </p:spTree>
    <p:extLst>
      <p:ext uri="{BB962C8B-B14F-4D97-AF65-F5344CB8AC3E}">
        <p14:creationId xmlns:p14="http://schemas.microsoft.com/office/powerpoint/2010/main" val="313973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(front-end)</a:t>
            </a:r>
            <a:endParaRPr lang="en-US" dirty="0"/>
          </a:p>
        </p:txBody>
      </p:sp>
      <p:sp>
        <p:nvSpPr>
          <p:cNvPr id="3" name="Content Placeholder 2"/>
          <p:cNvSpPr>
            <a:spLocks noGrp="1"/>
          </p:cNvSpPr>
          <p:nvPr>
            <p:ph idx="1"/>
          </p:nvPr>
        </p:nvSpPr>
        <p:spPr/>
        <p:txBody>
          <a:bodyPr/>
          <a:lstStyle/>
          <a:p>
            <a:r>
              <a:rPr lang="en-US" dirty="0" smtClean="0"/>
              <a:t>After receiving a response from the back end, redraw whole board.</a:t>
            </a:r>
          </a:p>
          <a:p>
            <a:r>
              <a:rPr lang="en-US" dirty="0" smtClean="0"/>
              <a:t>Response contains a Board, the current tile, the list of players, and a list of valid moves. GSON takes care of packaging everything up from the backend so that we can pull everything out that we need to render.</a:t>
            </a:r>
            <a:endParaRPr lang="en-US" dirty="0"/>
          </a:p>
          <a:p>
            <a:r>
              <a:rPr lang="en-US" dirty="0" smtClean="0"/>
              <a:t>Translate relative coordinates from the map of </a:t>
            </a:r>
            <a:r>
              <a:rPr lang="en-US" dirty="0" err="1" smtClean="0"/>
              <a:t>Posns</a:t>
            </a:r>
            <a:r>
              <a:rPr lang="en-US" dirty="0" smtClean="0"/>
              <a:t> to Tiles to absolute coordinates on the canvas. </a:t>
            </a:r>
          </a:p>
          <a:p>
            <a:r>
              <a:rPr lang="en-US" dirty="0" smtClean="0"/>
              <a:t>Highlight most recently placed tile for players to know what was played.</a:t>
            </a:r>
            <a:endParaRPr lang="en-US" dirty="0"/>
          </a:p>
        </p:txBody>
      </p:sp>
    </p:spTree>
    <p:extLst>
      <p:ext uri="{BB962C8B-B14F-4D97-AF65-F5344CB8AC3E}">
        <p14:creationId xmlns:p14="http://schemas.microsoft.com/office/powerpoint/2010/main" val="57241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941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UI</a:t>
            </a:r>
          </a:p>
        </p:txBody>
      </p:sp>
      <p:sp>
        <p:nvSpPr>
          <p:cNvPr id="3" name="Content Placeholder 2"/>
          <p:cNvSpPr>
            <a:spLocks noGrp="1"/>
          </p:cNvSpPr>
          <p:nvPr>
            <p:ph idx="1"/>
          </p:nvPr>
        </p:nvSpPr>
        <p:spPr/>
        <p:txBody>
          <a:bodyPr/>
          <a:lstStyle/>
          <a:p>
            <a:r>
              <a:rPr lang="en-US" dirty="0"/>
              <a:t>User studies.</a:t>
            </a:r>
          </a:p>
          <a:p>
            <a:r>
              <a:rPr lang="en-US" dirty="0"/>
              <a:t>Mainly just putting our program in front of lots of people and getting their input. </a:t>
            </a:r>
          </a:p>
          <a:p>
            <a:r>
              <a:rPr lang="en-US" dirty="0"/>
              <a:t>Does this look good here, would you prefer to see it here, did you find anything annoying, did you find yourself confused at any point, was there anything unclear, would you prefer scrollable or resizable, if you wanted to place a piece how would you do it, if you wanted to start a game how would you do it, if you wanted to join a game how would you do it, would you prefer scores on the side or on the bottom, how do you tell if something is a valid move, can you find the instructions, is there anything helpful we could add, etc.</a:t>
            </a:r>
          </a:p>
          <a:p>
            <a:endParaRPr lang="en-US" dirty="0"/>
          </a:p>
        </p:txBody>
      </p:sp>
    </p:spTree>
    <p:extLst>
      <p:ext uri="{BB962C8B-B14F-4D97-AF65-F5344CB8AC3E}">
        <p14:creationId xmlns:p14="http://schemas.microsoft.com/office/powerpoint/2010/main" val="169234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Valid Move</a:t>
            </a:r>
          </a:p>
        </p:txBody>
      </p:sp>
      <p:sp>
        <p:nvSpPr>
          <p:cNvPr id="3" name="Content Placeholder 2"/>
          <p:cNvSpPr>
            <a:spLocks noGrp="1"/>
          </p:cNvSpPr>
          <p:nvPr>
            <p:ph idx="1"/>
          </p:nvPr>
        </p:nvSpPr>
        <p:spPr/>
        <p:txBody>
          <a:bodyPr/>
          <a:lstStyle/>
          <a:p>
            <a:r>
              <a:rPr lang="en-US" dirty="0"/>
              <a:t>Ensure all valid moves are actually valid</a:t>
            </a:r>
          </a:p>
          <a:p>
            <a:r>
              <a:rPr lang="en-US" dirty="0"/>
              <a:t>Ensure all invalid moves are actually invalid</a:t>
            </a:r>
          </a:p>
          <a:p>
            <a:r>
              <a:rPr lang="en-US" dirty="0"/>
              <a:t>Likely will do with a sample piece, all possible pieces on all edges of said piece</a:t>
            </a:r>
          </a:p>
          <a:p>
            <a:r>
              <a:rPr lang="en-US" dirty="0"/>
              <a:t>Various tricky combinations, etc.</a:t>
            </a:r>
          </a:p>
          <a:p>
            <a:r>
              <a:rPr lang="en-US" dirty="0"/>
              <a:t>So many combinations, will try to do a large number of them</a:t>
            </a:r>
          </a:p>
          <a:p>
            <a:endParaRPr lang="en-US" dirty="0"/>
          </a:p>
        </p:txBody>
      </p:sp>
    </p:spTree>
    <p:extLst>
      <p:ext uri="{BB962C8B-B14F-4D97-AF65-F5344CB8AC3E}">
        <p14:creationId xmlns:p14="http://schemas.microsoft.com/office/powerpoint/2010/main" val="136571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Scoring</a:t>
            </a:r>
          </a:p>
        </p:txBody>
      </p:sp>
      <p:sp>
        <p:nvSpPr>
          <p:cNvPr id="3" name="Content Placeholder 2"/>
          <p:cNvSpPr>
            <a:spLocks noGrp="1"/>
          </p:cNvSpPr>
          <p:nvPr>
            <p:ph idx="1"/>
          </p:nvPr>
        </p:nvSpPr>
        <p:spPr/>
        <p:txBody>
          <a:bodyPr/>
          <a:lstStyle/>
          <a:p>
            <a:r>
              <a:rPr lang="en-US" dirty="0"/>
              <a:t>Scoring </a:t>
            </a:r>
            <a:r>
              <a:rPr lang="en-US" dirty="0" smtClean="0"/>
              <a:t>through </a:t>
            </a:r>
            <a:r>
              <a:rPr lang="en-US" dirty="0" err="1"/>
              <a:t>meeples</a:t>
            </a:r>
            <a:endParaRPr lang="en-US" dirty="0"/>
          </a:p>
          <a:p>
            <a:r>
              <a:rPr lang="en-US" dirty="0"/>
              <a:t>Scoring through cities, monasteries, and roads</a:t>
            </a:r>
          </a:p>
          <a:p>
            <a:r>
              <a:rPr lang="en-US" dirty="0"/>
              <a:t>Test roads of varying length</a:t>
            </a:r>
          </a:p>
          <a:p>
            <a:r>
              <a:rPr lang="en-US" dirty="0"/>
              <a:t>Test monastery scoring</a:t>
            </a:r>
          </a:p>
          <a:p>
            <a:r>
              <a:rPr lang="en-US" dirty="0"/>
              <a:t>Test city </a:t>
            </a:r>
            <a:r>
              <a:rPr lang="en-US" dirty="0" smtClean="0"/>
              <a:t>scoring</a:t>
            </a:r>
          </a:p>
          <a:p>
            <a:r>
              <a:rPr lang="en-US" dirty="0" smtClean="0"/>
              <a:t>Testing shields</a:t>
            </a:r>
            <a:endParaRPr lang="en-US" dirty="0"/>
          </a:p>
          <a:p>
            <a:r>
              <a:rPr lang="en-US" dirty="0"/>
              <a:t>All for both completion and end game. Because a bit different</a:t>
            </a:r>
          </a:p>
          <a:p>
            <a:r>
              <a:rPr lang="en-US" dirty="0"/>
              <a:t>Scoring pretty straightforward as long as we hit all cases</a:t>
            </a:r>
          </a:p>
          <a:p>
            <a:endParaRPr lang="en-US" dirty="0"/>
          </a:p>
        </p:txBody>
      </p:sp>
    </p:spTree>
    <p:extLst>
      <p:ext uri="{BB962C8B-B14F-4D97-AF65-F5344CB8AC3E}">
        <p14:creationId xmlns:p14="http://schemas.microsoft.com/office/powerpoint/2010/main" val="39284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Flow of Control</a:t>
            </a:r>
          </a:p>
          <a:p>
            <a:r>
              <a:rPr lang="en-US" dirty="0" smtClean="0"/>
              <a:t>Eclipse </a:t>
            </a:r>
          </a:p>
          <a:p>
            <a:r>
              <a:rPr lang="en-US" dirty="0" smtClean="0"/>
              <a:t>Overview of Major Methods</a:t>
            </a:r>
          </a:p>
          <a:p>
            <a:r>
              <a:rPr lang="en-US" dirty="0" smtClean="0"/>
              <a:t>Testing</a:t>
            </a:r>
          </a:p>
          <a:p>
            <a:r>
              <a:rPr lang="en-US" dirty="0" smtClean="0"/>
              <a:t>Division of Labor</a:t>
            </a:r>
            <a:endParaRPr lang="en-US" dirty="0"/>
          </a:p>
        </p:txBody>
      </p:sp>
    </p:spTree>
    <p:extLst>
      <p:ext uri="{BB962C8B-B14F-4D97-AF65-F5344CB8AC3E}">
        <p14:creationId xmlns:p14="http://schemas.microsoft.com/office/powerpoint/2010/main" val="3085301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Initialization</a:t>
            </a:r>
          </a:p>
        </p:txBody>
      </p:sp>
      <p:sp>
        <p:nvSpPr>
          <p:cNvPr id="3" name="Content Placeholder 2"/>
          <p:cNvSpPr>
            <a:spLocks noGrp="1"/>
          </p:cNvSpPr>
          <p:nvPr>
            <p:ph idx="1"/>
          </p:nvPr>
        </p:nvSpPr>
        <p:spPr/>
        <p:txBody>
          <a:bodyPr/>
          <a:lstStyle/>
          <a:p>
            <a:r>
              <a:rPr lang="en-US" dirty="0"/>
              <a:t>Ensure correct deck</a:t>
            </a:r>
          </a:p>
          <a:p>
            <a:r>
              <a:rPr lang="en-US" dirty="0"/>
              <a:t>Ensure all players networked correctly</a:t>
            </a:r>
          </a:p>
          <a:p>
            <a:r>
              <a:rPr lang="en-US" dirty="0"/>
              <a:t>Ensure deck randomized</a:t>
            </a:r>
          </a:p>
          <a:p>
            <a:r>
              <a:rPr lang="en-US" dirty="0"/>
              <a:t>Ensure players seeing correct stuff</a:t>
            </a:r>
          </a:p>
          <a:p>
            <a:r>
              <a:rPr lang="en-US" dirty="0"/>
              <a:t>Ensure all various variables</a:t>
            </a:r>
          </a:p>
        </p:txBody>
      </p:sp>
    </p:spTree>
    <p:extLst>
      <p:ext uri="{BB962C8B-B14F-4D97-AF65-F5344CB8AC3E}">
        <p14:creationId xmlns:p14="http://schemas.microsoft.com/office/powerpoint/2010/main" val="3014652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Everything Else</a:t>
            </a:r>
          </a:p>
        </p:txBody>
      </p:sp>
      <p:sp>
        <p:nvSpPr>
          <p:cNvPr id="3" name="Content Placeholder 2"/>
          <p:cNvSpPr>
            <a:spLocks noGrp="1"/>
          </p:cNvSpPr>
          <p:nvPr>
            <p:ph idx="1"/>
          </p:nvPr>
        </p:nvSpPr>
        <p:spPr/>
        <p:txBody>
          <a:bodyPr/>
          <a:lstStyle/>
          <a:p>
            <a:r>
              <a:rPr lang="en-US" dirty="0" smtClean="0"/>
              <a:t>Play the game. A lot.</a:t>
            </a:r>
            <a:endParaRPr lang="en-US" dirty="0"/>
          </a:p>
        </p:txBody>
      </p:sp>
    </p:spTree>
    <p:extLst>
      <p:ext uri="{BB962C8B-B14F-4D97-AF65-F5344CB8AC3E}">
        <p14:creationId xmlns:p14="http://schemas.microsoft.com/office/powerpoint/2010/main" val="242553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of Labor</a:t>
            </a:r>
            <a:endParaRPr lang="en-US" dirty="0"/>
          </a:p>
        </p:txBody>
      </p:sp>
      <p:sp>
        <p:nvSpPr>
          <p:cNvPr id="3" name="Content Placeholder 2"/>
          <p:cNvSpPr>
            <a:spLocks noGrp="1"/>
          </p:cNvSpPr>
          <p:nvPr>
            <p:ph idx="1"/>
          </p:nvPr>
        </p:nvSpPr>
        <p:spPr/>
        <p:txBody>
          <a:bodyPr/>
          <a:lstStyle/>
          <a:p>
            <a:r>
              <a:rPr lang="en-US" dirty="0" smtClean="0"/>
              <a:t>We all plan to work together a lot, but specific roles too as follows:</a:t>
            </a:r>
            <a:endParaRPr lang="en-US" dirty="0"/>
          </a:p>
        </p:txBody>
      </p:sp>
    </p:spTree>
    <p:extLst>
      <p:ext uri="{BB962C8B-B14F-4D97-AF65-F5344CB8AC3E}">
        <p14:creationId xmlns:p14="http://schemas.microsoft.com/office/powerpoint/2010/main" val="261461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Scott</a:t>
            </a:r>
            <a:endParaRPr lang="en-US" dirty="0"/>
          </a:p>
        </p:txBody>
      </p:sp>
      <p:sp>
        <p:nvSpPr>
          <p:cNvPr id="3" name="Content Placeholder 2"/>
          <p:cNvSpPr>
            <a:spLocks noGrp="1"/>
          </p:cNvSpPr>
          <p:nvPr>
            <p:ph idx="1"/>
          </p:nvPr>
        </p:nvSpPr>
        <p:spPr/>
        <p:txBody>
          <a:bodyPr/>
          <a:lstStyle/>
          <a:p>
            <a:r>
              <a:rPr lang="en-US" dirty="0" smtClean="0"/>
              <a:t>Back</a:t>
            </a:r>
          </a:p>
          <a:p>
            <a:r>
              <a:rPr lang="en-US" dirty="0" smtClean="0"/>
              <a:t>Implement rules on back end, all decision making, flow of control, setting up game itself, methods mentioned above</a:t>
            </a:r>
            <a:endParaRPr lang="en-US" dirty="0"/>
          </a:p>
        </p:txBody>
      </p:sp>
    </p:spTree>
    <p:extLst>
      <p:ext uri="{BB962C8B-B14F-4D97-AF65-F5344CB8AC3E}">
        <p14:creationId xmlns:p14="http://schemas.microsoft.com/office/powerpoint/2010/main" val="315007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Colby</a:t>
            </a:r>
            <a:endParaRPr lang="en-US" dirty="0"/>
          </a:p>
        </p:txBody>
      </p:sp>
      <p:sp>
        <p:nvSpPr>
          <p:cNvPr id="3" name="Content Placeholder 2"/>
          <p:cNvSpPr>
            <a:spLocks noGrp="1"/>
          </p:cNvSpPr>
          <p:nvPr>
            <p:ph idx="1"/>
          </p:nvPr>
        </p:nvSpPr>
        <p:spPr/>
        <p:txBody>
          <a:bodyPr/>
          <a:lstStyle/>
          <a:p>
            <a:r>
              <a:rPr lang="en-US" dirty="0" smtClean="0"/>
              <a:t>Testing</a:t>
            </a:r>
          </a:p>
          <a:p>
            <a:r>
              <a:rPr lang="en-US" dirty="0" smtClean="0"/>
              <a:t>Write all surveys, collect data, analyze data, decision making based on that, writing tests, put everything together, foot in door of each part of project</a:t>
            </a:r>
            <a:endParaRPr lang="en-US" dirty="0"/>
          </a:p>
        </p:txBody>
      </p:sp>
    </p:spTree>
    <p:extLst>
      <p:ext uri="{BB962C8B-B14F-4D97-AF65-F5344CB8AC3E}">
        <p14:creationId xmlns:p14="http://schemas.microsoft.com/office/powerpoint/2010/main" val="250214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Ian</a:t>
            </a:r>
            <a:endParaRPr lang="en-US" dirty="0"/>
          </a:p>
        </p:txBody>
      </p:sp>
      <p:sp>
        <p:nvSpPr>
          <p:cNvPr id="3" name="Content Placeholder 2"/>
          <p:cNvSpPr>
            <a:spLocks noGrp="1"/>
          </p:cNvSpPr>
          <p:nvPr>
            <p:ph idx="1"/>
          </p:nvPr>
        </p:nvSpPr>
        <p:spPr/>
        <p:txBody>
          <a:bodyPr/>
          <a:lstStyle/>
          <a:p>
            <a:r>
              <a:rPr lang="en-US" dirty="0" smtClean="0"/>
              <a:t>Front</a:t>
            </a:r>
          </a:p>
          <a:p>
            <a:r>
              <a:rPr lang="en-US" dirty="0" smtClean="0"/>
              <a:t>UI master, all </a:t>
            </a:r>
            <a:r>
              <a:rPr lang="en-US" dirty="0" err="1" smtClean="0"/>
              <a:t>javascript</a:t>
            </a:r>
            <a:r>
              <a:rPr lang="en-US" dirty="0" smtClean="0"/>
              <a:t>, front end interaction with user, see pretty diagrams for design, make sure everything is pretty</a:t>
            </a:r>
            <a:endParaRPr lang="en-US" dirty="0"/>
          </a:p>
        </p:txBody>
      </p:sp>
    </p:spTree>
    <p:extLst>
      <p:ext uri="{BB962C8B-B14F-4D97-AF65-F5344CB8AC3E}">
        <p14:creationId xmlns:p14="http://schemas.microsoft.com/office/powerpoint/2010/main" val="28666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Joseph</a:t>
            </a:r>
            <a:endParaRPr lang="en-US" dirty="0"/>
          </a:p>
        </p:txBody>
      </p:sp>
      <p:sp>
        <p:nvSpPr>
          <p:cNvPr id="3" name="Content Placeholder 2"/>
          <p:cNvSpPr>
            <a:spLocks noGrp="1"/>
          </p:cNvSpPr>
          <p:nvPr>
            <p:ph idx="1"/>
          </p:nvPr>
        </p:nvSpPr>
        <p:spPr/>
        <p:txBody>
          <a:bodyPr/>
          <a:lstStyle/>
          <a:p>
            <a:r>
              <a:rPr lang="en-US" dirty="0" smtClean="0"/>
              <a:t>Middle</a:t>
            </a:r>
          </a:p>
          <a:p>
            <a:r>
              <a:rPr lang="en-US" dirty="0" smtClean="0"/>
              <a:t>Connections between front end and back end, handlers, faux networking (actions via the webpage of each user)</a:t>
            </a:r>
            <a:endParaRPr lang="en-US" dirty="0"/>
          </a:p>
        </p:txBody>
      </p:sp>
    </p:spTree>
    <p:extLst>
      <p:ext uri="{BB962C8B-B14F-4D97-AF65-F5344CB8AC3E}">
        <p14:creationId xmlns:p14="http://schemas.microsoft.com/office/powerpoint/2010/main" val="336791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of Control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576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Startup</a:t>
            </a:r>
          </a:p>
        </p:txBody>
      </p:sp>
      <p:sp>
        <p:nvSpPr>
          <p:cNvPr id="3" name="Content Placeholder 2"/>
          <p:cNvSpPr>
            <a:spLocks noGrp="1"/>
          </p:cNvSpPr>
          <p:nvPr>
            <p:ph idx="1"/>
          </p:nvPr>
        </p:nvSpPr>
        <p:spPr/>
        <p:txBody>
          <a:bodyPr/>
          <a:lstStyle/>
          <a:p>
            <a:r>
              <a:rPr lang="en-US" dirty="0"/>
              <a:t>Start Carcassonne server w/ ./run</a:t>
            </a:r>
          </a:p>
          <a:p>
            <a:r>
              <a:rPr lang="en-US" dirty="0"/>
              <a:t>All players go to </a:t>
            </a:r>
            <a:r>
              <a:rPr lang="en-US" dirty="0" smtClean="0"/>
              <a:t>website: IP:4567/Carcassonne</a:t>
            </a:r>
          </a:p>
          <a:p>
            <a:r>
              <a:rPr lang="en-US" dirty="0" smtClean="0"/>
              <a:t>Lobby is entered for maximum of first 4 players, 1st done automatically</a:t>
            </a:r>
            <a:endParaRPr lang="en-US" dirty="0"/>
          </a:p>
        </p:txBody>
      </p:sp>
    </p:spTree>
    <p:extLst>
      <p:ext uri="{BB962C8B-B14F-4D97-AF65-F5344CB8AC3E}">
        <p14:creationId xmlns:p14="http://schemas.microsoft.com/office/powerpoint/2010/main" val="397827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Lobby</a:t>
            </a:r>
          </a:p>
        </p:txBody>
      </p:sp>
      <p:sp>
        <p:nvSpPr>
          <p:cNvPr id="3" name="Content Placeholder 2"/>
          <p:cNvSpPr>
            <a:spLocks noGrp="1"/>
          </p:cNvSpPr>
          <p:nvPr>
            <p:ph idx="1"/>
          </p:nvPr>
        </p:nvSpPr>
        <p:spPr/>
        <p:txBody>
          <a:bodyPr/>
          <a:lstStyle/>
          <a:p>
            <a:r>
              <a:rPr lang="en-US" dirty="0"/>
              <a:t>2-4, players who visit website automatically start game</a:t>
            </a:r>
          </a:p>
          <a:p>
            <a:r>
              <a:rPr lang="en-US" dirty="0"/>
              <a:t>Prompted for name and color selection</a:t>
            </a:r>
          </a:p>
          <a:p>
            <a:r>
              <a:rPr lang="en-US" dirty="0"/>
              <a:t>Once 2 present, start game option appears</a:t>
            </a:r>
          </a:p>
          <a:p>
            <a:r>
              <a:rPr lang="en-US" dirty="0"/>
              <a:t>Always display number of players in lobby</a:t>
            </a:r>
          </a:p>
          <a:p>
            <a:r>
              <a:rPr lang="en-US" dirty="0"/>
              <a:t>Once started, launches main game screen (call to Referee, initialized game, board, etc.)</a:t>
            </a:r>
          </a:p>
          <a:p>
            <a:r>
              <a:rPr lang="en-US" dirty="0"/>
              <a:t>Link to instructions screen</a:t>
            </a:r>
            <a:endParaRPr lang="en-US" dirty="0"/>
          </a:p>
        </p:txBody>
      </p:sp>
    </p:spTree>
    <p:extLst>
      <p:ext uri="{BB962C8B-B14F-4D97-AF65-F5344CB8AC3E}">
        <p14:creationId xmlns:p14="http://schemas.microsoft.com/office/powerpoint/2010/main" val="322430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Link to return to Lobby</a:t>
            </a:r>
          </a:p>
          <a:p>
            <a:r>
              <a:rPr lang="en-US" dirty="0"/>
              <a:t>DETAILED instructions for Carcassonne. Kind of complicated. Emphasize that reading this is essential.</a:t>
            </a:r>
            <a:endParaRPr lang="en-US" dirty="0"/>
          </a:p>
        </p:txBody>
      </p:sp>
    </p:spTree>
    <p:extLst>
      <p:ext uri="{BB962C8B-B14F-4D97-AF65-F5344CB8AC3E}">
        <p14:creationId xmlns:p14="http://schemas.microsoft.com/office/powerpoint/2010/main" val="6424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Screen</a:t>
            </a:r>
          </a:p>
        </p:txBody>
      </p:sp>
      <p:sp>
        <p:nvSpPr>
          <p:cNvPr id="3" name="Content Placeholder 2"/>
          <p:cNvSpPr>
            <a:spLocks noGrp="1"/>
          </p:cNvSpPr>
          <p:nvPr>
            <p:ph idx="1"/>
          </p:nvPr>
        </p:nvSpPr>
        <p:spPr/>
        <p:txBody>
          <a:bodyPr/>
          <a:lstStyle/>
          <a:p>
            <a:r>
              <a:rPr lang="en-US" dirty="0"/>
              <a:t>Referee takes turn of each player in order, </a:t>
            </a:r>
            <a:r>
              <a:rPr lang="en-US" dirty="0" smtClean="0"/>
              <a:t>order generated randomly.</a:t>
            </a:r>
            <a:endParaRPr lang="en-US" dirty="0"/>
          </a:p>
          <a:p>
            <a:r>
              <a:rPr lang="en-US" dirty="0"/>
              <a:t>Turn: PMS</a:t>
            </a:r>
          </a:p>
          <a:p>
            <a:pPr lvl="1"/>
            <a:r>
              <a:rPr lang="en-US" dirty="0"/>
              <a:t>Turns mostly front end, players have handlers that wait for events that happen based on who’s turn it is (best way to update front end display?)</a:t>
            </a:r>
          </a:p>
          <a:p>
            <a:pPr lvl="1"/>
            <a:r>
              <a:rPr lang="en-US" dirty="0"/>
              <a:t>Place - add piece to board</a:t>
            </a:r>
          </a:p>
          <a:p>
            <a:pPr lvl="1"/>
            <a:r>
              <a:rPr lang="en-US" dirty="0" err="1"/>
              <a:t>Meeple</a:t>
            </a:r>
            <a:r>
              <a:rPr lang="en-US" dirty="0"/>
              <a:t> – add </a:t>
            </a:r>
            <a:r>
              <a:rPr lang="en-US" dirty="0" err="1"/>
              <a:t>meeple</a:t>
            </a:r>
            <a:r>
              <a:rPr lang="en-US" dirty="0"/>
              <a:t> to board</a:t>
            </a:r>
          </a:p>
          <a:p>
            <a:pPr lvl="1"/>
            <a:r>
              <a:rPr lang="en-US" dirty="0"/>
              <a:t>Score – score the board</a:t>
            </a:r>
          </a:p>
          <a:p>
            <a:pPr lvl="1"/>
            <a:r>
              <a:rPr lang="en-US" dirty="0"/>
              <a:t>Timeout on Turn to check if people have disconnected</a:t>
            </a:r>
          </a:p>
        </p:txBody>
      </p:sp>
    </p:spTree>
    <p:extLst>
      <p:ext uri="{BB962C8B-B14F-4D97-AF65-F5344CB8AC3E}">
        <p14:creationId xmlns:p14="http://schemas.microsoft.com/office/powerpoint/2010/main" val="30774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Disconnection</a:t>
            </a:r>
          </a:p>
        </p:txBody>
      </p:sp>
      <p:sp>
        <p:nvSpPr>
          <p:cNvPr id="3" name="Content Placeholder 2"/>
          <p:cNvSpPr>
            <a:spLocks noGrp="1"/>
          </p:cNvSpPr>
          <p:nvPr>
            <p:ph idx="1"/>
          </p:nvPr>
        </p:nvSpPr>
        <p:spPr/>
        <p:txBody>
          <a:bodyPr/>
          <a:lstStyle/>
          <a:p>
            <a:r>
              <a:rPr lang="en-US" dirty="0"/>
              <a:t>If anyone times out on turn, game ends. </a:t>
            </a:r>
          </a:p>
          <a:p>
            <a:r>
              <a:rPr lang="en-US" dirty="0"/>
              <a:t>Should display timer if this timeout is close to happening… probably like 2:30 w/ 1:00 displayed on screen.</a:t>
            </a:r>
          </a:p>
          <a:p>
            <a:r>
              <a:rPr lang="en-US" dirty="0"/>
              <a:t>No ability to reconnect, server closes, must re-launch to start another game.</a:t>
            </a:r>
          </a:p>
        </p:txBody>
      </p:sp>
    </p:spTree>
    <p:extLst>
      <p:ext uri="{BB962C8B-B14F-4D97-AF65-F5344CB8AC3E}">
        <p14:creationId xmlns:p14="http://schemas.microsoft.com/office/powerpoint/2010/main" val="326684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 Condition</a:t>
            </a:r>
          </a:p>
        </p:txBody>
      </p:sp>
      <p:sp>
        <p:nvSpPr>
          <p:cNvPr id="3" name="Content Placeholder 2"/>
          <p:cNvSpPr>
            <a:spLocks noGrp="1"/>
          </p:cNvSpPr>
          <p:nvPr>
            <p:ph idx="1"/>
          </p:nvPr>
        </p:nvSpPr>
        <p:spPr/>
        <p:txBody>
          <a:bodyPr/>
          <a:lstStyle/>
          <a:p>
            <a:r>
              <a:rPr lang="en-US" dirty="0"/>
              <a:t>Game goes until deck of tiles is empty.</a:t>
            </a:r>
          </a:p>
          <a:p>
            <a:r>
              <a:rPr lang="en-US" dirty="0"/>
              <a:t>No other way to end game.</a:t>
            </a:r>
          </a:p>
          <a:p>
            <a:r>
              <a:rPr lang="en-US" dirty="0"/>
              <a:t>All </a:t>
            </a:r>
            <a:r>
              <a:rPr lang="en-US" dirty="0" err="1"/>
              <a:t>meeples</a:t>
            </a:r>
            <a:r>
              <a:rPr lang="en-US" dirty="0"/>
              <a:t> still on board are scored, winner determined, announced.</a:t>
            </a:r>
          </a:p>
          <a:p>
            <a:r>
              <a:rPr lang="en-US" dirty="0"/>
              <a:t>Go home and stop playing this long game</a:t>
            </a:r>
          </a:p>
          <a:p>
            <a:endParaRPr lang="en-US" dirty="0"/>
          </a:p>
        </p:txBody>
      </p:sp>
    </p:spTree>
    <p:extLst>
      <p:ext uri="{BB962C8B-B14F-4D97-AF65-F5344CB8AC3E}">
        <p14:creationId xmlns:p14="http://schemas.microsoft.com/office/powerpoint/2010/main" val="262672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TotalTime>
  <Words>1079</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Carcassonne</vt:lpstr>
      <vt:lpstr>Outline</vt:lpstr>
      <vt:lpstr>Flow of Control</vt:lpstr>
      <vt:lpstr>Startup</vt:lpstr>
      <vt:lpstr>Lobby</vt:lpstr>
      <vt:lpstr>Instructions</vt:lpstr>
      <vt:lpstr>Game Screen</vt:lpstr>
      <vt:lpstr>Disconnection</vt:lpstr>
      <vt:lpstr>Win Condition</vt:lpstr>
      <vt:lpstr>Eclipse</vt:lpstr>
      <vt:lpstr>Description of Major Methods</vt:lpstr>
      <vt:lpstr>Valid Moves</vt:lpstr>
      <vt:lpstr>Scoring (during game)</vt:lpstr>
      <vt:lpstr>Scoring (end of game)</vt:lpstr>
      <vt:lpstr>Render (front-end)</vt:lpstr>
      <vt:lpstr>Testing</vt:lpstr>
      <vt:lpstr>Testing UI</vt:lpstr>
      <vt:lpstr>Testing Valid Move</vt:lpstr>
      <vt:lpstr>Testing Scoring</vt:lpstr>
      <vt:lpstr>Testing Initialization</vt:lpstr>
      <vt:lpstr>Testing Everything Else</vt:lpstr>
      <vt:lpstr>Division of Labor</vt:lpstr>
      <vt:lpstr>Scott</vt:lpstr>
      <vt:lpstr>Colby</vt:lpstr>
      <vt:lpstr>Ian</vt:lpstr>
      <vt:lpstr>Joseph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Carcassone</dc:title>
  <dc:creator>Scott Zellers</dc:creator>
  <cp:lastModifiedBy>Scott Zellers</cp:lastModifiedBy>
  <cp:revision>13</cp:revision>
  <dcterms:created xsi:type="dcterms:W3CDTF">2015-03-18T20:23:13Z</dcterms:created>
  <dcterms:modified xsi:type="dcterms:W3CDTF">2015-03-18T21:59:04Z</dcterms:modified>
</cp:coreProperties>
</file>