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Model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Early-warning ICU admission prediction for COVID-19 patients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Methods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Calibration Curve</a:t>
            </a:r>
          </a:p>
        </p:txBody>
      </p:sp>
      <p:pic>
        <p:nvPicPr>
          <p:cNvPr id="3" name="Picture 2" descr="calibration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 Top 20 Importances</a:t>
            </a:r>
          </a:p>
        </p:txBody>
      </p:sp>
      <p:pic>
        <p:nvPicPr>
          <p:cNvPr id="3" name="Picture 2" descr="rf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 Top 20 Importances</a:t>
            </a:r>
          </a:p>
        </p:txBody>
      </p:sp>
      <p:pic>
        <p:nvPicPr>
          <p:cNvPr id="3" name="Picture 2" descr="shap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Appendix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