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2EA3F-F24C-32A7-8BF1-19F058F5A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52AFB-4208-9A9A-E63E-04368D48A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AAE24-17C2-3DED-A5C7-F864E469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1490-119B-4D68-95C5-B217BA49D67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ADD04-5392-69C7-3DCC-2FCF17FFB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2E543-2DFC-D664-29DE-1D7C972D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DACA-2934-413E-A72D-C76C4B86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1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5C5C-E0AC-8A7C-7CC5-0191D83F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E3306-7236-23B6-3818-E54C412C1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A0278-BDBA-1A00-F824-953D9AC8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1490-119B-4D68-95C5-B217BA49D67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F6D54-6E8B-80F0-27BB-5F12EEE1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CD03C-0B56-6E55-0410-CCCFF4A6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DACA-2934-413E-A72D-C76C4B86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3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925BB-DAE5-D2EE-87D6-9A0A0426A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C78F2-4EE3-0A5C-9312-B16BC7E40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7E5EA-4329-C5D1-6F57-3B3CCA542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1490-119B-4D68-95C5-B217BA49D67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9E676-CD9D-6B2E-938F-CAC9C827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F3C30-B090-A548-B1AB-FF40CCDD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DACA-2934-413E-A72D-C76C4B86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7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C5606-DB67-A81F-E09D-670A60A7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8623-78D2-896E-22CD-40FF7C45B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745F4-EAA0-04EC-6E10-47104319E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1490-119B-4D68-95C5-B217BA49D67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1B2DB-4B05-7A27-A425-8D75E6C7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9243D-8781-DAE6-6E77-3773C88E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DACA-2934-413E-A72D-C76C4B86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7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BEB3-A633-E793-B3DD-503F4419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80974-B81A-D751-450A-E90513508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3B294-54D7-E3DB-F00E-37976B2C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1490-119B-4D68-95C5-B217BA49D67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88906-48B9-F940-4724-7538B48C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8CDB3-10F4-393B-8709-5B4AB61A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DACA-2934-413E-A72D-C76C4B86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B5896-8014-01E2-C757-891FDD21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33565-05B8-1030-4E0E-468CA15C9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CD2EA-6B9A-01C8-D2BF-24E0E1DA0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BE9AE-EA83-2998-1D57-700E3878C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1490-119B-4D68-95C5-B217BA49D67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E8AE3-22F8-DEFD-1BE4-6D999EFB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5DACC-AD3E-B8F2-92E7-E3305E2EE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DACA-2934-413E-A72D-C76C4B86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7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48AB3-86F2-25CE-034E-3943AC067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E6D3D-E48B-8313-3967-EE5265331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F4811-2494-3E7B-99B2-BCE4276FD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50EE5-914B-72CA-D75A-A648F7B12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7B82D-F5B4-22FD-3986-9C073A85A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28B01-0186-49FB-6305-4C22BCF5A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1490-119B-4D68-95C5-B217BA49D67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2D7AE6-23C2-1657-1DBA-C3E6C23A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9353E-2D13-D3A0-E43B-D98E25A1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DACA-2934-413E-A72D-C76C4B86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4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482A3-DAE7-E1CC-75E6-6584B390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A3BD6-27A1-49D7-48B7-19A97A15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1490-119B-4D68-95C5-B217BA49D67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9898C0-EDF4-74AC-8A8E-C180AB99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6BE82-102C-B3AE-EEB6-254BF002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DACA-2934-413E-A72D-C76C4B86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7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2D1D57-360F-705C-B235-0AB63AE3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1490-119B-4D68-95C5-B217BA49D67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BCC11A-83FF-17D8-9ABA-60F6F205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E3E18-A214-E29D-5BEF-E48EF949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DACA-2934-413E-A72D-C76C4B86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0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1CC2-49C2-E90C-489E-B372B7AD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EA7D-3664-2D7F-DE42-7CFBE2C34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B4BAA-BF5F-6C83-912E-ADD7F4F71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00CF2-4BC9-5A80-339F-BE12808C0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1490-119B-4D68-95C5-B217BA49D67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58657-8066-42BE-4B4E-A839011D1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426F6-A23D-97CE-7EA2-15FDEA8B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DACA-2934-413E-A72D-C76C4B86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3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99F8-D693-33E3-362C-7F731FE5F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6C233-2CFE-5CBE-A560-8889241F9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3FA2A-CFEA-4396-1698-9E10B15AB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DED0F-50CA-12AE-8AEB-AD5F4ED1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1490-119B-4D68-95C5-B217BA49D67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97036-5D2E-8C9F-0099-22EC38D0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4AFED-0E60-4DBB-630D-39223541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DACA-2934-413E-A72D-C76C4B86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2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404355-31EE-D4F6-89A2-E330F01B1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F3A30-A218-9260-DD40-8A69EF8DC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332E9-303C-D13E-DEF8-A5C7166EC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A1490-119B-4D68-95C5-B217BA49D67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66B73-A147-EC31-DE6B-15F71F6DF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440C5-ABC0-DE31-06FA-8C0998211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BDACA-2934-413E-A72D-C76C4B86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0DD6-D8F9-7D54-19AE-2CF27B41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84555"/>
            <a:ext cx="6800850" cy="609600"/>
          </a:xfrm>
        </p:spPr>
        <p:txBody>
          <a:bodyPr>
            <a:normAutofit/>
          </a:bodyPr>
          <a:lstStyle/>
          <a:p>
            <a:r>
              <a:rPr lang="en-US" sz="3000" b="1" dirty="0"/>
              <a:t>CAN protocol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843C3D-2ADC-A0B9-717C-AE707C6E1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162" y="974525"/>
            <a:ext cx="5400675" cy="2025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953D94-2103-D8EB-A49F-40DB49EEE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593" y="3946923"/>
            <a:ext cx="5904513" cy="185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1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0B1375E-9B2D-344F-A628-0D01B45CB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9700" y="1483994"/>
            <a:ext cx="9372600" cy="44519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CDE71A-434B-AE81-A1FB-D7B1514B1C23}"/>
              </a:ext>
            </a:extLst>
          </p:cNvPr>
          <p:cNvSpPr txBox="1"/>
          <p:nvPr/>
        </p:nvSpPr>
        <p:spPr>
          <a:xfrm>
            <a:off x="457200" y="367784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latin typeface="+mj-lt"/>
              </a:rPr>
              <a:t>Unified Diagnostic Services</a:t>
            </a: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37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D6F9060-6E28-0218-3393-B55437117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2737" y="524934"/>
            <a:ext cx="6810375" cy="15134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127EAA2-AE00-8336-BBF1-6CCBE8A55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76524" y="2434167"/>
            <a:ext cx="7162799" cy="1989666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EA3B8AB-3298-4C6F-F5EE-3EF287BAFC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52737" y="4741333"/>
            <a:ext cx="7162800" cy="15917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6A786B-1C89-4E7D-F486-EDEF76ACE56F}"/>
              </a:ext>
            </a:extLst>
          </p:cNvPr>
          <p:cNvSpPr txBox="1"/>
          <p:nvPr/>
        </p:nvSpPr>
        <p:spPr>
          <a:xfrm>
            <a:off x="380999" y="3244334"/>
            <a:ext cx="1849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Positive response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B0423D-7B7A-DEAA-E778-AEA4D1770715}"/>
              </a:ext>
            </a:extLst>
          </p:cNvPr>
          <p:cNvSpPr txBox="1"/>
          <p:nvPr/>
        </p:nvSpPr>
        <p:spPr>
          <a:xfrm>
            <a:off x="334096" y="5352533"/>
            <a:ext cx="194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Negative response</a:t>
            </a:r>
          </a:p>
        </p:txBody>
      </p:sp>
    </p:spTree>
    <p:extLst>
      <p:ext uri="{BB962C8B-B14F-4D97-AF65-F5344CB8AC3E}">
        <p14:creationId xmlns:p14="http://schemas.microsoft.com/office/powerpoint/2010/main" val="31539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C1D3-482B-CD08-860F-758776372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288926"/>
            <a:ext cx="5343525" cy="315911"/>
          </a:xfrm>
        </p:spPr>
        <p:txBody>
          <a:bodyPr>
            <a:noAutofit/>
          </a:bodyPr>
          <a:lstStyle/>
          <a:p>
            <a:r>
              <a:rPr lang="en-US" sz="3000" b="1" dirty="0"/>
              <a:t>Software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080261-22CD-DE81-5284-AFF275804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151086"/>
            <a:ext cx="7210425" cy="5102077"/>
          </a:xfrm>
        </p:spPr>
      </p:pic>
    </p:spTree>
    <p:extLst>
      <p:ext uri="{BB962C8B-B14F-4D97-AF65-F5344CB8AC3E}">
        <p14:creationId xmlns:p14="http://schemas.microsoft.com/office/powerpoint/2010/main" val="1079589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11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CAN protocol</vt:lpstr>
      <vt:lpstr>PowerPoint Presentation</vt:lpstr>
      <vt:lpstr>PowerPoint Presentation</vt:lpstr>
      <vt:lpstr>Software Architecture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test in automobiles</dc:title>
  <dc:creator>FIXED-TERM Le Minh (SX/BSV1-TM)</dc:creator>
  <cp:lastModifiedBy>FIXED-TERM Le Minh (SX/BSV1-TM)</cp:lastModifiedBy>
  <cp:revision>2</cp:revision>
  <dcterms:created xsi:type="dcterms:W3CDTF">2024-03-01T02:24:25Z</dcterms:created>
  <dcterms:modified xsi:type="dcterms:W3CDTF">2024-03-01T07:26:28Z</dcterms:modified>
</cp:coreProperties>
</file>