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53b17bc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53b17bc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53b17bc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53b17bc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high level design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53b17bc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53b17bc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ooo… diagrams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3b17bc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3b17bc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3b17bc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3b17bc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37a191a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37a191a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382905"/>
            <a:ext cx="38290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311700" y="4211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D9EEB"/>
                </a:solidFill>
              </a:rPr>
              <a:t>Joshua Barbee, Caleb Krauter, Tyler Robinson, Thomas Tien</a:t>
            </a:r>
            <a:endParaRPr sz="35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02275" y="1159425"/>
            <a:ext cx="85869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Objective:</a:t>
            </a:r>
            <a:r>
              <a:rPr lang="en" sz="1700">
                <a:solidFill>
                  <a:schemeClr val="lt1"/>
                </a:solidFill>
              </a:rPr>
              <a:t>  </a:t>
            </a:r>
            <a:r>
              <a:rPr lang="en" sz="1700">
                <a:solidFill>
                  <a:schemeClr val="lt1"/>
                </a:solidFill>
              </a:rPr>
              <a:t>Provide an intuitive platform for team management, enhancing collaboration and productivity in professional and social settings through efficient scheduling and communication tools.</a:t>
            </a:r>
            <a:endParaRPr sz="1700">
              <a:solidFill>
                <a:schemeClr val="lt1"/>
              </a:solidFill>
            </a:endParaRPr>
          </a:p>
          <a:p>
            <a:pPr indent="-328453" lvl="0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700">
                <a:solidFill>
                  <a:schemeClr val="lt1"/>
                </a:solidFill>
              </a:rPr>
              <a:t>Target audience:</a:t>
            </a:r>
            <a:r>
              <a:rPr lang="en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E</a:t>
            </a:r>
            <a:r>
              <a:rPr lang="en" sz="1700">
                <a:solidFill>
                  <a:schemeClr val="lt1"/>
                </a:solidFill>
              </a:rPr>
              <a:t>ducational institutions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Professional organizations 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Social groups, 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Bloggers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Multilingual communities </a:t>
            </a:r>
            <a:endParaRPr sz="1700">
              <a:solidFill>
                <a:schemeClr val="lt1"/>
              </a:solidFill>
            </a:endParaRPr>
          </a:p>
          <a:p>
            <a:pPr indent="-328453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700">
                <a:solidFill>
                  <a:schemeClr val="lt1"/>
                </a:solidFill>
              </a:rPr>
              <a:t>Main features:</a:t>
            </a:r>
            <a:r>
              <a:rPr lang="en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Personalized user accounts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Group and topic management tools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Local administrator roles 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Event scheduling capabilities</a:t>
            </a:r>
            <a:endParaRPr sz="1700">
              <a:solidFill>
                <a:schemeClr val="lt1"/>
              </a:solidFill>
            </a:endParaRPr>
          </a:p>
          <a:p>
            <a:pPr indent="-328453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00">
                <a:solidFill>
                  <a:schemeClr val="lt1"/>
                </a:solidFill>
              </a:rPr>
              <a:t>Language translation feature for multilingual accessibility.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27650" y="814200"/>
            <a:ext cx="325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27650" y="1655700"/>
            <a:ext cx="76887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Client-Side Frontend:</a:t>
            </a:r>
            <a:r>
              <a:rPr lang="en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Uses HTML, CSS, JavaScript, and React.js for dynamic UIs, handling user interactions, data presentation, and backend communication.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Server-Side Backend:</a:t>
            </a:r>
            <a:r>
              <a:rPr lang="en" sz="1700">
                <a:solidFill>
                  <a:schemeClr val="lt1"/>
                </a:solidFill>
              </a:rPr>
              <a:t> Developed with Node.js and Express.js for a robust environment, managing authentication, data processing, API services, and database interactions, with express-session for secure user sessions, and a MySQL database for storing various data types with integrity and efficiency.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API Layer:</a:t>
            </a:r>
            <a:r>
              <a:rPr lang="en" sz="1700">
                <a:solidFill>
                  <a:schemeClr val="lt1"/>
                </a:solidFill>
              </a:rPr>
              <a:t> Features RESTful API for frontend-backend communication with CRUD operations, Swagger for API documentation/testing, and robust security with salted and hashed password authentication and RBAC. Supports many languages for message translation and will later have a fully translated UI.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00" y="542450"/>
            <a:ext cx="4360000" cy="1397428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Design Diagrams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6568" t="0"/>
          <a:stretch/>
        </p:blipFill>
        <p:spPr>
          <a:xfrm>
            <a:off x="5389350" y="1320450"/>
            <a:ext cx="3496601" cy="37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008388" y="861450"/>
            <a:ext cx="42585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Frontend</a:t>
            </a:r>
            <a:r>
              <a:rPr b="1" lang="en">
                <a:solidFill>
                  <a:schemeClr val="lt1"/>
                </a:solidFill>
              </a:rPr>
              <a:t> Diagram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25" y="1930078"/>
            <a:ext cx="4692975" cy="2293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15938" y="1320450"/>
            <a:ext cx="42585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Backend </a:t>
            </a:r>
            <a:r>
              <a:rPr b="1" lang="en">
                <a:solidFill>
                  <a:schemeClr val="lt1"/>
                </a:solidFill>
              </a:rPr>
              <a:t>Diagram (WS-1)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Composition </a:t>
            </a:r>
            <a:r>
              <a:rPr lang="en"/>
              <a:t>Scenario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545475"/>
            <a:ext cx="7688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 WS-7: </a:t>
            </a:r>
            <a:r>
              <a:rPr b="1" lang="en" sz="2100">
                <a:solidFill>
                  <a:schemeClr val="lt1"/>
                </a:solidFill>
              </a:rPr>
              <a:t>GET /groups/{gid}/topics/{topic}/messages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Fetch all messages from a specific topic in a group.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" sz="2100">
                <a:solidFill>
                  <a:schemeClr val="lt1"/>
                </a:solidFill>
              </a:rPr>
              <a:t>User Language Preference Check:</a:t>
            </a:r>
            <a:r>
              <a:rPr lang="en" sz="2100">
                <a:solidFill>
                  <a:schemeClr val="lt1"/>
                </a:solidFill>
              </a:rPr>
              <a:t> Consults the Users Service (WS-2) to determine the current user's preferred language settings.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" sz="2100">
                <a:solidFill>
                  <a:schemeClr val="lt1"/>
                </a:solidFill>
              </a:rPr>
              <a:t>Translation Integration:</a:t>
            </a:r>
            <a:r>
              <a:rPr lang="en" sz="2100">
                <a:solidFill>
                  <a:schemeClr val="lt1"/>
                </a:solidFill>
              </a:rPr>
              <a:t> Sends messages and retrieved language to the Language Service (WS-10) for translation based on user's preferred language, returning translated content to the client.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Frontend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Swagger API Docs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310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643600" y="2078875"/>
            <a:ext cx="37743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Juggling tasks from other classes and the project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Learning curves with Github, Bootstrap, and React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Team availability mismatch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Unrelated r</a:t>
            </a:r>
            <a:r>
              <a:rPr lang="en" sz="1400">
                <a:solidFill>
                  <a:schemeClr val="lt1"/>
                </a:solidFill>
              </a:rPr>
              <a:t>epetitive</a:t>
            </a:r>
            <a:r>
              <a:rPr lang="en" sz="1400">
                <a:solidFill>
                  <a:schemeClr val="lt1"/>
                </a:solidFill>
              </a:rPr>
              <a:t> blue screens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3774300" cy="2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●"/>
            </a:pPr>
            <a:r>
              <a:rPr lang="en" sz="1465">
                <a:solidFill>
                  <a:schemeClr val="lt1"/>
                </a:solidFill>
              </a:rPr>
              <a:t>T</a:t>
            </a:r>
            <a:r>
              <a:rPr lang="en" sz="1465">
                <a:solidFill>
                  <a:schemeClr val="lt1"/>
                </a:solidFill>
              </a:rPr>
              <a:t>ranslate all UI text based on user’s preferred language</a:t>
            </a:r>
            <a:endParaRPr sz="1465">
              <a:solidFill>
                <a:schemeClr val="lt1"/>
              </a:solidFill>
            </a:endParaRPr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●"/>
            </a:pPr>
            <a:r>
              <a:rPr lang="en" sz="1465">
                <a:solidFill>
                  <a:schemeClr val="lt1"/>
                </a:solidFill>
              </a:rPr>
              <a:t>Cache translated messages to reduce Azure usage</a:t>
            </a:r>
            <a:endParaRPr sz="1465">
              <a:solidFill>
                <a:schemeClr val="lt1"/>
              </a:solidFill>
            </a:endParaRPr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●"/>
            </a:pPr>
            <a:r>
              <a:rPr lang="en" sz="1465">
                <a:solidFill>
                  <a:schemeClr val="lt1"/>
                </a:solidFill>
              </a:rPr>
              <a:t>More granular permissions</a:t>
            </a:r>
            <a:endParaRPr sz="1465">
              <a:solidFill>
                <a:schemeClr val="lt1"/>
              </a:solidFill>
            </a:endParaRPr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●"/>
            </a:pPr>
            <a:r>
              <a:rPr lang="en" sz="1465">
                <a:solidFill>
                  <a:schemeClr val="lt1"/>
                </a:solidFill>
              </a:rPr>
              <a:t>Paginated queries</a:t>
            </a:r>
            <a:endParaRPr sz="1465">
              <a:solidFill>
                <a:schemeClr val="lt1"/>
              </a:solidFill>
            </a:endParaRPr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●"/>
            </a:pPr>
            <a:r>
              <a:rPr lang="en" sz="1465">
                <a:solidFill>
                  <a:schemeClr val="lt1"/>
                </a:solidFill>
              </a:rPr>
              <a:t>Address information leakage about whether resources exist due to difference in code run times</a:t>
            </a:r>
            <a:endParaRPr sz="1465">
              <a:solidFill>
                <a:schemeClr val="lt1"/>
              </a:solidFill>
            </a:endParaRPr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5"/>
              <a:buChar char="●"/>
            </a:pPr>
            <a:r>
              <a:rPr lang="en" sz="1465">
                <a:solidFill>
                  <a:schemeClr val="lt1"/>
                </a:solidFill>
              </a:rPr>
              <a:t>Editing and deleting messages</a:t>
            </a:r>
            <a:endParaRPr sz="146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95"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819225" y="1293750"/>
            <a:ext cx="39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