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-197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E3D5-E6E7-42F9-8C04-D7E17E6FD404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20E2E3-D9FE-4FB1-8351-D0913753AFE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7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E3D5-E6E7-42F9-8C04-D7E17E6FD404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E2E3-D9FE-4FB1-8351-D0913753AFE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3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E3D5-E6E7-42F9-8C04-D7E17E6FD404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E2E3-D9FE-4FB1-8351-D0913753AFE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48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E3D5-E6E7-42F9-8C04-D7E17E6FD404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E2E3-D9FE-4FB1-8351-D0913753AFE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03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E3D5-E6E7-42F9-8C04-D7E17E6FD404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E2E3-D9FE-4FB1-8351-D0913753AFE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8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E3D5-E6E7-42F9-8C04-D7E17E6FD404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E2E3-D9FE-4FB1-8351-D0913753AFE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13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E3D5-E6E7-42F9-8C04-D7E17E6FD404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E2E3-D9FE-4FB1-8351-D0913753AFE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95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E3D5-E6E7-42F9-8C04-D7E17E6FD404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E2E3-D9FE-4FB1-8351-D0913753AFE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02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E3D5-E6E7-42F9-8C04-D7E17E6FD404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E2E3-D9FE-4FB1-8351-D0913753AF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47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E3D5-E6E7-42F9-8C04-D7E17E6FD404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E2E3-D9FE-4FB1-8351-D0913753AFE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53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9DCE3D5-E6E7-42F9-8C04-D7E17E6FD404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0E2E3-D9FE-4FB1-8351-D0913753AFE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66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CE3D5-E6E7-42F9-8C04-D7E17E6FD404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20E2E3-D9FE-4FB1-8351-D0913753AFE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2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14" y="364141"/>
            <a:ext cx="5615909" cy="37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8766FF-BC2A-A2F7-8866-561C2875F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915" y="778022"/>
            <a:ext cx="11603977" cy="2541431"/>
          </a:xfrm>
        </p:spPr>
        <p:txBody>
          <a:bodyPr>
            <a:normAutofit/>
          </a:bodyPr>
          <a:lstStyle/>
          <a:p>
            <a:r>
              <a:rPr lang="en-IN" dirty="0"/>
              <a:t>malware detection</a:t>
            </a:r>
            <a:br>
              <a:rPr lang="en-IN" dirty="0"/>
            </a:br>
            <a:r>
              <a:rPr lang="en-IN" dirty="0"/>
              <a:t>						 </a:t>
            </a:r>
            <a:r>
              <a:rPr lang="en-IN" dirty="0" smtClean="0"/>
              <a:t>   </a:t>
            </a:r>
            <a:r>
              <a:rPr lang="en-IN" sz="2800" dirty="0" smtClean="0"/>
              <a:t>(</a:t>
            </a:r>
            <a:r>
              <a:rPr lang="en-IN" sz="2800" dirty="0"/>
              <a:t>Using Machine learning)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DA406A1-65F7-DC13-2E1C-553917055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401" y="4093828"/>
            <a:ext cx="9865454" cy="1535185"/>
          </a:xfrm>
        </p:spPr>
        <p:txBody>
          <a:bodyPr>
            <a:normAutofit/>
          </a:bodyPr>
          <a:lstStyle/>
          <a:p>
            <a:pPr algn="r"/>
            <a:r>
              <a:rPr lang="en-IN" sz="28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By : </a:t>
            </a:r>
            <a:r>
              <a:rPr lang="en-IN" sz="2800" dirty="0" err="1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Rajat</a:t>
            </a:r>
            <a:r>
              <a:rPr lang="en-IN" sz="2800" dirty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 </a:t>
            </a:r>
            <a:r>
              <a:rPr lang="en-IN" sz="2800" dirty="0" err="1" smtClean="0">
                <a:latin typeface="HP Simplified Jpan" panose="020B0500000000000000" pitchFamily="34" charset="-128"/>
                <a:ea typeface="HP Simplified Jpan" panose="020B0500000000000000" pitchFamily="34" charset="-128"/>
              </a:rPr>
              <a:t>Upreti</a:t>
            </a:r>
            <a:endParaRPr lang="en-IN" sz="2800" dirty="0">
              <a:latin typeface="HP Simplified Jpan" panose="020B0500000000000000" pitchFamily="34" charset="-128"/>
              <a:ea typeface="HP Simplified Jpan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38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629" y="267039"/>
            <a:ext cx="7201229" cy="5505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246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309" y="486870"/>
            <a:ext cx="4000051" cy="5000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96B7E1-C15F-5082-5163-F2169DF5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i="1" u="sng" dirty="0">
                <a:latin typeface="JosefinSans-Bold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671572-A394-43A1-88BE-9F370CB2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presentation, we will explore the use of Machine Learning for Malware Detection</a:t>
            </a:r>
          </a:p>
          <a:p>
            <a:pPr marL="0" indent="0">
              <a:buNone/>
            </a:pPr>
            <a:r>
              <a:rPr lang="en-US" dirty="0"/>
              <a:t> and its impact on Cybersecurity. We will discuss the challenges of traditional methods and</a:t>
            </a:r>
          </a:p>
          <a:p>
            <a:pPr marL="0" indent="0">
              <a:buNone/>
            </a:pPr>
            <a:r>
              <a:rPr lang="en-US" dirty="0"/>
              <a:t>the potential of machine learning in combating evolving cyber threats.</a:t>
            </a:r>
          </a:p>
          <a:p>
            <a:pPr marL="0" indent="0">
              <a:buNone/>
            </a:pPr>
            <a:r>
              <a:rPr lang="en-US" dirty="0"/>
              <a:t>The project on "Malware Detection using Machine Learning" addresses this critical</a:t>
            </a:r>
          </a:p>
          <a:p>
            <a:pPr marL="0" indent="0">
              <a:buNone/>
            </a:pPr>
            <a:r>
              <a:rPr lang="en-US" dirty="0"/>
              <a:t> cybersecurity challenge by leveraging advanced machine learning techniques to identify and</a:t>
            </a:r>
          </a:p>
          <a:p>
            <a:pPr marL="0" indent="0">
              <a:buNone/>
            </a:pPr>
            <a:r>
              <a:rPr lang="en-US" dirty="0"/>
              <a:t> mitigate the risks associated with malware infections..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7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17" y="1577947"/>
            <a:ext cx="4173296" cy="417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713B83-9145-E701-0A46-D7A92BCE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i="1" u="sng" strike="noStrike" baseline="0" dirty="0">
                <a:solidFill>
                  <a:srgbClr val="434343"/>
                </a:solidFill>
                <a:latin typeface="JosefinSans-Bold"/>
              </a:rPr>
              <a:t>UNDERSTANDING MALWARE</a:t>
            </a:r>
            <a:endParaRPr lang="en-IN" sz="6600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FA15EB-0CA9-27A4-C1DA-D33DCF02D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Malware, short for malicious software, encompasses a range of threats such as viruses,</a:t>
            </a:r>
          </a:p>
          <a:p>
            <a:pPr marL="0" indent="0">
              <a:buNone/>
            </a:pPr>
            <a:r>
              <a:rPr lang="en-US" dirty="0"/>
              <a:t>worms, and ransomware. These are designed to infiltrate and damage computer systems.</a:t>
            </a:r>
          </a:p>
          <a:p>
            <a:pPr marL="0" indent="0">
              <a:buNone/>
            </a:pPr>
            <a:r>
              <a:rPr lang="en-US" dirty="0"/>
              <a:t> Traditional signature-based detection methods struggle to keep pace with the rapidly</a:t>
            </a:r>
          </a:p>
          <a:p>
            <a:pPr marL="0" indent="0">
              <a:buNone/>
            </a:pPr>
            <a:r>
              <a:rPr lang="en-US" dirty="0"/>
              <a:t>evolving nature of malware. </a:t>
            </a:r>
          </a:p>
          <a:p>
            <a:pPr marL="0" indent="0">
              <a:buNone/>
            </a:pPr>
            <a:r>
              <a:rPr lang="en-US" dirty="0"/>
              <a:t>The rapid rise of the Internet and the ensuing growth in malware meant that manually</a:t>
            </a:r>
          </a:p>
          <a:p>
            <a:pPr marL="0" indent="0">
              <a:buNone/>
            </a:pPr>
            <a:r>
              <a:rPr lang="en-US" dirty="0"/>
              <a:t> created detection rules were no longer practical - and new, advanced protection</a:t>
            </a:r>
          </a:p>
          <a:p>
            <a:pPr marL="0" indent="0">
              <a:buNone/>
            </a:pPr>
            <a:r>
              <a:rPr lang="en-US" dirty="0"/>
              <a:t> technologies were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39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384" y="663544"/>
            <a:ext cx="4313054" cy="4577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1D1CA4-EA32-ED7B-F7CD-41E36AB8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1" u="sng" strike="noStrike" baseline="0" dirty="0">
                <a:latin typeface="JosefinSans-Bold"/>
              </a:rPr>
              <a:t>ROLE OF MACHINE LEARNING</a:t>
            </a:r>
            <a:endParaRPr lang="en-IN" sz="6000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022EE2-2149-24B4-BDC4-B447CEEEE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Machine learning is a subfield of artificial intelligence, which is broadly defined as the</a:t>
            </a:r>
          </a:p>
          <a:p>
            <a:pPr marL="0" indent="0">
              <a:buNone/>
            </a:pPr>
            <a:r>
              <a:rPr lang="en-US" dirty="0"/>
              <a:t>capability of a machine to imitate intelligent human behavior.</a:t>
            </a:r>
          </a:p>
          <a:p>
            <a:pPr marL="0" indent="0">
              <a:buNone/>
            </a:pPr>
            <a:r>
              <a:rPr lang="en-US" dirty="0"/>
              <a:t>In this project we use ML algorithm’s for malware detection  specifically we built our model</a:t>
            </a:r>
          </a:p>
          <a:p>
            <a:pPr marL="0" indent="0">
              <a:buNone/>
            </a:pPr>
            <a:r>
              <a:rPr lang="en-US" dirty="0"/>
              <a:t> using RANDOM FOREST algorithm. Random Forest is a popular machine learning</a:t>
            </a:r>
          </a:p>
          <a:p>
            <a:pPr marL="0" indent="0">
              <a:buNone/>
            </a:pPr>
            <a:r>
              <a:rPr lang="en-US" dirty="0"/>
              <a:t> algorithm that belongs to the supervised learning technique. It can be used for both</a:t>
            </a:r>
          </a:p>
          <a:p>
            <a:pPr marL="0" indent="0">
              <a:buNone/>
            </a:pPr>
            <a:r>
              <a:rPr lang="en-US" dirty="0"/>
              <a:t> Classification and Regression problems in ML.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20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CE7ACA-E381-A0EC-8A8F-524D8BAB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i="1" u="sng" dirty="0">
                <a:latin typeface="JosefinSans-Bold"/>
              </a:rPr>
              <a:t>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C1A7A1B-6F29-6C01-A057-1F08DE713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54" y="1925904"/>
            <a:ext cx="6046289" cy="3691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80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B2EED95-F9BC-8BD8-A133-DCF5F643B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516" y="1982548"/>
            <a:ext cx="5802303" cy="3873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5505696-2758-CDC7-F20F-C7518BFC1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82" y="2179870"/>
            <a:ext cx="4450363" cy="3088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904DCA-B0E9-9E1A-584C-F9858088D27B}"/>
              </a:ext>
            </a:extLst>
          </p:cNvPr>
          <p:cNvSpPr txBox="1"/>
          <p:nvPr/>
        </p:nvSpPr>
        <p:spPr>
          <a:xfrm>
            <a:off x="763398" y="780176"/>
            <a:ext cx="10746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i="1" u="sng" dirty="0"/>
              <a:t>RANDOM FOREST ALGORITHM</a:t>
            </a:r>
          </a:p>
        </p:txBody>
      </p:sp>
    </p:spTree>
    <p:extLst>
      <p:ext uri="{BB962C8B-B14F-4D97-AF65-F5344CB8AC3E}">
        <p14:creationId xmlns:p14="http://schemas.microsoft.com/office/powerpoint/2010/main" val="105258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6E43C2C-5DD6-8742-F5FC-8BC4A22DD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130682"/>
            <a:ext cx="6881456" cy="1204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82BE7EF-2E59-128F-B691-5B4471B66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326" y="3909242"/>
            <a:ext cx="8321761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3370" r="355" b="6555"/>
          <a:stretch/>
        </p:blipFill>
        <p:spPr bwMode="auto">
          <a:xfrm>
            <a:off x="902711" y="684000"/>
            <a:ext cx="10152000" cy="43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0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156" y="274178"/>
            <a:ext cx="7528366" cy="5556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83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129</TotalTime>
  <Words>252</Words>
  <Application>Microsoft Office PowerPoint</Application>
  <PresentationFormat>Custom</PresentationFormat>
  <Paragraphs>26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Gallery</vt:lpstr>
      <vt:lpstr>malware detection           (Using Machine learning)</vt:lpstr>
      <vt:lpstr>INTRODUCTION</vt:lpstr>
      <vt:lpstr>UNDERSTANDING MALWARE</vt:lpstr>
      <vt:lpstr>ROLE OF MACHINE LEARNING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detection       (Using Machine learning)</dc:title>
  <dc:creator>Rajat Upreti</dc:creator>
  <cp:lastModifiedBy>HP</cp:lastModifiedBy>
  <cp:revision>10</cp:revision>
  <dcterms:created xsi:type="dcterms:W3CDTF">2023-11-28T05:18:38Z</dcterms:created>
  <dcterms:modified xsi:type="dcterms:W3CDTF">2024-07-07T06:35:01Z</dcterms:modified>
</cp:coreProperties>
</file>