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34" r:id="rId2"/>
    <p:sldId id="435" r:id="rId3"/>
    <p:sldId id="290" r:id="rId4"/>
    <p:sldId id="439" r:id="rId5"/>
    <p:sldId id="298" r:id="rId6"/>
    <p:sldId id="437" r:id="rId7"/>
    <p:sldId id="443" r:id="rId8"/>
    <p:sldId id="447" r:id="rId9"/>
    <p:sldId id="276" r:id="rId10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8F8F8"/>
    <a:srgbClr val="FFFFFF"/>
    <a:srgbClr val="C0C0C0"/>
    <a:srgbClr val="2FBFFF"/>
    <a:srgbClr val="969696"/>
    <a:srgbClr val="E36803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76" autoAdjust="0"/>
  </p:normalViewPr>
  <p:slideViewPr>
    <p:cSldViewPr snapToGrid="0">
      <p:cViewPr varScale="1">
        <p:scale>
          <a:sx n="61" d="100"/>
          <a:sy n="61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663D4DE-1D1F-4C64-830C-9ED56EF66B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6CD2E-D5A1-478D-8EE0-8E6C28FAE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B27CA-3324-4252-8569-9F582CDB1163}" type="slidenum">
              <a:rPr lang="en-US"/>
              <a:pPr/>
              <a:t>4</a:t>
            </a:fld>
            <a:endParaRPr lang="en-US"/>
          </a:p>
        </p:txBody>
      </p:sp>
      <p:sp>
        <p:nvSpPr>
          <p:cNvPr id="4802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13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436812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1865603D-42DA-4598-BE67-8B03AF09AE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AC54E-F484-4ADA-80D6-B3B2CB20D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65E5-E0C4-42D1-9B01-B5CD9133B6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2BAA254A-0E97-4FB8-8430-258E91ED44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D8876-7CCC-4A69-B3A7-1C69CB2975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11428-EEEB-4A7A-BE93-4A76449BD0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FDBAF-C9EF-4DFA-A460-714ADB50A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4AF88-5A86-4001-A6BC-2ACE680779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669C3-B3EE-4121-B4E8-E286649525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5D40D-7546-480D-B513-662CA0996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85F18-03FE-4C57-BD7E-4692AED972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F5685-1E2B-43DB-B1CC-43E3296B5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4F257E-8CDE-44B9-818C-3397EF0F0D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Terdistribusi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Istiana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Sinta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Dewi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MI 6/13</a:t>
            </a:r>
            <a:endParaRPr lang="en-US" sz="5400" dirty="0"/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800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0" name="Picture 52" descr="sphere_highligh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3" name="Picture 55" descr="sphere_highligh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428625" y="5715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851025" y="35052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24" grpId="0" animBg="1"/>
      <p:bldP spid="442425" grpId="0" animBg="1"/>
      <p:bldP spid="4424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/>
              <a:t>Contents</a:t>
            </a:r>
          </a:p>
        </p:txBody>
      </p:sp>
      <p:sp>
        <p:nvSpPr>
          <p:cNvPr id="474148" name="Line 36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4149" name="Line 37"/>
          <p:cNvSpPr>
            <a:spLocks noChangeShapeType="1"/>
          </p:cNvSpPr>
          <p:nvPr/>
        </p:nvSpPr>
        <p:spPr bwMode="auto">
          <a:xfrm>
            <a:off x="3455988" y="37734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4150" name="Line 38"/>
          <p:cNvSpPr>
            <a:spLocks noChangeShapeType="1"/>
          </p:cNvSpPr>
          <p:nvPr/>
        </p:nvSpPr>
        <p:spPr bwMode="auto">
          <a:xfrm flipV="1">
            <a:off x="3389313" y="43815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74151" name="Group 39"/>
          <p:cNvGrpSpPr>
            <a:grpSpLocks/>
          </p:cNvGrpSpPr>
          <p:nvPr/>
        </p:nvGrpSpPr>
        <p:grpSpPr bwMode="auto">
          <a:xfrm>
            <a:off x="3117850" y="2420938"/>
            <a:ext cx="879475" cy="338137"/>
            <a:chOff x="1492" y="1538"/>
            <a:chExt cx="624" cy="240"/>
          </a:xfrm>
        </p:grpSpPr>
        <p:sp>
          <p:nvSpPr>
            <p:cNvPr id="474152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53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4154" name="Group 42"/>
          <p:cNvGrpSpPr>
            <a:grpSpLocks/>
          </p:cNvGrpSpPr>
          <p:nvPr/>
        </p:nvGrpSpPr>
        <p:grpSpPr bwMode="auto">
          <a:xfrm>
            <a:off x="2979457" y="5128559"/>
            <a:ext cx="946150" cy="269875"/>
            <a:chOff x="1444" y="3218"/>
            <a:chExt cx="672" cy="192"/>
          </a:xfrm>
        </p:grpSpPr>
        <p:sp>
          <p:nvSpPr>
            <p:cNvPr id="474155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4156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57" name="AutoShape 45"/>
          <p:cNvSpPr>
            <a:spLocks noChangeArrowheads="1"/>
          </p:cNvSpPr>
          <p:nvPr/>
        </p:nvSpPr>
        <p:spPr bwMode="gray">
          <a:xfrm>
            <a:off x="3992563" y="2379103"/>
            <a:ext cx="5151437" cy="4716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135923" y="2410829"/>
            <a:ext cx="4502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Pengertian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Sinstem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Informasi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Terdistribusi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59" name="AutoShape 47"/>
          <p:cNvSpPr>
            <a:spLocks noChangeArrowheads="1"/>
          </p:cNvSpPr>
          <p:nvPr/>
        </p:nvSpPr>
        <p:spPr bwMode="gray">
          <a:xfrm>
            <a:off x="3940805" y="3062195"/>
            <a:ext cx="5203195" cy="5057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4204934" y="3113204"/>
            <a:ext cx="43611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Cara </a:t>
            </a:r>
            <a:r>
              <a:rPr lang="en-US" b="0" dirty="0" err="1" smtClean="0">
                <a:solidFill>
                  <a:srgbClr val="000000"/>
                </a:solidFill>
              </a:rPr>
              <a:t>Kerja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Sistem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Informasi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Terdistribusi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61" name="AutoShape 49"/>
          <p:cNvSpPr>
            <a:spLocks noChangeArrowheads="1"/>
          </p:cNvSpPr>
          <p:nvPr/>
        </p:nvSpPr>
        <p:spPr bwMode="gray">
          <a:xfrm>
            <a:off x="3989388" y="3756867"/>
            <a:ext cx="5154612" cy="4206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2" name="Rectangle 50"/>
          <p:cNvSpPr>
            <a:spLocks noChangeArrowheads="1"/>
          </p:cNvSpPr>
          <p:nvPr/>
        </p:nvSpPr>
        <p:spPr bwMode="auto">
          <a:xfrm>
            <a:off x="4322528" y="3789946"/>
            <a:ext cx="43740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Komponen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Sistem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Informasi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Terdistribusi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913188" y="23225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924300" y="36718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gray">
          <a:xfrm>
            <a:off x="3992562" y="4370293"/>
            <a:ext cx="5151438" cy="66787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7" name="Rectangle 55"/>
          <p:cNvSpPr>
            <a:spLocks noChangeArrowheads="1"/>
          </p:cNvSpPr>
          <p:nvPr/>
        </p:nvSpPr>
        <p:spPr bwMode="auto">
          <a:xfrm>
            <a:off x="4342279" y="4366839"/>
            <a:ext cx="4138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Faktor</a:t>
            </a:r>
            <a:r>
              <a:rPr lang="en-US" b="0" dirty="0" smtClean="0">
                <a:solidFill>
                  <a:srgbClr val="000000"/>
                </a:solidFill>
              </a:rPr>
              <a:t> yang </a:t>
            </a:r>
            <a:r>
              <a:rPr lang="en-US" b="0" dirty="0" err="1" smtClean="0">
                <a:solidFill>
                  <a:srgbClr val="000000"/>
                </a:solidFill>
              </a:rPr>
              <a:t>melatar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belakangi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Sistem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Informasi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Terdistribusi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913188" y="43148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9" name="AutoShape 57"/>
          <p:cNvSpPr>
            <a:spLocks noChangeArrowheads="1"/>
          </p:cNvSpPr>
          <p:nvPr/>
        </p:nvSpPr>
        <p:spPr bwMode="gray">
          <a:xfrm>
            <a:off x="4064280" y="5322981"/>
            <a:ext cx="5079720" cy="46821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70" name="Rectangle 58"/>
          <p:cNvSpPr>
            <a:spLocks noChangeArrowheads="1"/>
          </p:cNvSpPr>
          <p:nvPr/>
        </p:nvSpPr>
        <p:spPr bwMode="auto">
          <a:xfrm>
            <a:off x="4304214" y="5353797"/>
            <a:ext cx="4839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Kerugian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Keuntungan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sistem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terdistribusi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834653" y="529702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500" i="1" dirty="0" smtClean="0">
                  <a:solidFill>
                    <a:srgbClr val="000000"/>
                  </a:solidFill>
                </a:rPr>
                <a:t>5 </a:t>
              </a:r>
              <a:r>
                <a:rPr lang="en-US" sz="2500" i="1" dirty="0" err="1" smtClean="0">
                  <a:solidFill>
                    <a:srgbClr val="000000"/>
                  </a:solidFill>
                </a:rPr>
                <a:t>Materi</a:t>
              </a:r>
              <a:endParaRPr lang="en-US" sz="2500" i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2406650" y="5062538"/>
            <a:ext cx="62515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[ Image information in product ]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b="0"/>
              <a:t> Image :www.photosclub.co.kr / CD_Global Business&amp;communication(ImageStates)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b="0"/>
              <a:t> Note to customers : This image has been licensed to be used within this PowerPoint template only. </a:t>
            </a:r>
          </a:p>
          <a:p>
            <a:pPr algn="l"/>
            <a:r>
              <a:rPr lang="en-US" sz="1000" b="0"/>
              <a:t>                                   You may not extract the image for any other use. </a:t>
            </a: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17650" y="1152525"/>
            <a:ext cx="7178675" cy="5360988"/>
          </a:xfrm>
        </p:spPr>
        <p:txBody>
          <a:bodyPr/>
          <a:lstStyle/>
          <a:p>
            <a:pPr algn="ctr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terdistribusi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didistribusikan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3000" dirty="0"/>
          </a:p>
        </p:txBody>
      </p:sp>
      <p:sp>
        <p:nvSpPr>
          <p:cNvPr id="25089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664" y="65088"/>
            <a:ext cx="8013162" cy="1004587"/>
          </a:xfrm>
        </p:spPr>
        <p:txBody>
          <a:bodyPr/>
          <a:lstStyle/>
          <a:p>
            <a:pPr algn="ctr"/>
            <a:r>
              <a:rPr lang="en-US" sz="3200" dirty="0" smtClean="0"/>
              <a:t>Cara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Terdistribusi</a:t>
            </a:r>
            <a:endParaRPr lang="en-US" sz="3200" dirty="0"/>
          </a:p>
        </p:txBody>
      </p:sp>
      <p:sp>
        <p:nvSpPr>
          <p:cNvPr id="479283" name="AutoShape 51"/>
          <p:cNvSpPr>
            <a:spLocks noChangeArrowheads="1"/>
          </p:cNvSpPr>
          <p:nvPr/>
        </p:nvSpPr>
        <p:spPr bwMode="gray">
          <a:xfrm>
            <a:off x="1344613" y="4465638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285" name="AutoShape 53"/>
          <p:cNvSpPr>
            <a:spLocks noChangeArrowheads="1"/>
          </p:cNvSpPr>
          <p:nvPr/>
        </p:nvSpPr>
        <p:spPr bwMode="gray">
          <a:xfrm>
            <a:off x="1344613" y="1547813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286" name="AutoShape 54"/>
          <p:cNvSpPr>
            <a:spLocks noChangeArrowheads="1"/>
          </p:cNvSpPr>
          <p:nvPr/>
        </p:nvSpPr>
        <p:spPr bwMode="gray">
          <a:xfrm>
            <a:off x="1252328" y="2402487"/>
            <a:ext cx="7356835" cy="3342705"/>
          </a:xfrm>
          <a:prstGeom prst="roundRect">
            <a:avLst>
              <a:gd name="adj" fmla="val 16667"/>
            </a:avLst>
          </a:pr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9293" name="Group 61"/>
          <p:cNvGrpSpPr>
            <a:grpSpLocks/>
          </p:cNvGrpSpPr>
          <p:nvPr/>
        </p:nvGrpSpPr>
        <p:grpSpPr bwMode="auto">
          <a:xfrm>
            <a:off x="2043950" y="1637193"/>
            <a:ext cx="5478282" cy="666060"/>
            <a:chOff x="720" y="1392"/>
            <a:chExt cx="4058" cy="480"/>
          </a:xfrm>
        </p:grpSpPr>
        <p:sp>
          <p:nvSpPr>
            <p:cNvPr id="479294" name="AutoShape 62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9295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79296" name="AutoShape 64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7" name="AutoShape 65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9305" name="Rectangle 73"/>
          <p:cNvSpPr>
            <a:spLocks noChangeArrowheads="1"/>
          </p:cNvSpPr>
          <p:nvPr/>
        </p:nvSpPr>
        <p:spPr bwMode="gray">
          <a:xfrm>
            <a:off x="2442084" y="1738644"/>
            <a:ext cx="4589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2400" dirty="0" err="1" smtClean="0">
                <a:solidFill>
                  <a:srgbClr val="FFFFFF"/>
                </a:solidFill>
              </a:rPr>
              <a:t>Sistem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Informasi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Terdistribusi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79307" name="Rectangle 75"/>
          <p:cNvSpPr>
            <a:spLocks noChangeArrowheads="1"/>
          </p:cNvSpPr>
          <p:nvPr/>
        </p:nvSpPr>
        <p:spPr bwMode="auto">
          <a:xfrm>
            <a:off x="1471821" y="2660082"/>
            <a:ext cx="6567997" cy="274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terdistribusi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memisahkan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tugas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ruang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lingkup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Pemisahan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data base Server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klien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area local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LAN (Local Area Network)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mengoptimalkan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kinerja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mengakses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eaLnBrk="0" hangingPunct="0">
              <a:lnSpc>
                <a:spcPct val="110000"/>
              </a:lnSpc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79308" name="Rectangle 76"/>
          <p:cNvSpPr>
            <a:spLocks noChangeArrowheads="1"/>
          </p:cNvSpPr>
          <p:nvPr/>
        </p:nvSpPr>
        <p:spPr bwMode="black">
          <a:xfrm>
            <a:off x="1436688" y="5757863"/>
            <a:ext cx="6165850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dirty="0" smtClean="0">
                <a:solidFill>
                  <a:srgbClr val="CC0000"/>
                </a:solidFill>
              </a:rPr>
              <a:t>.</a:t>
            </a:r>
            <a:endParaRPr lang="en-US" sz="16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49" name="AutoShape 341"/>
          <p:cNvSpPr>
            <a:spLocks noChangeArrowheads="1"/>
          </p:cNvSpPr>
          <p:nvPr/>
        </p:nvSpPr>
        <p:spPr bwMode="gray">
          <a:xfrm>
            <a:off x="1775012" y="1761565"/>
            <a:ext cx="6765139" cy="67108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58" name="Rectangle 50"/>
          <p:cNvSpPr>
            <a:spLocks noChangeArrowheads="1"/>
          </p:cNvSpPr>
          <p:nvPr/>
        </p:nvSpPr>
        <p:spPr bwMode="auto">
          <a:xfrm>
            <a:off x="1673525" y="3191775"/>
            <a:ext cx="6901132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 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pemprosesan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</a:t>
            </a:r>
          </a:p>
          <a:p>
            <a:r>
              <a:rPr lang="en-US" dirty="0"/>
              <a:t> 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</a:p>
          <a:p>
            <a:r>
              <a:rPr lang="en-US" dirty="0"/>
              <a:t> 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r>
              <a:rPr lang="en-US" dirty="0" smtClean="0"/>
              <a:t>A.</a:t>
            </a:r>
            <a:r>
              <a:rPr lang="en-US" dirty="0"/>
              <a:t> 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</a:p>
          <a:p>
            <a:r>
              <a:rPr lang="en-US" dirty="0" smtClean="0"/>
              <a:t>B.</a:t>
            </a:r>
            <a:r>
              <a:rPr lang="en-US" dirty="0"/>
              <a:t>  data </a:t>
            </a:r>
            <a:r>
              <a:rPr lang="en-US" dirty="0" err="1"/>
              <a:t>terdistribusi</a:t>
            </a:r>
            <a:r>
              <a:rPr lang="en-US" dirty="0"/>
              <a:t> 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273745" name="Rectangle 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273459" name="Rectangle 51"/>
          <p:cNvSpPr>
            <a:spLocks noChangeArrowheads="1"/>
          </p:cNvSpPr>
          <p:nvPr/>
        </p:nvSpPr>
        <p:spPr bwMode="auto">
          <a:xfrm>
            <a:off x="1957014" y="1818061"/>
            <a:ext cx="636546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Komponen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Informasi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Terdistribusi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4226942" y="2484408"/>
            <a:ext cx="1708031" cy="65560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216" name="Group 32"/>
          <p:cNvGrpSpPr>
            <a:grpSpLocks/>
          </p:cNvGrpSpPr>
          <p:nvPr/>
        </p:nvGrpSpPr>
        <p:grpSpPr bwMode="auto">
          <a:xfrm>
            <a:off x="1828799" y="2238286"/>
            <a:ext cx="7056409" cy="4619714"/>
            <a:chOff x="3838" y="1433"/>
            <a:chExt cx="1504" cy="2059"/>
          </a:xfrm>
        </p:grpSpPr>
        <p:sp>
          <p:nvSpPr>
            <p:cNvPr id="477212" name="AutoShape 28"/>
            <p:cNvSpPr>
              <a:spLocks noChangeArrowheads="1"/>
            </p:cNvSpPr>
            <p:nvPr/>
          </p:nvSpPr>
          <p:spPr bwMode="gray">
            <a:xfrm>
              <a:off x="3855" y="1433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13" name="AutoShape 29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7191" name="WordArt 7"/>
          <p:cNvSpPr>
            <a:spLocks noChangeArrowheads="1" noChangeShapeType="1" noTextEdit="1"/>
          </p:cNvSpPr>
          <p:nvPr/>
        </p:nvSpPr>
        <p:spPr bwMode="gray">
          <a:xfrm>
            <a:off x="4260850" y="2524125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noFill/>
                <a:round/>
                <a:headEnd/>
                <a:tailEnd/>
              </a:ln>
              <a:solidFill>
                <a:srgbClr val="FFFFFF">
                  <a:alpha val="50000"/>
                </a:srgbClr>
              </a:solidFill>
              <a:latin typeface="Arial Black"/>
            </a:endParaRPr>
          </a:p>
        </p:txBody>
      </p:sp>
      <p:sp>
        <p:nvSpPr>
          <p:cNvPr id="477195" name="Text Box 11"/>
          <p:cNvSpPr txBox="1">
            <a:spLocks noChangeArrowheads="1"/>
          </p:cNvSpPr>
          <p:nvPr/>
        </p:nvSpPr>
        <p:spPr bwMode="gray">
          <a:xfrm>
            <a:off x="1949570" y="2725947"/>
            <a:ext cx="6366293" cy="448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komputer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terpusat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mulai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jarang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0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peningkatan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komputer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personal yang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tinggi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peningkatan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LAN dab WAN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peningkatan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client / server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sistem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peningkatan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piranti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lunak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PC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piranti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lunak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(software)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server </a:t>
            </a:r>
          </a:p>
          <a:p>
            <a:pPr lvl="0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mulai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banyak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multi media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sistem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0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kebutuhan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interaktif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User Interface</a:t>
            </a:r>
          </a:p>
          <a:p>
            <a:pPr lvl="0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harga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komponen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komputer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menjadi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murah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0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Ø 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pemanfaatan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internet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web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teknologi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semakin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meluas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120650" indent="-120650" algn="l">
              <a:lnSpc>
                <a:spcPct val="90000"/>
              </a:lnSpc>
              <a:spcBef>
                <a:spcPct val="50000"/>
              </a:spcBef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477197" name="Text Box 13"/>
          <p:cNvSpPr txBox="1">
            <a:spLocks noChangeArrowheads="1"/>
          </p:cNvSpPr>
          <p:nvPr/>
        </p:nvSpPr>
        <p:spPr bwMode="black">
          <a:xfrm>
            <a:off x="1846052" y="1069675"/>
            <a:ext cx="6883879" cy="10156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Faktor</a:t>
            </a:r>
            <a:r>
              <a:rPr lang="en-US" sz="2000" dirty="0"/>
              <a:t> yang </a:t>
            </a:r>
            <a:r>
              <a:rPr lang="en-US" sz="2000" dirty="0" err="1"/>
              <a:t>melatarbelakangi</a:t>
            </a:r>
            <a:r>
              <a:rPr lang="en-US" sz="2000" dirty="0"/>
              <a:t> </a:t>
            </a:r>
            <a:r>
              <a:rPr lang="en-US" sz="2000" dirty="0" err="1"/>
              <a:t>munculnya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: </a:t>
            </a:r>
          </a:p>
        </p:txBody>
      </p:sp>
      <p:sp>
        <p:nvSpPr>
          <p:cNvPr id="47720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err="1" smtClean="0"/>
              <a:t>Faktor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Melatarbelakangi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Terdistribusi</a:t>
            </a:r>
            <a:endParaRPr lang="en-US" sz="2400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Kerugian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5053013" y="21923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59" name="AutoShape 7"/>
          <p:cNvSpPr>
            <a:spLocks noChangeArrowheads="1"/>
          </p:cNvSpPr>
          <p:nvPr/>
        </p:nvSpPr>
        <p:spPr bwMode="gray">
          <a:xfrm>
            <a:off x="5056188" y="351948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8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0" name="Picture 8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513" y="3573463"/>
            <a:ext cx="793750" cy="673100"/>
          </a:xfrm>
          <a:prstGeom prst="rect">
            <a:avLst/>
          </a:prstGeom>
          <a:noFill/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5059363" y="48498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4897438"/>
            <a:ext cx="792163" cy="673100"/>
          </a:xfrm>
          <a:prstGeom prst="rect">
            <a:avLst/>
          </a:prstGeom>
          <a:noFill/>
        </p:spPr>
      </p:pic>
      <p:grpSp>
        <p:nvGrpSpPr>
          <p:cNvPr id="484363" name="Group 11"/>
          <p:cNvGrpSpPr>
            <a:grpSpLocks/>
          </p:cNvGrpSpPr>
          <p:nvPr/>
        </p:nvGrpSpPr>
        <p:grpSpPr bwMode="auto">
          <a:xfrm>
            <a:off x="1362974" y="2622431"/>
            <a:ext cx="2449902" cy="2564882"/>
            <a:chOff x="2457" y="2000"/>
            <a:chExt cx="901" cy="886"/>
          </a:xfrm>
        </p:grpSpPr>
        <p:pic>
          <p:nvPicPr>
            <p:cNvPr id="484364" name="Picture 12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grpSp>
          <p:nvGrpSpPr>
            <p:cNvPr id="484367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84368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84369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0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1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2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4373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84374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5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6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7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4393" name="Rectangle 41"/>
          <p:cNvSpPr>
            <a:spLocks noChangeArrowheads="1"/>
          </p:cNvSpPr>
          <p:nvPr/>
        </p:nvSpPr>
        <p:spPr bwMode="white">
          <a:xfrm>
            <a:off x="5187950" y="3651250"/>
            <a:ext cx="3425825" cy="7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nl-NL" dirty="0"/>
              <a:t>Ketersediaan dan kehandalan dapat berkurang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5187950" y="2316163"/>
            <a:ext cx="3425825" cy="7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sv-SE" dirty="0"/>
              <a:t>Pengelolaan jadi lebih rumit (karena banyak) 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5187950" y="4964113"/>
            <a:ext cx="3425825" cy="7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berkurang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9" name="Freeform 47"/>
          <p:cNvSpPr>
            <a:spLocks/>
          </p:cNvSpPr>
          <p:nvPr/>
        </p:nvSpPr>
        <p:spPr bwMode="invGray">
          <a:xfrm rot="16200000">
            <a:off x="3664745" y="4856956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00" name="Freeform 48"/>
          <p:cNvSpPr>
            <a:spLocks/>
          </p:cNvSpPr>
          <p:nvPr/>
        </p:nvSpPr>
        <p:spPr bwMode="invGray">
          <a:xfrm rot="16200000">
            <a:off x="4231481" y="3509170"/>
            <a:ext cx="314325" cy="1096962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01" name="Freeform 49"/>
          <p:cNvSpPr>
            <a:spLocks/>
          </p:cNvSpPr>
          <p:nvPr/>
        </p:nvSpPr>
        <p:spPr bwMode="invGray">
          <a:xfrm rot="16200000" flipH="1">
            <a:off x="3625056" y="2293144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9055" y="3365102"/>
            <a:ext cx="1759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Kerugian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Terdistribusi</a:t>
            </a:r>
            <a:endParaRPr lang="en-US" sz="20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68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Keuntungan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490570" name="AutoShape 74"/>
          <p:cNvSpPr>
            <a:spLocks noChangeArrowheads="1"/>
          </p:cNvSpPr>
          <p:nvPr/>
        </p:nvSpPr>
        <p:spPr bwMode="gray">
          <a:xfrm>
            <a:off x="1540535" y="1708031"/>
            <a:ext cx="6499286" cy="4520241"/>
          </a:xfrm>
          <a:prstGeom prst="roundRect">
            <a:avLst>
              <a:gd name="adj" fmla="val 10347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18900000" scaled="1"/>
          </a:gradFill>
          <a:ln w="50800">
            <a:solidFill>
              <a:srgbClr val="7099E2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717374" y="2648309"/>
            <a:ext cx="6132663" cy="2277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       FLEKSIBILITAS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MENINGKAT</a:t>
            </a: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MEMILIKI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SENDIRI</a:t>
            </a: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KEHANDALAN DAN KETERSEDIAAN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MENINGKAT</a:t>
            </a: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PERFORMANSI MENINGKAT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23426" y="1155940"/>
            <a:ext cx="1345721" cy="53483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Arial"/>
                <a:cs typeface="Arial"/>
              </a:rPr>
              <a:t>Thank You!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4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7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 animBg="1"/>
      <p:bldP spid="26118" grpId="0" animBg="1"/>
      <p:bldP spid="26119" grpId="0" animBg="1"/>
      <p:bldP spid="26120" grpId="0" animBg="1"/>
    </p:bld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66</TotalTime>
  <Words>172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Verdana</vt:lpstr>
      <vt:lpstr>Wingdings 2</vt:lpstr>
      <vt:lpstr>437TGp_bizpeople_light_ani</vt:lpstr>
      <vt:lpstr>Sistem Informasi Terdistribusi Oleh: Istiana Sinta Dewi MI 6/13</vt:lpstr>
      <vt:lpstr>Contents</vt:lpstr>
      <vt:lpstr>Sistem Informasi Terdistribusi</vt:lpstr>
      <vt:lpstr>Cara Kerja Sistem Informasi Terdistribusi</vt:lpstr>
      <vt:lpstr>Konsep Sistem Informasi Terdistribusi</vt:lpstr>
      <vt:lpstr>Faktor yang Melatarbelakangi Sistem Informasi Terdistribusi</vt:lpstr>
      <vt:lpstr>Kerugian Sistem Terdistribusi</vt:lpstr>
      <vt:lpstr>Keuntungan Sistem Informasi Terdistribusi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Terdistribusi Oleh: Istiana Sinta Dewi MI 6/13</dc:title>
  <dc:creator>SMPN2BJN</dc:creator>
  <cp:lastModifiedBy>SMPN2BJN</cp:lastModifiedBy>
  <cp:revision>1</cp:revision>
  <dcterms:created xsi:type="dcterms:W3CDTF">2015-09-30T00:22:00Z</dcterms:created>
  <dcterms:modified xsi:type="dcterms:W3CDTF">2015-09-30T01:28:03Z</dcterms:modified>
</cp:coreProperties>
</file>