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1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790D7D-CD7D-4D5E-9011-97B269F6C972}" type="datetimeFigureOut">
              <a:rPr lang="en-US" smtClean="0"/>
              <a:t>11/26/2014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RESTful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Design pricipals, demo example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20688"/>
            <a:ext cx="3744416" cy="1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AS-IS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dirty="0" smtClean="0"/>
              <a:t>Standard Provisioning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84784"/>
            <a:ext cx="194421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Frontend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Backend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CUCM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Unity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Active Directory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0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1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6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u-HU" dirty="0" smtClean="0"/>
              <a:t>TO-BE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dirty="0" smtClean="0"/>
              <a:t>Standard Provisioning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72000" y="1484784"/>
            <a:ext cx="3240360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Frontend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Backend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CUCM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Unity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 smtClean="0"/>
              <a:t>Active Directory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52" idx="3"/>
            <a:endCxn id="53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1" idx="3"/>
            <a:endCxn id="52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2" idx="3"/>
            <a:endCxn id="54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52" idx="3"/>
            <a:endCxn id="55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404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APAS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444208" y="206084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444208" y="292380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444208" y="37890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44420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20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dirty="0"/>
              <a:t>...</a:t>
            </a:r>
            <a:endParaRPr lang="en-US" sz="1400" dirty="0"/>
          </a:p>
        </p:txBody>
      </p:sp>
      <p:cxnSp>
        <p:nvCxnSpPr>
          <p:cNvPr id="85" name="Elbow Connector 84"/>
          <p:cNvCxnSpPr>
            <a:stCxn id="52" idx="2"/>
            <a:endCxn id="64" idx="1"/>
          </p:cNvCxnSpPr>
          <p:nvPr/>
        </p:nvCxnSpPr>
        <p:spPr>
          <a:xfrm rot="16200000" flipH="1">
            <a:off x="3149842" y="3158970"/>
            <a:ext cx="1368152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8" name="Elbow Connector 87"/>
          <p:cNvCxnSpPr>
            <a:stCxn id="52" idx="2"/>
            <a:endCxn id="65" idx="1"/>
          </p:cNvCxnSpPr>
          <p:nvPr/>
        </p:nvCxnSpPr>
        <p:spPr>
          <a:xfrm rot="16200000" flipH="1">
            <a:off x="2681790" y="3627022"/>
            <a:ext cx="2304256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1" name="Elbow Connector 90"/>
          <p:cNvCxnSpPr>
            <a:stCxn id="52" idx="2"/>
            <a:endCxn id="71" idx="2"/>
          </p:cNvCxnSpPr>
          <p:nvPr/>
        </p:nvCxnSpPr>
        <p:spPr>
          <a:xfrm rot="16200000" flipH="1">
            <a:off x="3491880" y="2816932"/>
            <a:ext cx="2664296" cy="4320480"/>
          </a:xfrm>
          <a:prstGeom prst="bentConnector3">
            <a:avLst>
              <a:gd name="adj1" fmla="val 108580"/>
            </a:avLst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2627784" y="4725144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27784" y="5661248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27784" y="6237312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RESTful Maturity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35"/>
            <a:ext cx="7620000" cy="4506330"/>
          </a:xfrm>
        </p:spPr>
      </p:pic>
    </p:spTree>
    <p:extLst>
      <p:ext uri="{BB962C8B-B14F-4D97-AF65-F5344CB8AC3E}">
        <p14:creationId xmlns:p14="http://schemas.microsoft.com/office/powerpoint/2010/main" val="60346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Demo Scenario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" y="1517888"/>
            <a:ext cx="2184087" cy="140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6" y="1517888"/>
            <a:ext cx="2371894" cy="14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9" y="1529085"/>
            <a:ext cx="2239345" cy="1395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71548"/>
            <a:ext cx="1008111" cy="1701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7599"/>
          <a:stretch/>
        </p:blipFill>
        <p:spPr>
          <a:xfrm>
            <a:off x="7308304" y="3772654"/>
            <a:ext cx="1012371" cy="17000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r="13570"/>
          <a:stretch/>
        </p:blipFill>
        <p:spPr>
          <a:xfrm>
            <a:off x="5338277" y="3771549"/>
            <a:ext cx="889907" cy="1701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6779"/>
          <a:stretch/>
        </p:blipFill>
        <p:spPr>
          <a:xfrm>
            <a:off x="6498770" y="3771549"/>
            <a:ext cx="949291" cy="1701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38" y="3771547"/>
            <a:ext cx="1439466" cy="17011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71548"/>
            <a:ext cx="1008111" cy="1701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771548"/>
            <a:ext cx="1008111" cy="1701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5" y="3771548"/>
            <a:ext cx="1008111" cy="1701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72655"/>
            <a:ext cx="1440000" cy="1701819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18" idx="0"/>
          </p:cNvCxnSpPr>
          <p:nvPr/>
        </p:nvCxnSpPr>
        <p:spPr>
          <a:xfrm rot="16200000" flipH="1">
            <a:off x="4662529" y="2650846"/>
            <a:ext cx="846605" cy="13947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0" idx="2"/>
            <a:endCxn id="18" idx="0"/>
          </p:cNvCxnSpPr>
          <p:nvPr/>
        </p:nvCxnSpPr>
        <p:spPr>
          <a:xfrm rot="5400000">
            <a:off x="5961540" y="2746635"/>
            <a:ext cx="846605" cy="120322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3364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#1 –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hu-HU" dirty="0" smtClean="0"/>
          </a:p>
          <a:p>
            <a:r>
              <a:rPr lang="hu-HU" dirty="0" smtClean="0"/>
              <a:t>REST level 1: Resources</a:t>
            </a:r>
          </a:p>
          <a:p>
            <a:endParaRPr lang="hu-HU" dirty="0"/>
          </a:p>
          <a:p>
            <a:r>
              <a:rPr lang="hu-HU" dirty="0" smtClean="0"/>
              <a:t>Examples:</a:t>
            </a:r>
          </a:p>
          <a:p>
            <a:pPr lvl="1"/>
            <a:r>
              <a:rPr lang="hu-HU" dirty="0" smtClean="0"/>
              <a:t>myrest/1/managers</a:t>
            </a:r>
          </a:p>
          <a:p>
            <a:pPr lvl="1"/>
            <a:r>
              <a:rPr lang="hu-HU" dirty="0" smtClean="0"/>
              <a:t>myrest/1/assistants</a:t>
            </a:r>
          </a:p>
          <a:p>
            <a:pPr lvl="1"/>
            <a:r>
              <a:rPr lang="hu-HU" dirty="0" smtClean="0"/>
              <a:t>myrest/1/manager/2</a:t>
            </a:r>
          </a:p>
          <a:p>
            <a:pPr lvl="1"/>
            <a:r>
              <a:rPr lang="hu-HU" dirty="0" smtClean="0"/>
              <a:t>myrest/1/assistant/5</a:t>
            </a:r>
            <a:endParaRPr lang="hu-HU" dirty="0"/>
          </a:p>
          <a:p>
            <a:pPr lvl="1"/>
            <a:endParaRPr lang="hu-HU" dirty="0" smtClean="0"/>
          </a:p>
          <a:p>
            <a:pPr marL="114300" indent="0">
              <a:buNone/>
            </a:pPr>
            <a:endParaRPr lang="hu-HU" dirty="0"/>
          </a:p>
          <a:p>
            <a:pPr marL="114300" indent="0">
              <a:buNone/>
            </a:pP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13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dtek - orange">
      <a:dk1>
        <a:srgbClr val="2F2B20"/>
      </a:dk1>
      <a:lt1>
        <a:srgbClr val="FFFFFF"/>
      </a:lt1>
      <a:dk2>
        <a:srgbClr val="FFA800"/>
      </a:dk2>
      <a:lt2>
        <a:srgbClr val="2F2B20"/>
      </a:lt2>
      <a:accent1>
        <a:srgbClr val="00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252</TotalTime>
  <Words>67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RESTful API Design</vt:lpstr>
      <vt:lpstr>AS-IS</vt:lpstr>
      <vt:lpstr>TO-BE</vt:lpstr>
      <vt:lpstr>RESTful Maturity Model </vt:lpstr>
      <vt:lpstr>Demo Scenario </vt:lpstr>
      <vt:lpstr>#1 – Resources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</dc:title>
  <dc:creator>ibekesi</dc:creator>
  <cp:lastModifiedBy>ibekesi</cp:lastModifiedBy>
  <cp:revision>15</cp:revision>
  <dcterms:created xsi:type="dcterms:W3CDTF">2014-11-26T16:40:24Z</dcterms:created>
  <dcterms:modified xsi:type="dcterms:W3CDTF">2014-11-26T20:53:22Z</dcterms:modified>
</cp:coreProperties>
</file>