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57" r:id="rId3"/>
    <p:sldId id="261" r:id="rId4"/>
    <p:sldId id="265" r:id="rId5"/>
    <p:sldId id="260" r:id="rId6"/>
    <p:sldId id="262" r:id="rId7"/>
    <p:sldId id="259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FF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790D7D-CD7D-4D5E-9011-97B269F6C972}" type="datetimeFigureOut">
              <a:rPr lang="en-US" smtClean="0"/>
              <a:t>11/27/2014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pn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g"/><Relationship Id="rId9" Type="http://schemas.openxmlformats.org/officeDocument/2006/relationships/image" Target="../media/image11.jp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mtClean="0"/>
              <a:t>RESTful API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mtClean="0"/>
              <a:t>Design pricipals, demo example 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620688"/>
            <a:ext cx="3744416" cy="124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AS-IS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9552" y="2348880"/>
            <a:ext cx="2880320" cy="1584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hu-HU" smtClean="0"/>
              <a:t>Standard Provisioning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0" y="1484784"/>
            <a:ext cx="1944216" cy="35283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hu-HU">
                <a:solidFill>
                  <a:schemeClr val="dk1"/>
                </a:solidFill>
              </a:rPr>
              <a:t>Connectors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5576" y="2923808"/>
            <a:ext cx="864096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smtClean="0"/>
              <a:t>Frontend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123728" y="2924944"/>
            <a:ext cx="1080120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smtClean="0"/>
              <a:t>Backend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004048" y="2060848"/>
            <a:ext cx="1080120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smtClean="0"/>
              <a:t>CUCM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004048" y="2923808"/>
            <a:ext cx="1080120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smtClean="0"/>
              <a:t>Unity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5004048" y="3789040"/>
            <a:ext cx="1080120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smtClean="0"/>
              <a:t>Active Directory</a:t>
            </a:r>
            <a:endParaRPr lang="en-US" sz="1400" dirty="0"/>
          </a:p>
        </p:txBody>
      </p:sp>
      <p:cxnSp>
        <p:nvCxnSpPr>
          <p:cNvPr id="13" name="Elbow Connector 12"/>
          <p:cNvCxnSpPr>
            <a:stCxn id="8" idx="3"/>
            <a:endCxn id="9" idx="1"/>
          </p:cNvCxnSpPr>
          <p:nvPr/>
        </p:nvCxnSpPr>
        <p:spPr>
          <a:xfrm flipV="1">
            <a:off x="3203848" y="2420888"/>
            <a:ext cx="1800200" cy="864096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5" name="Elbow Connector 14"/>
          <p:cNvCxnSpPr>
            <a:stCxn id="7" idx="3"/>
            <a:endCxn id="8" idx="1"/>
          </p:cNvCxnSpPr>
          <p:nvPr/>
        </p:nvCxnSpPr>
        <p:spPr>
          <a:xfrm>
            <a:off x="1619672" y="3283848"/>
            <a:ext cx="504056" cy="1136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6" name="Elbow Connector 25"/>
          <p:cNvCxnSpPr>
            <a:stCxn id="8" idx="3"/>
            <a:endCxn id="10" idx="1"/>
          </p:cNvCxnSpPr>
          <p:nvPr/>
        </p:nvCxnSpPr>
        <p:spPr>
          <a:xfrm flipV="1">
            <a:off x="3203848" y="3283848"/>
            <a:ext cx="1800200" cy="1136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9" name="Elbow Connector 28"/>
          <p:cNvCxnSpPr>
            <a:stCxn id="8" idx="3"/>
            <a:endCxn id="11" idx="1"/>
          </p:cNvCxnSpPr>
          <p:nvPr/>
        </p:nvCxnSpPr>
        <p:spPr>
          <a:xfrm>
            <a:off x="3203848" y="3284984"/>
            <a:ext cx="1800200" cy="864096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39" name="TextBox 38"/>
          <p:cNvSpPr txBox="1"/>
          <p:nvPr/>
        </p:nvSpPr>
        <p:spPr>
          <a:xfrm>
            <a:off x="1547664" y="2977207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>
                <a:solidFill>
                  <a:schemeClr val="dk1"/>
                </a:solidFill>
              </a:rPr>
              <a:t>REST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95936" y="213285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smtClean="0">
                <a:solidFill>
                  <a:schemeClr val="dk1"/>
                </a:solidFill>
              </a:rPr>
              <a:t>AXL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95936" y="299695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>
                <a:solidFill>
                  <a:schemeClr val="dk1"/>
                </a:solidFill>
              </a:rPr>
              <a:t>REST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22305" y="386104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smtClean="0">
                <a:solidFill>
                  <a:schemeClr val="dk1"/>
                </a:solidFill>
              </a:rPr>
              <a:t>LDAP</a:t>
            </a:r>
            <a:endParaRPr lang="en-US"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86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hu-HU" smtClean="0"/>
              <a:t>TO-BE</a:t>
            </a:r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539552" y="2348880"/>
            <a:ext cx="2880320" cy="1584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hu-HU" smtClean="0"/>
              <a:t>Standard Provisioning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572000" y="1484784"/>
            <a:ext cx="3240360" cy="49685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hu-HU">
                <a:solidFill>
                  <a:schemeClr val="dk1"/>
                </a:solidFill>
              </a:rPr>
              <a:t>Connectors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55576" y="2923808"/>
            <a:ext cx="864096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smtClean="0"/>
              <a:t>Frontend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2123728" y="2924944"/>
            <a:ext cx="1080120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smtClean="0"/>
              <a:t>Backend</a:t>
            </a:r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5004048" y="2060848"/>
            <a:ext cx="1080120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smtClean="0"/>
              <a:t>CUCM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5004048" y="2923808"/>
            <a:ext cx="1080120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smtClean="0"/>
              <a:t>Unity</a:t>
            </a:r>
            <a:endParaRPr lang="en-US" sz="1400" dirty="0"/>
          </a:p>
        </p:txBody>
      </p:sp>
      <p:sp>
        <p:nvSpPr>
          <p:cNvPr id="55" name="Rectangle 54"/>
          <p:cNvSpPr/>
          <p:nvPr/>
        </p:nvSpPr>
        <p:spPr>
          <a:xfrm>
            <a:off x="5004048" y="3789040"/>
            <a:ext cx="1080120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smtClean="0"/>
              <a:t>Active Directory</a:t>
            </a:r>
            <a:endParaRPr lang="en-US" sz="1400" dirty="0"/>
          </a:p>
        </p:txBody>
      </p:sp>
      <p:cxnSp>
        <p:nvCxnSpPr>
          <p:cNvPr id="56" name="Elbow Connector 55"/>
          <p:cNvCxnSpPr>
            <a:stCxn id="52" idx="3"/>
            <a:endCxn id="53" idx="1"/>
          </p:cNvCxnSpPr>
          <p:nvPr/>
        </p:nvCxnSpPr>
        <p:spPr>
          <a:xfrm flipV="1">
            <a:off x="3203848" y="2420888"/>
            <a:ext cx="1800200" cy="864096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1" idx="3"/>
            <a:endCxn id="52" idx="1"/>
          </p:cNvCxnSpPr>
          <p:nvPr/>
        </p:nvCxnSpPr>
        <p:spPr>
          <a:xfrm>
            <a:off x="1619672" y="3283848"/>
            <a:ext cx="504056" cy="1136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8" name="Elbow Connector 57"/>
          <p:cNvCxnSpPr>
            <a:stCxn id="52" idx="3"/>
            <a:endCxn id="54" idx="1"/>
          </p:cNvCxnSpPr>
          <p:nvPr/>
        </p:nvCxnSpPr>
        <p:spPr>
          <a:xfrm flipV="1">
            <a:off x="3203848" y="3283848"/>
            <a:ext cx="1800200" cy="1136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9" name="Elbow Connector 58"/>
          <p:cNvCxnSpPr>
            <a:stCxn id="52" idx="3"/>
            <a:endCxn id="55" idx="1"/>
          </p:cNvCxnSpPr>
          <p:nvPr/>
        </p:nvCxnSpPr>
        <p:spPr>
          <a:xfrm>
            <a:off x="3203848" y="3284984"/>
            <a:ext cx="1800200" cy="864096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60" name="TextBox 59"/>
          <p:cNvSpPr txBox="1"/>
          <p:nvPr/>
        </p:nvSpPr>
        <p:spPr>
          <a:xfrm>
            <a:off x="1547664" y="2977207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>
                <a:solidFill>
                  <a:schemeClr val="dk1"/>
                </a:solidFill>
              </a:rPr>
              <a:t>REST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95936" y="213285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smtClean="0">
                <a:solidFill>
                  <a:schemeClr val="dk1"/>
                </a:solidFill>
              </a:rPr>
              <a:t>AXL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995936" y="299695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>
                <a:solidFill>
                  <a:schemeClr val="dk1"/>
                </a:solidFill>
              </a:rPr>
              <a:t>REST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22305" y="386104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smtClean="0">
                <a:solidFill>
                  <a:schemeClr val="dk1"/>
                </a:solidFill>
              </a:rPr>
              <a:t>LDAP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004048" y="4653136"/>
            <a:ext cx="1080120" cy="720080"/>
          </a:xfrm>
          <a:prstGeom prst="rect">
            <a:avLst/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/>
              <a:t>APAS</a:t>
            </a:r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5004048" y="5589240"/>
            <a:ext cx="1080120" cy="720080"/>
          </a:xfrm>
          <a:prstGeom prst="rect">
            <a:avLst/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/>
              <a:t>...</a:t>
            </a:r>
            <a:endParaRPr lang="en-US" sz="1400" dirty="0"/>
          </a:p>
        </p:txBody>
      </p:sp>
      <p:sp>
        <p:nvSpPr>
          <p:cNvPr id="67" name="Rectangle 66"/>
          <p:cNvSpPr/>
          <p:nvPr/>
        </p:nvSpPr>
        <p:spPr>
          <a:xfrm>
            <a:off x="6444208" y="2060848"/>
            <a:ext cx="1080120" cy="720080"/>
          </a:xfrm>
          <a:prstGeom prst="rect">
            <a:avLst/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/>
              <a:t>...</a:t>
            </a:r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6444208" y="2923808"/>
            <a:ext cx="1080120" cy="720080"/>
          </a:xfrm>
          <a:prstGeom prst="rect">
            <a:avLst/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/>
              <a:t>...</a:t>
            </a:r>
            <a:endParaRPr lang="en-US" sz="1400" dirty="0"/>
          </a:p>
        </p:txBody>
      </p:sp>
      <p:sp>
        <p:nvSpPr>
          <p:cNvPr id="69" name="Rectangle 68"/>
          <p:cNvSpPr/>
          <p:nvPr/>
        </p:nvSpPr>
        <p:spPr>
          <a:xfrm>
            <a:off x="6444208" y="3789040"/>
            <a:ext cx="1080120" cy="720080"/>
          </a:xfrm>
          <a:prstGeom prst="rect">
            <a:avLst/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/>
              <a:t>...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6444208" y="4653136"/>
            <a:ext cx="1080120" cy="720080"/>
          </a:xfrm>
          <a:prstGeom prst="rect">
            <a:avLst/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/>
              <a:t>...</a:t>
            </a:r>
            <a:endParaRPr lang="en-US" sz="1400" dirty="0"/>
          </a:p>
        </p:txBody>
      </p:sp>
      <p:sp>
        <p:nvSpPr>
          <p:cNvPr id="71" name="Rectangle 70"/>
          <p:cNvSpPr/>
          <p:nvPr/>
        </p:nvSpPr>
        <p:spPr>
          <a:xfrm>
            <a:off x="6444208" y="5589240"/>
            <a:ext cx="1080120" cy="720080"/>
          </a:xfrm>
          <a:prstGeom prst="rect">
            <a:avLst/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/>
              <a:t>...</a:t>
            </a:r>
            <a:endParaRPr lang="en-US" sz="1400" dirty="0"/>
          </a:p>
        </p:txBody>
      </p:sp>
      <p:cxnSp>
        <p:nvCxnSpPr>
          <p:cNvPr id="85" name="Elbow Connector 84"/>
          <p:cNvCxnSpPr>
            <a:stCxn id="52" idx="2"/>
            <a:endCxn id="64" idx="1"/>
          </p:cNvCxnSpPr>
          <p:nvPr/>
        </p:nvCxnSpPr>
        <p:spPr>
          <a:xfrm rot="16200000" flipH="1">
            <a:off x="3149842" y="3158970"/>
            <a:ext cx="1368152" cy="2340260"/>
          </a:xfrm>
          <a:prstGeom prst="bentConnector2">
            <a:avLst/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88" name="Elbow Connector 87"/>
          <p:cNvCxnSpPr>
            <a:stCxn id="52" idx="2"/>
            <a:endCxn id="65" idx="1"/>
          </p:cNvCxnSpPr>
          <p:nvPr/>
        </p:nvCxnSpPr>
        <p:spPr>
          <a:xfrm rot="16200000" flipH="1">
            <a:off x="2681790" y="3627022"/>
            <a:ext cx="2304256" cy="2340260"/>
          </a:xfrm>
          <a:prstGeom prst="bentConnector2">
            <a:avLst/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91" name="Elbow Connector 90"/>
          <p:cNvCxnSpPr>
            <a:stCxn id="52" idx="2"/>
            <a:endCxn id="71" idx="2"/>
          </p:cNvCxnSpPr>
          <p:nvPr/>
        </p:nvCxnSpPr>
        <p:spPr>
          <a:xfrm rot="16200000" flipH="1">
            <a:off x="3491880" y="2816932"/>
            <a:ext cx="2664296" cy="4320480"/>
          </a:xfrm>
          <a:prstGeom prst="bentConnector3">
            <a:avLst>
              <a:gd name="adj1" fmla="val 108580"/>
            </a:avLst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06" name="TextBox 105"/>
          <p:cNvSpPr txBox="1"/>
          <p:nvPr/>
        </p:nvSpPr>
        <p:spPr>
          <a:xfrm>
            <a:off x="2627784" y="4725144"/>
            <a:ext cx="73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b="1" smtClean="0">
                <a:solidFill>
                  <a:schemeClr val="dk1"/>
                </a:solidFill>
              </a:rPr>
              <a:t>RESTful</a:t>
            </a:r>
            <a:endParaRPr lang="en-US" sz="1400" b="1" dirty="0">
              <a:solidFill>
                <a:schemeClr val="dk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627784" y="5661248"/>
            <a:ext cx="73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b="1" smtClean="0">
                <a:solidFill>
                  <a:schemeClr val="dk1"/>
                </a:solidFill>
              </a:rPr>
              <a:t>RESTful</a:t>
            </a:r>
            <a:endParaRPr lang="en-US" sz="1400" b="1" dirty="0">
              <a:solidFill>
                <a:schemeClr val="dk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627784" y="6237312"/>
            <a:ext cx="73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b="1" smtClean="0">
                <a:solidFill>
                  <a:schemeClr val="dk1"/>
                </a:solidFill>
              </a:rPr>
              <a:t>RESTful</a:t>
            </a:r>
            <a:endParaRPr lang="en-US" sz="14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7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Why REST?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526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mtClean="0"/>
          </a:p>
          <a:p>
            <a:pPr marL="11430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Lightweight</a:t>
            </a:r>
            <a:endParaRPr lang="en-US" dirty="0" smtClean="0"/>
          </a:p>
          <a:p>
            <a:r>
              <a:rPr lang="en-US" dirty="0" smtClean="0"/>
              <a:t>Simple </a:t>
            </a:r>
            <a:r>
              <a:rPr lang="en-US" smtClean="0"/>
              <a:t>to use</a:t>
            </a:r>
            <a:endParaRPr lang="hu-HU" smtClean="0"/>
          </a:p>
          <a:p>
            <a:r>
              <a:rPr lang="hu-HU" smtClean="0"/>
              <a:t>S</a:t>
            </a:r>
            <a:r>
              <a:rPr lang="en-US" smtClean="0"/>
              <a:t>tandardize</a:t>
            </a:r>
            <a:r>
              <a:rPr lang="hu-HU" smtClean="0"/>
              <a:t>d</a:t>
            </a:r>
            <a:r>
              <a:rPr lang="en-US" smtClean="0"/>
              <a:t> operations </a:t>
            </a:r>
            <a:r>
              <a:rPr lang="en-US"/>
              <a:t>such as add, delete, </a:t>
            </a:r>
            <a:r>
              <a:rPr lang="en-US"/>
              <a:t>and </a:t>
            </a:r>
            <a:r>
              <a:rPr lang="en-US" smtClean="0"/>
              <a:t>modify</a:t>
            </a:r>
            <a:endParaRPr lang="hu-HU" smtClean="0"/>
          </a:p>
          <a:p>
            <a:r>
              <a:rPr lang="hu-HU" smtClean="0"/>
              <a:t>I</a:t>
            </a:r>
            <a:r>
              <a:rPr lang="en-US" smtClean="0"/>
              <a:t>ndependent </a:t>
            </a:r>
            <a:r>
              <a:rPr lang="en-US"/>
              <a:t>of </a:t>
            </a:r>
            <a:r>
              <a:rPr lang="hu-HU" smtClean="0"/>
              <a:t>OS</a:t>
            </a:r>
            <a:r>
              <a:rPr lang="en-US" smtClean="0"/>
              <a:t> </a:t>
            </a:r>
            <a:r>
              <a:rPr lang="en-US"/>
              <a:t>and </a:t>
            </a:r>
            <a:r>
              <a:rPr lang="en-US"/>
              <a:t>programming </a:t>
            </a:r>
            <a:r>
              <a:rPr lang="en-US" smtClean="0"/>
              <a:t>language</a:t>
            </a:r>
            <a:endParaRPr lang="hu-HU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084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RESTful Maturity Model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47335"/>
            <a:ext cx="7620000" cy="4506330"/>
          </a:xfrm>
        </p:spPr>
      </p:pic>
    </p:spTree>
    <p:extLst>
      <p:ext uri="{BB962C8B-B14F-4D97-AF65-F5344CB8AC3E}">
        <p14:creationId xmlns:p14="http://schemas.microsoft.com/office/powerpoint/2010/main" val="60346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Scenario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21" y="1517888"/>
            <a:ext cx="2184087" cy="14070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506" y="1517888"/>
            <a:ext cx="2371894" cy="14070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759" y="1529085"/>
            <a:ext cx="2239345" cy="13958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771548"/>
            <a:ext cx="1008111" cy="170118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7" r="7599"/>
          <a:stretch/>
        </p:blipFill>
        <p:spPr>
          <a:xfrm>
            <a:off x="7308304" y="3772654"/>
            <a:ext cx="1012371" cy="17000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4" r="13570"/>
          <a:stretch/>
        </p:blipFill>
        <p:spPr>
          <a:xfrm>
            <a:off x="5338277" y="3771549"/>
            <a:ext cx="889907" cy="17011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2" r="16779"/>
          <a:stretch/>
        </p:blipFill>
        <p:spPr>
          <a:xfrm>
            <a:off x="6498770" y="3771549"/>
            <a:ext cx="949291" cy="170118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438" y="3771547"/>
            <a:ext cx="1439466" cy="17011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771548"/>
            <a:ext cx="1008111" cy="17011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7" y="3771548"/>
            <a:ext cx="1008111" cy="17011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35695" y="3771548"/>
            <a:ext cx="1008111" cy="170118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772655"/>
            <a:ext cx="1440000" cy="1701819"/>
          </a:xfrm>
          <a:prstGeom prst="rect">
            <a:avLst/>
          </a:prstGeom>
        </p:spPr>
      </p:pic>
      <p:cxnSp>
        <p:nvCxnSpPr>
          <p:cNvPr id="21" name="Elbow Connector 20"/>
          <p:cNvCxnSpPr>
            <a:stCxn id="11" idx="2"/>
            <a:endCxn id="18" idx="0"/>
          </p:cNvCxnSpPr>
          <p:nvPr/>
        </p:nvCxnSpPr>
        <p:spPr>
          <a:xfrm rot="16200000" flipH="1">
            <a:off x="4662529" y="2650846"/>
            <a:ext cx="846605" cy="1394799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4" name="Elbow Connector 23"/>
          <p:cNvCxnSpPr>
            <a:stCxn id="10" idx="2"/>
            <a:endCxn id="18" idx="0"/>
          </p:cNvCxnSpPr>
          <p:nvPr/>
        </p:nvCxnSpPr>
        <p:spPr>
          <a:xfrm rot="5400000">
            <a:off x="5961540" y="2746635"/>
            <a:ext cx="846605" cy="120322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3364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#1 – Resources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526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mtClean="0"/>
          </a:p>
          <a:p>
            <a:pPr marL="11430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level 1: Resources</a:t>
            </a:r>
          </a:p>
          <a:p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myrest</a:t>
            </a:r>
            <a:r>
              <a:rPr lang="en-US" smtClean="0"/>
              <a:t>/1/managers</a:t>
            </a:r>
          </a:p>
          <a:p>
            <a:pPr lvl="1"/>
            <a:r>
              <a:rPr lang="en-US" err="1" smtClean="0"/>
              <a:t>myrest</a:t>
            </a:r>
            <a:r>
              <a:rPr lang="en-US" smtClean="0"/>
              <a:t>/1/assistants</a:t>
            </a:r>
          </a:p>
          <a:p>
            <a:pPr lvl="1"/>
            <a:r>
              <a:rPr lang="en-US" err="1" smtClean="0"/>
              <a:t>myrest</a:t>
            </a:r>
            <a:r>
              <a:rPr lang="en-US" smtClean="0"/>
              <a:t>/1/manager/2</a:t>
            </a:r>
          </a:p>
          <a:p>
            <a:pPr lvl="1"/>
            <a:r>
              <a:rPr lang="en-US" err="1" smtClean="0"/>
              <a:t>myrest</a:t>
            </a:r>
            <a:r>
              <a:rPr lang="en-US" smtClean="0"/>
              <a:t>/1/assistant/5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1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#2 – HTTP Verbs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526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mtClean="0"/>
          </a:p>
          <a:p>
            <a:pPr marL="114300" indent="0">
              <a:buFont typeface="Arial" pitchFamily="34" charset="0"/>
              <a:buNone/>
            </a:pP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REST level 2: HTTP Verbs</a:t>
            </a:r>
          </a:p>
          <a:p>
            <a:pPr lvl="1"/>
            <a:r>
              <a:rPr lang="en-US" smtClean="0"/>
              <a:t>GET</a:t>
            </a:r>
          </a:p>
          <a:p>
            <a:pPr lvl="1"/>
            <a:r>
              <a:rPr lang="en-US" smtClean="0"/>
              <a:t>POST</a:t>
            </a:r>
          </a:p>
          <a:p>
            <a:pPr lvl="1"/>
            <a:r>
              <a:rPr lang="en-US" smtClean="0"/>
              <a:t>PUT</a:t>
            </a:r>
          </a:p>
          <a:p>
            <a:pPr lvl="1"/>
            <a:r>
              <a:rPr lang="en-US" smtClean="0"/>
              <a:t>DELETE</a:t>
            </a:r>
          </a:p>
          <a:p>
            <a:pPr lvl="1"/>
            <a:endParaRPr lang="en-US" smtClean="0"/>
          </a:p>
          <a:p>
            <a:r>
              <a:rPr lang="en-US" smtClean="0"/>
              <a:t>Other useful operations</a:t>
            </a:r>
          </a:p>
          <a:p>
            <a:pPr lvl="1"/>
            <a:r>
              <a:rPr lang="en-US" smtClean="0"/>
              <a:t>PATCH (partial update)</a:t>
            </a:r>
          </a:p>
          <a:p>
            <a:pPr lvl="1"/>
            <a:r>
              <a:rPr lang="en-US" smtClean="0"/>
              <a:t>HEAD</a:t>
            </a:r>
          </a:p>
          <a:p>
            <a:pPr lvl="1"/>
            <a:r>
              <a:rPr lang="en-US" smtClean="0"/>
              <a:t>OPTIONS</a:t>
            </a:r>
          </a:p>
          <a:p>
            <a:pPr lvl="1"/>
            <a:endParaRPr lang="en-US" smtClean="0"/>
          </a:p>
          <a:p>
            <a:r>
              <a:rPr lang="en-US" smtClean="0"/>
              <a:t>Concept: Safe operation / Idempotent operation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2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ndtek - orange">
      <a:dk1>
        <a:srgbClr val="2F2B20"/>
      </a:dk1>
      <a:lt1>
        <a:srgbClr val="FFFFFF"/>
      </a:lt1>
      <a:dk2>
        <a:srgbClr val="FFA800"/>
      </a:dk2>
      <a:lt2>
        <a:srgbClr val="2F2B20"/>
      </a:lt2>
      <a:accent1>
        <a:srgbClr val="000000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548</TotalTime>
  <Words>125</Words>
  <Application>Microsoft Office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RESTful API Design</vt:lpstr>
      <vt:lpstr>AS-IS</vt:lpstr>
      <vt:lpstr>TO-BE</vt:lpstr>
      <vt:lpstr>Why REST?</vt:lpstr>
      <vt:lpstr>RESTful Maturity Model </vt:lpstr>
      <vt:lpstr>Demo Scenario </vt:lpstr>
      <vt:lpstr>#1 – Resources</vt:lpstr>
      <vt:lpstr>#2 – HTTP Verbs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 Design</dc:title>
  <dc:creator>ibekesi</dc:creator>
  <cp:lastModifiedBy>ibekesi</cp:lastModifiedBy>
  <cp:revision>37</cp:revision>
  <dcterms:created xsi:type="dcterms:W3CDTF">2014-11-26T16:40:24Z</dcterms:created>
  <dcterms:modified xsi:type="dcterms:W3CDTF">2014-11-27T14:28:00Z</dcterms:modified>
</cp:coreProperties>
</file>