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327" r:id="rId2"/>
    <p:sldId id="296" r:id="rId3"/>
    <p:sldId id="286" r:id="rId4"/>
    <p:sldId id="330" r:id="rId5"/>
    <p:sldId id="257" r:id="rId6"/>
    <p:sldId id="367" r:id="rId7"/>
    <p:sldId id="384" r:id="rId8"/>
    <p:sldId id="407" r:id="rId9"/>
    <p:sldId id="409" r:id="rId10"/>
    <p:sldId id="410" r:id="rId11"/>
    <p:sldId id="408" r:id="rId12"/>
    <p:sldId id="386" r:id="rId13"/>
    <p:sldId id="388" r:id="rId14"/>
    <p:sldId id="411" r:id="rId15"/>
    <p:sldId id="412" r:id="rId16"/>
    <p:sldId id="381" r:id="rId17"/>
    <p:sldId id="383" r:id="rId18"/>
    <p:sldId id="269" r:id="rId19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Stichel" initials="IS" lastIdx="1" clrIdx="0">
    <p:extLst>
      <p:ext uri="{19B8F6BF-5375-455C-9EA6-DF929625EA0E}">
        <p15:presenceInfo xmlns:p15="http://schemas.microsoft.com/office/powerpoint/2012/main" userId="965dcd5e930418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7D5"/>
    <a:srgbClr val="008BCE"/>
    <a:srgbClr val="CCE9F2"/>
    <a:srgbClr val="45A8D9"/>
    <a:srgbClr val="A4ADB6"/>
    <a:srgbClr val="BBB2AB"/>
    <a:srgbClr val="008CCF"/>
    <a:srgbClr val="006DA2"/>
    <a:srgbClr val="405B8A"/>
    <a:srgbClr val="748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954BB-6C11-4B7E-864F-61045926D270}" v="16" dt="2022-09-25T13:03:50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92876" autoAdjust="0"/>
  </p:normalViewPr>
  <p:slideViewPr>
    <p:cSldViewPr snapToGrid="0" showGuides="1">
      <p:cViewPr varScale="1">
        <p:scale>
          <a:sx n="113" d="100"/>
          <a:sy n="113" d="100"/>
        </p:scale>
        <p:origin x="80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Stichel" userId="965dcd5e930418a5" providerId="LiveId" clId="{7011B759-AF5A-42F0-AFFC-B6F0EB477763}"/>
    <pc:docChg chg="undo custSel addSld delSld modSld">
      <pc:chgData name="Ivo Stichel" userId="965dcd5e930418a5" providerId="LiveId" clId="{7011B759-AF5A-42F0-AFFC-B6F0EB477763}" dt="2022-03-24T14:49:01.142" v="344" actId="20577"/>
      <pc:docMkLst>
        <pc:docMk/>
      </pc:docMkLst>
      <pc:sldChg chg="del">
        <pc:chgData name="Ivo Stichel" userId="965dcd5e930418a5" providerId="LiveId" clId="{7011B759-AF5A-42F0-AFFC-B6F0EB477763}" dt="2022-03-24T14:42:57.740" v="1" actId="47"/>
        <pc:sldMkLst>
          <pc:docMk/>
          <pc:sldMk cId="887661321" sldId="256"/>
        </pc:sldMkLst>
      </pc:sldChg>
      <pc:sldChg chg="del">
        <pc:chgData name="Ivo Stichel" userId="965dcd5e930418a5" providerId="LiveId" clId="{7011B759-AF5A-42F0-AFFC-B6F0EB477763}" dt="2022-03-24T14:43:07.464" v="5" actId="47"/>
        <pc:sldMkLst>
          <pc:docMk/>
          <pc:sldMk cId="218812087" sldId="25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4177522198" sldId="25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987934936" sldId="262"/>
        </pc:sldMkLst>
      </pc:sldChg>
      <pc:sldChg chg="del">
        <pc:chgData name="Ivo Stichel" userId="965dcd5e930418a5" providerId="LiveId" clId="{7011B759-AF5A-42F0-AFFC-B6F0EB477763}" dt="2022-03-24T14:43:08.528" v="6" actId="47"/>
        <pc:sldMkLst>
          <pc:docMk/>
          <pc:sldMk cId="2281560877" sldId="265"/>
        </pc:sldMkLst>
      </pc:sldChg>
      <pc:sldChg chg="del">
        <pc:chgData name="Ivo Stichel" userId="965dcd5e930418a5" providerId="LiveId" clId="{7011B759-AF5A-42F0-AFFC-B6F0EB477763}" dt="2022-03-24T14:43:10.052" v="7" actId="47"/>
        <pc:sldMkLst>
          <pc:docMk/>
          <pc:sldMk cId="695247934" sldId="267"/>
        </pc:sldMkLst>
      </pc:sldChg>
      <pc:sldChg chg="add del">
        <pc:chgData name="Ivo Stichel" userId="965dcd5e930418a5" providerId="LiveId" clId="{7011B759-AF5A-42F0-AFFC-B6F0EB477763}" dt="2022-03-24T14:43:54.221" v="10" actId="47"/>
        <pc:sldMkLst>
          <pc:docMk/>
          <pc:sldMk cId="4160750485" sldId="26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920446887" sldId="27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51374385" sldId="27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746321978" sldId="27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753191944" sldId="27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67909365" sldId="27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789406945" sldId="27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597766115" sldId="28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55087388" sldId="28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830381214" sldId="28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462465330" sldId="285"/>
        </pc:sldMkLst>
      </pc:sldChg>
      <pc:sldChg chg="del">
        <pc:chgData name="Ivo Stichel" userId="965dcd5e930418a5" providerId="LiveId" clId="{7011B759-AF5A-42F0-AFFC-B6F0EB477763}" dt="2022-03-24T14:43:04.826" v="3" actId="47"/>
        <pc:sldMkLst>
          <pc:docMk/>
          <pc:sldMk cId="3798952887" sldId="286"/>
        </pc:sldMkLst>
      </pc:sldChg>
      <pc:sldChg chg="del">
        <pc:chgData name="Ivo Stichel" userId="965dcd5e930418a5" providerId="LiveId" clId="{7011B759-AF5A-42F0-AFFC-B6F0EB477763}" dt="2022-03-24T14:43:11.914" v="8" actId="47"/>
        <pc:sldMkLst>
          <pc:docMk/>
          <pc:sldMk cId="3583841275" sldId="287"/>
        </pc:sldMkLst>
      </pc:sldChg>
      <pc:sldChg chg="modSp add del mod">
        <pc:chgData name="Ivo Stichel" userId="965dcd5e930418a5" providerId="LiveId" clId="{7011B759-AF5A-42F0-AFFC-B6F0EB477763}" dt="2022-03-24T14:46:33.315" v="342" actId="20577"/>
        <pc:sldMkLst>
          <pc:docMk/>
          <pc:sldMk cId="1433278316" sldId="289"/>
        </pc:sldMkLst>
        <pc:spChg chg="mod">
          <ac:chgData name="Ivo Stichel" userId="965dcd5e930418a5" providerId="LiveId" clId="{7011B759-AF5A-42F0-AFFC-B6F0EB477763}" dt="2022-03-24T14:46:33.315" v="342" actId="20577"/>
          <ac:spMkLst>
            <pc:docMk/>
            <pc:sldMk cId="1433278316" sldId="289"/>
            <ac:spMk id="2" creationId="{00000000-0000-0000-0000-000000000000}"/>
          </ac:spMkLst>
        </pc:spChg>
      </pc:sldChg>
      <pc:sldChg chg="modSp mod">
        <pc:chgData name="Ivo Stichel" userId="965dcd5e930418a5" providerId="LiveId" clId="{7011B759-AF5A-42F0-AFFC-B6F0EB477763}" dt="2022-03-24T14:49:01.142" v="344" actId="20577"/>
        <pc:sldMkLst>
          <pc:docMk/>
          <pc:sldMk cId="2298091236" sldId="293"/>
        </pc:sldMkLst>
        <pc:spChg chg="mod">
          <ac:chgData name="Ivo Stichel" userId="965dcd5e930418a5" providerId="LiveId" clId="{7011B759-AF5A-42F0-AFFC-B6F0EB477763}" dt="2022-03-24T14:49:01.142" v="344" actId="20577"/>
          <ac:spMkLst>
            <pc:docMk/>
            <pc:sldMk cId="2298091236" sldId="293"/>
            <ac:spMk id="2" creationId="{00000000-0000-0000-0000-000000000000}"/>
          </ac:spMkLst>
        </pc:spChg>
      </pc:sldChg>
      <pc:sldChg chg="del">
        <pc:chgData name="Ivo Stichel" userId="965dcd5e930418a5" providerId="LiveId" clId="{7011B759-AF5A-42F0-AFFC-B6F0EB477763}" dt="2022-03-24T14:43:05.916" v="4" actId="47"/>
        <pc:sldMkLst>
          <pc:docMk/>
          <pc:sldMk cId="1451594081" sldId="29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32350682" sldId="29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649270605" sldId="29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670931116" sldId="29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865992744" sldId="30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34734503" sldId="30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07783121" sldId="30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772173069" sldId="30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17404758" sldId="30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94080053" sldId="30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280655231" sldId="30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737603839" sldId="30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456959576" sldId="30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110625549" sldId="31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977347312" sldId="31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904234168" sldId="31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605577523" sldId="31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975284982" sldId="31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224249451" sldId="31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90851134" sldId="31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651222619" sldId="31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30928187" sldId="31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25437404" sldId="32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246156238" sldId="32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159203966" sldId="32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008678035" sldId="32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600413924" sldId="32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89266854" sldId="326"/>
        </pc:sldMkLst>
      </pc:sldChg>
      <pc:sldChg chg="add mod modShow">
        <pc:chgData name="Ivo Stichel" userId="965dcd5e930418a5" providerId="LiveId" clId="{7011B759-AF5A-42F0-AFFC-B6F0EB477763}" dt="2022-03-24T14:43:00.636" v="2" actId="729"/>
        <pc:sldMkLst>
          <pc:docMk/>
          <pc:sldMk cId="552164857" sldId="327"/>
        </pc:sldMkLst>
      </pc:sldChg>
      <pc:sldChg chg="new del">
        <pc:chgData name="Ivo Stichel" userId="965dcd5e930418a5" providerId="LiveId" clId="{7011B759-AF5A-42F0-AFFC-B6F0EB477763}" dt="2022-03-24T14:44:15.313" v="14" actId="47"/>
        <pc:sldMkLst>
          <pc:docMk/>
          <pc:sldMk cId="1203889315" sldId="328"/>
        </pc:sldMkLst>
      </pc:sldChg>
      <pc:sldChg chg="modSp add mod">
        <pc:chgData name="Ivo Stichel" userId="965dcd5e930418a5" providerId="LiveId" clId="{7011B759-AF5A-42F0-AFFC-B6F0EB477763}" dt="2022-03-24T14:44:19.107" v="18" actId="20577"/>
        <pc:sldMkLst>
          <pc:docMk/>
          <pc:sldMk cId="2813174653" sldId="329"/>
        </pc:sldMkLst>
        <pc:spChg chg="mod">
          <ac:chgData name="Ivo Stichel" userId="965dcd5e930418a5" providerId="LiveId" clId="{7011B759-AF5A-42F0-AFFC-B6F0EB477763}" dt="2022-03-24T14:44:19.107" v="18" actId="20577"/>
          <ac:spMkLst>
            <pc:docMk/>
            <pc:sldMk cId="2813174653" sldId="329"/>
            <ac:spMk id="2" creationId="{00000000-0000-0000-0000-000000000000}"/>
          </ac:spMkLst>
        </pc:spChg>
      </pc:sldChg>
    </pc:docChg>
  </pc:docChgLst>
  <pc:docChgLst>
    <pc:chgData name="Ivo Stichel" userId="965dcd5e930418a5" providerId="LiveId" clId="{1E4BF977-5302-4FB5-9CFB-3323EFFE868D}"/>
    <pc:docChg chg="undo custSel addSld delSld modSld sldOrd">
      <pc:chgData name="Ivo Stichel" userId="965dcd5e930418a5" providerId="LiveId" clId="{1E4BF977-5302-4FB5-9CFB-3323EFFE868D}" dt="2022-04-26T12:52:10.320" v="6538" actId="47"/>
      <pc:docMkLst>
        <pc:docMk/>
      </pc:docMkLst>
      <pc:sldChg chg="modSp add mod">
        <pc:chgData name="Ivo Stichel" userId="965dcd5e930418a5" providerId="LiveId" clId="{1E4BF977-5302-4FB5-9CFB-3323EFFE868D}" dt="2022-04-26T12:19:05.573" v="6185" actId="20577"/>
        <pc:sldMkLst>
          <pc:docMk/>
          <pc:sldMk cId="218812087" sldId="257"/>
        </pc:sldMkLst>
        <pc:spChg chg="mod">
          <ac:chgData name="Ivo Stichel" userId="965dcd5e930418a5" providerId="LiveId" clId="{1E4BF977-5302-4FB5-9CFB-3323EFFE868D}" dt="2022-04-26T12:19:05.573" v="6185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add ord">
        <pc:chgData name="Ivo Stichel" userId="965dcd5e930418a5" providerId="LiveId" clId="{1E4BF977-5302-4FB5-9CFB-3323EFFE868D}" dt="2022-04-26T07:11:16.898" v="18"/>
        <pc:sldMkLst>
          <pc:docMk/>
          <pc:sldMk cId="3798952887" sldId="286"/>
        </pc:sldMkLst>
      </pc:sldChg>
      <pc:sldChg chg="ord">
        <pc:chgData name="Ivo Stichel" userId="965dcd5e930418a5" providerId="LiveId" clId="{1E4BF977-5302-4FB5-9CFB-3323EFFE868D}" dt="2022-04-26T07:30:54.973" v="650"/>
        <pc:sldMkLst>
          <pc:docMk/>
          <pc:sldMk cId="380439086" sldId="288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1433278316" sldId="289"/>
        </pc:sldMkLst>
      </pc:sldChg>
      <pc:sldChg chg="del">
        <pc:chgData name="Ivo Stichel" userId="965dcd5e930418a5" providerId="LiveId" clId="{1E4BF977-5302-4FB5-9CFB-3323EFFE868D}" dt="2022-04-26T07:30:57.695" v="651" actId="47"/>
        <pc:sldMkLst>
          <pc:docMk/>
          <pc:sldMk cId="1865532433" sldId="291"/>
        </pc:sldMkLst>
      </pc:sldChg>
      <pc:sldChg chg="modSp mod">
        <pc:chgData name="Ivo Stichel" userId="965dcd5e930418a5" providerId="LiveId" clId="{1E4BF977-5302-4FB5-9CFB-3323EFFE868D}" dt="2022-04-26T07:39:01.217" v="1454" actId="20577"/>
        <pc:sldMkLst>
          <pc:docMk/>
          <pc:sldMk cId="2766847179" sldId="292"/>
        </pc:sldMkLst>
        <pc:spChg chg="mod">
          <ac:chgData name="Ivo Stichel" userId="965dcd5e930418a5" providerId="LiveId" clId="{1E4BF977-5302-4FB5-9CFB-3323EFFE868D}" dt="2022-04-26T07:39:01.217" v="1454" actId="20577"/>
          <ac:spMkLst>
            <pc:docMk/>
            <pc:sldMk cId="2766847179" sldId="292"/>
            <ac:spMk id="2" creationId="{00000000-0000-0000-0000-000000000000}"/>
          </ac:spMkLst>
        </pc:spChg>
      </pc:sldChg>
      <pc:sldChg chg="ord">
        <pc:chgData name="Ivo Stichel" userId="965dcd5e930418a5" providerId="LiveId" clId="{1E4BF977-5302-4FB5-9CFB-3323EFFE868D}" dt="2022-04-26T07:31:26.301" v="653"/>
        <pc:sldMkLst>
          <pc:docMk/>
          <pc:sldMk cId="2298091236" sldId="293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1894305887" sldId="294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774029919" sldId="295"/>
        </pc:sldMkLst>
      </pc:sldChg>
      <pc:sldChg chg="add ord">
        <pc:chgData name="Ivo Stichel" userId="965dcd5e930418a5" providerId="LiveId" clId="{1E4BF977-5302-4FB5-9CFB-3323EFFE868D}" dt="2022-04-26T07:11:36.722" v="53"/>
        <pc:sldMkLst>
          <pc:docMk/>
          <pc:sldMk cId="1451594081" sldId="296"/>
        </pc:sldMkLst>
      </pc:sldChg>
      <pc:sldChg chg="addSp delSp modSp mod">
        <pc:chgData name="Ivo Stichel" userId="965dcd5e930418a5" providerId="LiveId" clId="{1E4BF977-5302-4FB5-9CFB-3323EFFE868D}" dt="2022-04-26T07:10:24.396" v="13" actId="1076"/>
        <pc:sldMkLst>
          <pc:docMk/>
          <pc:sldMk cId="552164857" sldId="327"/>
        </pc:sldMkLst>
        <pc:spChg chg="mod">
          <ac:chgData name="Ivo Stichel" userId="965dcd5e930418a5" providerId="LiveId" clId="{1E4BF977-5302-4FB5-9CFB-3323EFFE868D}" dt="2022-04-26T07:09:18.934" v="4" actId="27636"/>
          <ac:spMkLst>
            <pc:docMk/>
            <pc:sldMk cId="552164857" sldId="327"/>
            <ac:spMk id="3" creationId="{00000000-0000-0000-0000-000000000000}"/>
          </ac:spMkLst>
        </pc:spChg>
        <pc:spChg chg="add del mod">
          <ac:chgData name="Ivo Stichel" userId="965dcd5e930418a5" providerId="LiveId" clId="{1E4BF977-5302-4FB5-9CFB-3323EFFE868D}" dt="2022-04-26T07:09:49.783" v="6"/>
          <ac:spMkLst>
            <pc:docMk/>
            <pc:sldMk cId="552164857" sldId="327"/>
            <ac:spMk id="5" creationId="{8B171054-E71C-4B54-B818-94601E6F6E2F}"/>
          </ac:spMkLst>
        </pc:spChg>
        <pc:spChg chg="add del mod">
          <ac:chgData name="Ivo Stichel" userId="965dcd5e930418a5" providerId="LiveId" clId="{1E4BF977-5302-4FB5-9CFB-3323EFFE868D}" dt="2022-04-26T07:09:49.783" v="6"/>
          <ac:spMkLst>
            <pc:docMk/>
            <pc:sldMk cId="552164857" sldId="327"/>
            <ac:spMk id="6" creationId="{49B40AFB-3974-4122-82EB-DE8D25EAD808}"/>
          </ac:spMkLst>
        </pc:spChg>
        <pc:picChg chg="add del">
          <ac:chgData name="Ivo Stichel" userId="965dcd5e930418a5" providerId="LiveId" clId="{1E4BF977-5302-4FB5-9CFB-3323EFFE868D}" dt="2022-04-26T07:09:52.502" v="8"/>
          <ac:picMkLst>
            <pc:docMk/>
            <pc:sldMk cId="552164857" sldId="327"/>
            <ac:picMk id="2" creationId="{58E18797-5A54-46DD-9AF1-9483044580AB}"/>
          </ac:picMkLst>
        </pc:picChg>
        <pc:picChg chg="add del mod">
          <ac:chgData name="Ivo Stichel" userId="965dcd5e930418a5" providerId="LiveId" clId="{1E4BF977-5302-4FB5-9CFB-3323EFFE868D}" dt="2022-04-26T07:10:05.565" v="11" actId="478"/>
          <ac:picMkLst>
            <pc:docMk/>
            <pc:sldMk cId="552164857" sldId="327"/>
            <ac:picMk id="7" creationId="{3A72E230-996F-4205-9659-BA0F04FB22D2}"/>
          </ac:picMkLst>
        </pc:picChg>
        <pc:picChg chg="add mod">
          <ac:chgData name="Ivo Stichel" userId="965dcd5e930418a5" providerId="LiveId" clId="{1E4BF977-5302-4FB5-9CFB-3323EFFE868D}" dt="2022-04-26T07:10:24.396" v="13" actId="1076"/>
          <ac:picMkLst>
            <pc:docMk/>
            <pc:sldMk cId="552164857" sldId="327"/>
            <ac:picMk id="8" creationId="{850A157F-27A6-4319-B19D-E5C999E22CD2}"/>
          </ac:picMkLst>
        </pc:picChg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2813174653" sldId="329"/>
        </pc:sldMkLst>
      </pc:sldChg>
      <pc:sldChg chg="modSp add mod">
        <pc:chgData name="Ivo Stichel" userId="965dcd5e930418a5" providerId="LiveId" clId="{1E4BF977-5302-4FB5-9CFB-3323EFFE868D}" dt="2022-04-26T07:11:31.526" v="51" actId="20577"/>
        <pc:sldMkLst>
          <pc:docMk/>
          <pc:sldMk cId="448565418" sldId="330"/>
        </pc:sldMkLst>
        <pc:spChg chg="mod">
          <ac:chgData name="Ivo Stichel" userId="965dcd5e930418a5" providerId="LiveId" clId="{1E4BF977-5302-4FB5-9CFB-3323EFFE868D}" dt="2022-04-26T07:11:31.526" v="51" actId="20577"/>
          <ac:spMkLst>
            <pc:docMk/>
            <pc:sldMk cId="448565418" sldId="330"/>
            <ac:spMk id="2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07:12:18.189" v="127" actId="20577"/>
        <pc:sldMkLst>
          <pc:docMk/>
          <pc:sldMk cId="562909691" sldId="331"/>
        </pc:sldMkLst>
        <pc:spChg chg="mod">
          <ac:chgData name="Ivo Stichel" userId="965dcd5e930418a5" providerId="LiveId" clId="{1E4BF977-5302-4FB5-9CFB-3323EFFE868D}" dt="2022-04-26T07:12:18.189" v="127" actId="20577"/>
          <ac:spMkLst>
            <pc:docMk/>
            <pc:sldMk cId="562909691" sldId="331"/>
            <ac:spMk id="3" creationId="{00000000-0000-0000-0000-000000000000}"/>
          </ac:spMkLst>
        </pc:spChg>
      </pc:sldChg>
      <pc:sldChg chg="add">
        <pc:chgData name="Ivo Stichel" userId="965dcd5e930418a5" providerId="LiveId" clId="{1E4BF977-5302-4FB5-9CFB-3323EFFE868D}" dt="2022-04-26T07:12:29.724" v="128"/>
        <pc:sldMkLst>
          <pc:docMk/>
          <pc:sldMk cId="3592094587" sldId="367"/>
        </pc:sldMkLst>
      </pc:sldChg>
      <pc:sldChg chg="modSp add mod">
        <pc:chgData name="Ivo Stichel" userId="965dcd5e930418a5" providerId="LiveId" clId="{1E4BF977-5302-4FB5-9CFB-3323EFFE868D}" dt="2022-04-26T07:16:48.026" v="502" actId="20577"/>
        <pc:sldMkLst>
          <pc:docMk/>
          <pc:sldMk cId="1847187294" sldId="368"/>
        </pc:sldMkLst>
        <pc:spChg chg="mod">
          <ac:chgData name="Ivo Stichel" userId="965dcd5e930418a5" providerId="LiveId" clId="{1E4BF977-5302-4FB5-9CFB-3323EFFE868D}" dt="2022-04-26T07:16:48.026" v="502" actId="20577"/>
          <ac:spMkLst>
            <pc:docMk/>
            <pc:sldMk cId="1847187294" sldId="368"/>
            <ac:spMk id="2" creationId="{00000000-0000-0000-0000-000000000000}"/>
          </ac:spMkLst>
        </pc:spChg>
      </pc:sldChg>
      <pc:sldChg chg="addSp modSp add mod">
        <pc:chgData name="Ivo Stichel" userId="965dcd5e930418a5" providerId="LiveId" clId="{1E4BF977-5302-4FB5-9CFB-3323EFFE868D}" dt="2022-04-26T07:22:10.966" v="621" actId="14100"/>
        <pc:sldMkLst>
          <pc:docMk/>
          <pc:sldMk cId="3968268077" sldId="369"/>
        </pc:sldMkLst>
        <pc:spChg chg="mod">
          <ac:chgData name="Ivo Stichel" userId="965dcd5e930418a5" providerId="LiveId" clId="{1E4BF977-5302-4FB5-9CFB-3323EFFE868D}" dt="2022-04-26T07:21:48.981" v="616" actId="20577"/>
          <ac:spMkLst>
            <pc:docMk/>
            <pc:sldMk cId="3968268077" sldId="369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17:17.946" v="534" actId="20577"/>
          <ac:spMkLst>
            <pc:docMk/>
            <pc:sldMk cId="3968268077" sldId="369"/>
            <ac:spMk id="3" creationId="{00000000-0000-0000-0000-000000000000}"/>
          </ac:spMkLst>
        </pc:spChg>
        <pc:picChg chg="add mod">
          <ac:chgData name="Ivo Stichel" userId="965dcd5e930418a5" providerId="LiveId" clId="{1E4BF977-5302-4FB5-9CFB-3323EFFE868D}" dt="2022-04-26T07:22:10.966" v="621" actId="14100"/>
          <ac:picMkLst>
            <pc:docMk/>
            <pc:sldMk cId="3968268077" sldId="369"/>
            <ac:picMk id="5" creationId="{3C300E29-1F1F-434C-8269-6241969E7F74}"/>
          </ac:picMkLst>
        </pc:picChg>
      </pc:sldChg>
      <pc:sldChg chg="modSp add mod">
        <pc:chgData name="Ivo Stichel" userId="965dcd5e930418a5" providerId="LiveId" clId="{1E4BF977-5302-4FB5-9CFB-3323EFFE868D}" dt="2022-04-26T07:24:19.857" v="648" actId="20577"/>
        <pc:sldMkLst>
          <pc:docMk/>
          <pc:sldMk cId="2331172648" sldId="370"/>
        </pc:sldMkLst>
        <pc:spChg chg="mod">
          <ac:chgData name="Ivo Stichel" userId="965dcd5e930418a5" providerId="LiveId" clId="{1E4BF977-5302-4FB5-9CFB-3323EFFE868D}" dt="2022-04-26T07:24:19.857" v="648" actId="20577"/>
          <ac:spMkLst>
            <pc:docMk/>
            <pc:sldMk cId="2331172648" sldId="370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1E4BF977-5302-4FB5-9CFB-3323EFFE868D}" dt="2022-04-26T07:23:37.105" v="629" actId="1076"/>
        <pc:sldMkLst>
          <pc:docMk/>
          <pc:sldMk cId="2660333226" sldId="371"/>
        </pc:sldMkLst>
        <pc:spChg chg="del mod">
          <ac:chgData name="Ivo Stichel" userId="965dcd5e930418a5" providerId="LiveId" clId="{1E4BF977-5302-4FB5-9CFB-3323EFFE868D}" dt="2022-04-26T07:23:31.086" v="625" actId="478"/>
          <ac:spMkLst>
            <pc:docMk/>
            <pc:sldMk cId="2660333226" sldId="371"/>
            <ac:spMk id="2" creationId="{00000000-0000-0000-0000-000000000000}"/>
          </ac:spMkLst>
        </pc:spChg>
        <pc:picChg chg="del">
          <ac:chgData name="Ivo Stichel" userId="965dcd5e930418a5" providerId="LiveId" clId="{1E4BF977-5302-4FB5-9CFB-3323EFFE868D}" dt="2022-04-26T07:23:21.363" v="623" actId="478"/>
          <ac:picMkLst>
            <pc:docMk/>
            <pc:sldMk cId="2660333226" sldId="371"/>
            <ac:picMk id="5" creationId="{3C300E29-1F1F-434C-8269-6241969E7F74}"/>
          </ac:picMkLst>
        </pc:picChg>
        <pc:picChg chg="add mod">
          <ac:chgData name="Ivo Stichel" userId="965dcd5e930418a5" providerId="LiveId" clId="{1E4BF977-5302-4FB5-9CFB-3323EFFE868D}" dt="2022-04-26T07:23:37.105" v="629" actId="1076"/>
          <ac:picMkLst>
            <pc:docMk/>
            <pc:sldMk cId="2660333226" sldId="371"/>
            <ac:picMk id="6" creationId="{3125E04B-AB27-4D56-A563-7297F6B09ADD}"/>
          </ac:picMkLst>
        </pc:picChg>
      </pc:sldChg>
      <pc:sldChg chg="modSp add mod">
        <pc:chgData name="Ivo Stichel" userId="965dcd5e930418a5" providerId="LiveId" clId="{1E4BF977-5302-4FB5-9CFB-3323EFFE868D}" dt="2022-04-26T07:32:00.498" v="685" actId="20577"/>
        <pc:sldMkLst>
          <pc:docMk/>
          <pc:sldMk cId="158797883" sldId="372"/>
        </pc:sldMkLst>
        <pc:spChg chg="mod">
          <ac:chgData name="Ivo Stichel" userId="965dcd5e930418a5" providerId="LiveId" clId="{1E4BF977-5302-4FB5-9CFB-3323EFFE868D}" dt="2022-04-26T07:32:00.498" v="685" actId="20577"/>
          <ac:spMkLst>
            <pc:docMk/>
            <pc:sldMk cId="158797883" sldId="372"/>
            <ac:spMk id="3" creationId="{00000000-0000-0000-0000-000000000000}"/>
          </ac:spMkLst>
        </pc:spChg>
      </pc:sldChg>
      <pc:sldChg chg="add del">
        <pc:chgData name="Ivo Stichel" userId="965dcd5e930418a5" providerId="LiveId" clId="{1E4BF977-5302-4FB5-9CFB-3323EFFE868D}" dt="2022-04-26T07:31:39.259" v="656" actId="47"/>
        <pc:sldMkLst>
          <pc:docMk/>
          <pc:sldMk cId="1297511111" sldId="372"/>
        </pc:sldMkLst>
      </pc:sldChg>
      <pc:sldChg chg="modSp add mod">
        <pc:chgData name="Ivo Stichel" userId="965dcd5e930418a5" providerId="LiveId" clId="{1E4BF977-5302-4FB5-9CFB-3323EFFE868D}" dt="2022-04-26T07:57:05.880" v="2114" actId="20577"/>
        <pc:sldMkLst>
          <pc:docMk/>
          <pc:sldMk cId="559808921" sldId="373"/>
        </pc:sldMkLst>
        <pc:spChg chg="mod">
          <ac:chgData name="Ivo Stichel" userId="965dcd5e930418a5" providerId="LiveId" clId="{1E4BF977-5302-4FB5-9CFB-3323EFFE868D}" dt="2022-04-26T07:57:05.880" v="2114" actId="20577"/>
          <ac:spMkLst>
            <pc:docMk/>
            <pc:sldMk cId="559808921" sldId="37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32:31.861" v="725" actId="20577"/>
          <ac:spMkLst>
            <pc:docMk/>
            <pc:sldMk cId="559808921" sldId="373"/>
            <ac:spMk id="3" creationId="{00000000-0000-0000-0000-000000000000}"/>
          </ac:spMkLst>
        </pc:spChg>
      </pc:sldChg>
      <pc:sldChg chg="add ord">
        <pc:chgData name="Ivo Stichel" userId="965dcd5e930418a5" providerId="LiveId" clId="{1E4BF977-5302-4FB5-9CFB-3323EFFE868D}" dt="2022-04-26T07:38:25.773" v="1398"/>
        <pc:sldMkLst>
          <pc:docMk/>
          <pc:sldMk cId="3204391328" sldId="374"/>
        </pc:sldMkLst>
      </pc:sldChg>
      <pc:sldChg chg="modSp add mod">
        <pc:chgData name="Ivo Stichel" userId="965dcd5e930418a5" providerId="LiveId" clId="{1E4BF977-5302-4FB5-9CFB-3323EFFE868D}" dt="2022-04-26T07:39:34.426" v="1483" actId="20577"/>
        <pc:sldMkLst>
          <pc:docMk/>
          <pc:sldMk cId="4143523752" sldId="375"/>
        </pc:sldMkLst>
        <pc:spChg chg="mod">
          <ac:chgData name="Ivo Stichel" userId="965dcd5e930418a5" providerId="LiveId" clId="{1E4BF977-5302-4FB5-9CFB-3323EFFE868D}" dt="2022-04-26T07:39:34.426" v="1483" actId="20577"/>
          <ac:spMkLst>
            <pc:docMk/>
            <pc:sldMk cId="4143523752" sldId="375"/>
            <ac:spMk id="3" creationId="{00000000-0000-0000-0000-000000000000}"/>
          </ac:spMkLst>
        </pc:spChg>
      </pc:sldChg>
      <pc:sldChg chg="modSp add mod ord">
        <pc:chgData name="Ivo Stichel" userId="965dcd5e930418a5" providerId="LiveId" clId="{1E4BF977-5302-4FB5-9CFB-3323EFFE868D}" dt="2022-04-26T12:19:36.440" v="6210"/>
        <pc:sldMkLst>
          <pc:docMk/>
          <pc:sldMk cId="3203645486" sldId="376"/>
        </pc:sldMkLst>
        <pc:spChg chg="mod">
          <ac:chgData name="Ivo Stichel" userId="965dcd5e930418a5" providerId="LiveId" clId="{1E4BF977-5302-4FB5-9CFB-3323EFFE868D}" dt="2022-04-26T12:19:36.440" v="6210"/>
          <ac:spMkLst>
            <pc:docMk/>
            <pc:sldMk cId="3203645486" sldId="376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39:41.546" v="1496" actId="20577"/>
          <ac:spMkLst>
            <pc:docMk/>
            <pc:sldMk cId="3203645486" sldId="376"/>
            <ac:spMk id="3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07:42:42.984" v="2041" actId="20577"/>
        <pc:sldMkLst>
          <pc:docMk/>
          <pc:sldMk cId="2356627873" sldId="377"/>
        </pc:sldMkLst>
        <pc:spChg chg="mod">
          <ac:chgData name="Ivo Stichel" userId="965dcd5e930418a5" providerId="LiveId" clId="{1E4BF977-5302-4FB5-9CFB-3323EFFE868D}" dt="2022-04-26T07:42:42.984" v="2041" actId="20577"/>
          <ac:spMkLst>
            <pc:docMk/>
            <pc:sldMk cId="2356627873" sldId="377"/>
            <ac:spMk id="2" creationId="{00000000-0000-0000-0000-000000000000}"/>
          </ac:spMkLst>
        </pc:spChg>
      </pc:sldChg>
      <pc:sldChg chg="modSp add del mod ord">
        <pc:chgData name="Ivo Stichel" userId="965dcd5e930418a5" providerId="LiveId" clId="{1E4BF977-5302-4FB5-9CFB-3323EFFE868D}" dt="2022-04-26T12:19:40.205" v="6211" actId="47"/>
        <pc:sldMkLst>
          <pc:docMk/>
          <pc:sldMk cId="836901495" sldId="378"/>
        </pc:sldMkLst>
        <pc:spChg chg="mod">
          <ac:chgData name="Ivo Stichel" userId="965dcd5e930418a5" providerId="LiveId" clId="{1E4BF977-5302-4FB5-9CFB-3323EFFE868D}" dt="2022-04-26T08:16:14.216" v="3310" actId="20577"/>
          <ac:spMkLst>
            <pc:docMk/>
            <pc:sldMk cId="836901495" sldId="378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8:15:34.179" v="3201"/>
          <ac:spMkLst>
            <pc:docMk/>
            <pc:sldMk cId="836901495" sldId="378"/>
            <ac:spMk id="3" creationId="{00000000-0000-0000-0000-000000000000}"/>
          </ac:spMkLst>
        </pc:spChg>
      </pc:sldChg>
      <pc:sldChg chg="addSp delSp modSp add del mod">
        <pc:chgData name="Ivo Stichel" userId="965dcd5e930418a5" providerId="LiveId" clId="{1E4BF977-5302-4FB5-9CFB-3323EFFE868D}" dt="2022-04-26T12:28:00.233" v="6403" actId="47"/>
        <pc:sldMkLst>
          <pc:docMk/>
          <pc:sldMk cId="2895504304" sldId="379"/>
        </pc:sldMkLst>
        <pc:spChg chg="mod">
          <ac:chgData name="Ivo Stichel" userId="965dcd5e930418a5" providerId="LiveId" clId="{1E4BF977-5302-4FB5-9CFB-3323EFFE868D}" dt="2022-04-26T09:56:59.289" v="5093" actId="20577"/>
          <ac:spMkLst>
            <pc:docMk/>
            <pc:sldMk cId="2895504304" sldId="379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8:06:24.483" v="2447" actId="20577"/>
          <ac:spMkLst>
            <pc:docMk/>
            <pc:sldMk cId="2895504304" sldId="379"/>
            <ac:spMk id="3" creationId="{00000000-0000-0000-0000-000000000000}"/>
          </ac:spMkLst>
        </pc:spChg>
        <pc:spChg chg="add del">
          <ac:chgData name="Ivo Stichel" userId="965dcd5e930418a5" providerId="LiveId" clId="{1E4BF977-5302-4FB5-9CFB-3323EFFE868D}" dt="2022-04-26T08:18:01.786" v="3493" actId="22"/>
          <ac:spMkLst>
            <pc:docMk/>
            <pc:sldMk cId="2895504304" sldId="379"/>
            <ac:spMk id="6" creationId="{C1CFA65F-18DF-4B00-846D-A9FE64CACF2C}"/>
          </ac:spMkLst>
        </pc:spChg>
      </pc:sldChg>
      <pc:sldChg chg="add del">
        <pc:chgData name="Ivo Stichel" userId="965dcd5e930418a5" providerId="LiveId" clId="{1E4BF977-5302-4FB5-9CFB-3323EFFE868D}" dt="2022-04-26T08:00:38.427" v="2159"/>
        <pc:sldMkLst>
          <pc:docMk/>
          <pc:sldMk cId="3190659587" sldId="379"/>
        </pc:sldMkLst>
      </pc:sldChg>
      <pc:sldChg chg="modSp add mod">
        <pc:chgData name="Ivo Stichel" userId="965dcd5e930418a5" providerId="LiveId" clId="{1E4BF977-5302-4FB5-9CFB-3323EFFE868D}" dt="2022-04-26T12:27:52.736" v="6402" actId="20577"/>
        <pc:sldMkLst>
          <pc:docMk/>
          <pc:sldMk cId="651640698" sldId="380"/>
        </pc:sldMkLst>
        <pc:spChg chg="mod">
          <ac:chgData name="Ivo Stichel" userId="965dcd5e930418a5" providerId="LiveId" clId="{1E4BF977-5302-4FB5-9CFB-3323EFFE868D}" dt="2022-04-26T12:27:52.736" v="6402" actId="20577"/>
          <ac:spMkLst>
            <pc:docMk/>
            <pc:sldMk cId="651640698" sldId="380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2:27:11.693" v="6223" actId="20577"/>
          <ac:spMkLst>
            <pc:docMk/>
            <pc:sldMk cId="651640698" sldId="380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4042216631" sldId="381"/>
        </pc:sldMkLst>
        <pc:spChg chg="mod">
          <ac:chgData name="Ivo Stichel" userId="965dcd5e930418a5" providerId="LiveId" clId="{1E4BF977-5302-4FB5-9CFB-3323EFFE868D}" dt="2022-04-26T09:59:58.236" v="5482" actId="27636"/>
          <ac:spMkLst>
            <pc:docMk/>
            <pc:sldMk cId="4042216631" sldId="381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9:57:09.915" v="5103" actId="20577"/>
          <ac:spMkLst>
            <pc:docMk/>
            <pc:sldMk cId="4042216631" sldId="38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12:28:16.096" v="6413" actId="20577"/>
        <pc:sldMkLst>
          <pc:docMk/>
          <pc:sldMk cId="4167948670" sldId="381"/>
        </pc:sldMkLst>
        <pc:spChg chg="mod">
          <ac:chgData name="Ivo Stichel" userId="965dcd5e930418a5" providerId="LiveId" clId="{1E4BF977-5302-4FB5-9CFB-3323EFFE868D}" dt="2022-04-26T12:28:16.096" v="6413" actId="20577"/>
          <ac:spMkLst>
            <pc:docMk/>
            <pc:sldMk cId="4167948670" sldId="381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724825772" sldId="382"/>
        </pc:sldMkLst>
        <pc:spChg chg="mod">
          <ac:chgData name="Ivo Stichel" userId="965dcd5e930418a5" providerId="LiveId" clId="{1E4BF977-5302-4FB5-9CFB-3323EFFE868D}" dt="2022-04-26T08:26:58.124" v="4607" actId="20577"/>
          <ac:spMkLst>
            <pc:docMk/>
            <pc:sldMk cId="724825772" sldId="382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40:10.007" v="6462" actId="47"/>
        <pc:sldMkLst>
          <pc:docMk/>
          <pc:sldMk cId="3654885185" sldId="382"/>
        </pc:sldMkLst>
        <pc:spChg chg="mod">
          <ac:chgData name="Ivo Stichel" userId="965dcd5e930418a5" providerId="LiveId" clId="{1E4BF977-5302-4FB5-9CFB-3323EFFE868D}" dt="2022-04-26T12:28:28.637" v="6453" actId="20577"/>
          <ac:spMkLst>
            <pc:docMk/>
            <pc:sldMk cId="3654885185" sldId="382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1E4BF977-5302-4FB5-9CFB-3323EFFE868D}" dt="2022-04-26T12:49:43.484" v="6527" actId="6549"/>
        <pc:sldMkLst>
          <pc:docMk/>
          <pc:sldMk cId="1425103898" sldId="383"/>
        </pc:sldMkLst>
        <pc:spChg chg="del">
          <ac:chgData name="Ivo Stichel" userId="965dcd5e930418a5" providerId="LiveId" clId="{1E4BF977-5302-4FB5-9CFB-3323EFFE868D}" dt="2022-04-26T12:40:13.968" v="6463" actId="478"/>
          <ac:spMkLst>
            <pc:docMk/>
            <pc:sldMk cId="1425103898" sldId="38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2:40:07.783" v="6461" actId="20577"/>
          <ac:spMkLst>
            <pc:docMk/>
            <pc:sldMk cId="1425103898" sldId="383"/>
            <ac:spMk id="3" creationId="{00000000-0000-0000-0000-000000000000}"/>
          </ac:spMkLst>
        </pc:spChg>
        <pc:spChg chg="add del mod">
          <ac:chgData name="Ivo Stichel" userId="965dcd5e930418a5" providerId="LiveId" clId="{1E4BF977-5302-4FB5-9CFB-3323EFFE868D}" dt="2022-04-26T12:48:14.330" v="6481" actId="478"/>
          <ac:spMkLst>
            <pc:docMk/>
            <pc:sldMk cId="1425103898" sldId="383"/>
            <ac:spMk id="6" creationId="{2DAF3A65-258F-45E9-8328-7AE06336C04B}"/>
          </ac:spMkLst>
        </pc:spChg>
        <pc:spChg chg="add mod">
          <ac:chgData name="Ivo Stichel" userId="965dcd5e930418a5" providerId="LiveId" clId="{1E4BF977-5302-4FB5-9CFB-3323EFFE868D}" dt="2022-04-26T12:48:59.409" v="6506" actId="20577"/>
          <ac:spMkLst>
            <pc:docMk/>
            <pc:sldMk cId="1425103898" sldId="383"/>
            <ac:spMk id="11" creationId="{5EE398B2-FAA2-4322-916A-23514BC2E5D3}"/>
          </ac:spMkLst>
        </pc:spChg>
        <pc:spChg chg="add mod">
          <ac:chgData name="Ivo Stichel" userId="965dcd5e930418a5" providerId="LiveId" clId="{1E4BF977-5302-4FB5-9CFB-3323EFFE868D}" dt="2022-04-26T12:49:43.484" v="6527" actId="6549"/>
          <ac:spMkLst>
            <pc:docMk/>
            <pc:sldMk cId="1425103898" sldId="383"/>
            <ac:spMk id="12" creationId="{8D80ED69-3F9E-4E76-A0DC-DF8401AEDE8A}"/>
          </ac:spMkLst>
        </pc:spChg>
        <pc:picChg chg="add mod">
          <ac:chgData name="Ivo Stichel" userId="965dcd5e930418a5" providerId="LiveId" clId="{1E4BF977-5302-4FB5-9CFB-3323EFFE868D}" dt="2022-04-26T12:48:12.107" v="6480" actId="1076"/>
          <ac:picMkLst>
            <pc:docMk/>
            <pc:sldMk cId="1425103898" sldId="383"/>
            <ac:picMk id="8" creationId="{4A41D7CA-5913-4ED7-97ED-95B7D9D2A79D}"/>
          </ac:picMkLst>
        </pc:picChg>
        <pc:picChg chg="add mod">
          <ac:chgData name="Ivo Stichel" userId="965dcd5e930418a5" providerId="LiveId" clId="{1E4BF977-5302-4FB5-9CFB-3323EFFE868D}" dt="2022-04-26T12:48:16.155" v="6482" actId="1076"/>
          <ac:picMkLst>
            <pc:docMk/>
            <pc:sldMk cId="1425103898" sldId="383"/>
            <ac:picMk id="10" creationId="{0FC3F0EA-D079-475D-AC92-28F1C0F67017}"/>
          </ac:picMkLst>
        </pc:pic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3933148469" sldId="383"/>
        </pc:sldMkLst>
        <pc:spChg chg="mod">
          <ac:chgData name="Ivo Stichel" userId="965dcd5e930418a5" providerId="LiveId" clId="{1E4BF977-5302-4FB5-9CFB-3323EFFE868D}" dt="2022-04-26T10:07:10.173" v="6110" actId="20577"/>
          <ac:spMkLst>
            <pc:docMk/>
            <pc:sldMk cId="3933148469" sldId="38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0:01:18.462" v="5493" actId="20577"/>
          <ac:spMkLst>
            <pc:docMk/>
            <pc:sldMk cId="3933148469" sldId="383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52:10.320" v="6538" actId="47"/>
        <pc:sldMkLst>
          <pc:docMk/>
          <pc:sldMk cId="134416908" sldId="384"/>
        </pc:sldMkLst>
        <pc:spChg chg="mod">
          <ac:chgData name="Ivo Stichel" userId="965dcd5e930418a5" providerId="LiveId" clId="{1E4BF977-5302-4FB5-9CFB-3323EFFE868D}" dt="2022-04-26T12:52:07.558" v="6537" actId="20577"/>
          <ac:spMkLst>
            <pc:docMk/>
            <pc:sldMk cId="134416908" sldId="384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4035929819" sldId="384"/>
        </pc:sldMkLst>
        <pc:spChg chg="mod">
          <ac:chgData name="Ivo Stichel" userId="965dcd5e930418a5" providerId="LiveId" clId="{1E4BF977-5302-4FB5-9CFB-3323EFFE868D}" dt="2022-04-26T09:47:50.693" v="4977" actId="20577"/>
          <ac:spMkLst>
            <pc:docMk/>
            <pc:sldMk cId="4035929819" sldId="384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9:45:32.599" v="4675" actId="20577"/>
          <ac:spMkLst>
            <pc:docMk/>
            <pc:sldMk cId="4035929819" sldId="384"/>
            <ac:spMk id="3" creationId="{00000000-0000-0000-0000-000000000000}"/>
          </ac:spMkLst>
        </pc:spChg>
      </pc:sldChg>
    </pc:docChg>
  </pc:docChgLst>
  <pc:docChgLst>
    <pc:chgData name="Ivo Stichel" userId="965dcd5e930418a5" providerId="LiveId" clId="{DA331174-CCF3-4660-8582-291358551BA5}"/>
    <pc:docChg chg="modSld">
      <pc:chgData name="Ivo Stichel" userId="965dcd5e930418a5" providerId="LiveId" clId="{DA331174-CCF3-4660-8582-291358551BA5}" dt="2022-03-24T14:37:40.849" v="21" actId="20577"/>
      <pc:docMkLst>
        <pc:docMk/>
      </pc:docMkLst>
      <pc:sldChg chg="modSp mod">
        <pc:chgData name="Ivo Stichel" userId="965dcd5e930418a5" providerId="LiveId" clId="{DA331174-CCF3-4660-8582-291358551BA5}" dt="2022-03-24T14:37:40.849" v="21" actId="20577"/>
        <pc:sldMkLst>
          <pc:docMk/>
          <pc:sldMk cId="887661321" sldId="256"/>
        </pc:sldMkLst>
        <pc:spChg chg="mod">
          <ac:chgData name="Ivo Stichel" userId="965dcd5e930418a5" providerId="LiveId" clId="{DA331174-CCF3-4660-8582-291358551BA5}" dt="2022-03-24T14:37:40.849" v="21" actId="20577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DA331174-CCF3-4660-8582-291358551BA5}" dt="2022-03-24T14:37:36.352" v="0" actId="6549"/>
          <ac:spMkLst>
            <pc:docMk/>
            <pc:sldMk cId="887661321" sldId="256"/>
            <ac:spMk id="9" creationId="{00000000-0000-0000-0000-000000000000}"/>
          </ac:spMkLst>
        </pc:spChg>
      </pc:sldChg>
    </pc:docChg>
  </pc:docChgLst>
  <pc:docChgLst>
    <pc:chgData name="Ivo Stichel" userId="965dcd5e930418a5" providerId="LiveId" clId="{008954BB-6C11-4B7E-864F-61045926D270}"/>
    <pc:docChg chg="undo custSel addSld delSld modSld">
      <pc:chgData name="Ivo Stichel" userId="965dcd5e930418a5" providerId="LiveId" clId="{008954BB-6C11-4B7E-864F-61045926D270}" dt="2022-09-25T13:04:59.913" v="1008" actId="20577"/>
      <pc:docMkLst>
        <pc:docMk/>
      </pc:docMkLst>
      <pc:sldChg chg="modSp mod">
        <pc:chgData name="Ivo Stichel" userId="965dcd5e930418a5" providerId="LiveId" clId="{008954BB-6C11-4B7E-864F-61045926D270}" dt="2022-09-25T12:57:57.488" v="211" actId="20577"/>
        <pc:sldMkLst>
          <pc:docMk/>
          <pc:sldMk cId="218812087" sldId="257"/>
        </pc:sldMkLst>
        <pc:spChg chg="mod">
          <ac:chgData name="Ivo Stichel" userId="965dcd5e930418a5" providerId="LiveId" clId="{008954BB-6C11-4B7E-864F-61045926D270}" dt="2022-09-25T12:57:57.488" v="211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modSp mod">
        <pc:chgData name="Ivo Stichel" userId="965dcd5e930418a5" providerId="LiveId" clId="{008954BB-6C11-4B7E-864F-61045926D270}" dt="2022-09-25T12:56:16.781" v="25" actId="20577"/>
        <pc:sldMkLst>
          <pc:docMk/>
          <pc:sldMk cId="552164857" sldId="327"/>
        </pc:sldMkLst>
        <pc:spChg chg="mod">
          <ac:chgData name="Ivo Stichel" userId="965dcd5e930418a5" providerId="LiveId" clId="{008954BB-6C11-4B7E-864F-61045926D270}" dt="2022-09-25T12:56:16.781" v="25" actId="20577"/>
          <ac:spMkLst>
            <pc:docMk/>
            <pc:sldMk cId="552164857" sldId="327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562909691" sldId="331"/>
        </pc:sldMkLst>
      </pc:sldChg>
      <pc:sldChg chg="modSp mod">
        <pc:chgData name="Ivo Stichel" userId="965dcd5e930418a5" providerId="LiveId" clId="{008954BB-6C11-4B7E-864F-61045926D270}" dt="2022-09-25T12:57:48.051" v="210" actId="20577"/>
        <pc:sldMkLst>
          <pc:docMk/>
          <pc:sldMk cId="3592094587" sldId="367"/>
        </pc:sldMkLst>
        <pc:spChg chg="mod">
          <ac:chgData name="Ivo Stichel" userId="965dcd5e930418a5" providerId="LiveId" clId="{008954BB-6C11-4B7E-864F-61045926D270}" dt="2022-09-25T12:57:48.051" v="210" actId="20577"/>
          <ac:spMkLst>
            <pc:docMk/>
            <pc:sldMk cId="3592094587" sldId="367"/>
            <ac:spMk id="2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847187294" sldId="368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331172648" sldId="37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58797883" sldId="372"/>
        </pc:sldMkLst>
      </pc:sldChg>
      <pc:sldChg chg="modSp mod">
        <pc:chgData name="Ivo Stichel" userId="965dcd5e930418a5" providerId="LiveId" clId="{008954BB-6C11-4B7E-864F-61045926D270}" dt="2022-09-25T12:58:03.542" v="213" actId="20577"/>
        <pc:sldMkLst>
          <pc:docMk/>
          <pc:sldMk cId="1751616763" sldId="384"/>
        </pc:sldMkLst>
        <pc:spChg chg="mod">
          <ac:chgData name="Ivo Stichel" userId="965dcd5e930418a5" providerId="LiveId" clId="{008954BB-6C11-4B7E-864F-61045926D270}" dt="2022-09-25T12:58:03.542" v="213" actId="20577"/>
          <ac:spMkLst>
            <pc:docMk/>
            <pc:sldMk cId="1751616763" sldId="384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509021567" sldId="385"/>
        </pc:sldMkLst>
      </pc:sldChg>
      <pc:sldChg chg="modSp mod">
        <pc:chgData name="Ivo Stichel" userId="965dcd5e930418a5" providerId="LiveId" clId="{008954BB-6C11-4B7E-864F-61045926D270}" dt="2022-09-25T12:59:04.568" v="417" actId="20577"/>
        <pc:sldMkLst>
          <pc:docMk/>
          <pc:sldMk cId="2031800250" sldId="386"/>
        </pc:sldMkLst>
        <pc:spChg chg="mod">
          <ac:chgData name="Ivo Stichel" userId="965dcd5e930418a5" providerId="LiveId" clId="{008954BB-6C11-4B7E-864F-61045926D270}" dt="2022-09-25T12:59:04.568" v="417" actId="20577"/>
          <ac:spMkLst>
            <pc:docMk/>
            <pc:sldMk cId="2031800250" sldId="386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2:58:40.293" v="279" actId="20577"/>
          <ac:spMkLst>
            <pc:docMk/>
            <pc:sldMk cId="2031800250" sldId="386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423557959" sldId="387"/>
        </pc:sldMkLst>
      </pc:sldChg>
      <pc:sldChg chg="addSp modSp mod">
        <pc:chgData name="Ivo Stichel" userId="965dcd5e930418a5" providerId="LiveId" clId="{008954BB-6C11-4B7E-864F-61045926D270}" dt="2022-09-25T13:02:40.455" v="762" actId="1076"/>
        <pc:sldMkLst>
          <pc:docMk/>
          <pc:sldMk cId="293651496" sldId="388"/>
        </pc:sldMkLst>
        <pc:spChg chg="mod">
          <ac:chgData name="Ivo Stichel" userId="965dcd5e930418a5" providerId="LiveId" clId="{008954BB-6C11-4B7E-864F-61045926D270}" dt="2022-09-25T13:00:53.735" v="748" actId="27636"/>
          <ac:spMkLst>
            <pc:docMk/>
            <pc:sldMk cId="293651496" sldId="388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3:00:50.570" v="746" actId="20577"/>
          <ac:spMkLst>
            <pc:docMk/>
            <pc:sldMk cId="293651496" sldId="388"/>
            <ac:spMk id="3" creationId="{00000000-0000-0000-0000-000000000000}"/>
          </ac:spMkLst>
        </pc:spChg>
        <pc:picChg chg="add mod">
          <ac:chgData name="Ivo Stichel" userId="965dcd5e930418a5" providerId="LiveId" clId="{008954BB-6C11-4B7E-864F-61045926D270}" dt="2022-09-25T13:02:40.455" v="762" actId="1076"/>
          <ac:picMkLst>
            <pc:docMk/>
            <pc:sldMk cId="293651496" sldId="388"/>
            <ac:picMk id="1026" creationId="{8547B301-B185-E8F2-E2B2-05DFE020CF44}"/>
          </ac:picMkLst>
        </pc:pic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624893161" sldId="389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856722599" sldId="39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242882854" sldId="392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789446015" sldId="393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317934523" sldId="394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420394686" sldId="395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162873192" sldId="396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316025208" sldId="397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999371669" sldId="398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277350705" sldId="399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730971845" sldId="40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753598451" sldId="401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268516876" sldId="402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415153062" sldId="403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676394524" sldId="404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293791874" sldId="405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826306065" sldId="406"/>
        </pc:sldMkLst>
      </pc:sldChg>
      <pc:sldChg chg="modSp add mod">
        <pc:chgData name="Ivo Stichel" userId="965dcd5e930418a5" providerId="LiveId" clId="{008954BB-6C11-4B7E-864F-61045926D270}" dt="2022-09-25T13:01:16.207" v="757" actId="20577"/>
        <pc:sldMkLst>
          <pc:docMk/>
          <pc:sldMk cId="314684662" sldId="407"/>
        </pc:sldMkLst>
        <pc:spChg chg="mod">
          <ac:chgData name="Ivo Stichel" userId="965dcd5e930418a5" providerId="LiveId" clId="{008954BB-6C11-4B7E-864F-61045926D270}" dt="2022-09-25T13:01:16.207" v="757" actId="20577"/>
          <ac:spMkLst>
            <pc:docMk/>
            <pc:sldMk cId="314684662" sldId="40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2:58:26.229" v="249" actId="20577"/>
        <pc:sldMkLst>
          <pc:docMk/>
          <pc:sldMk cId="2145822878" sldId="408"/>
        </pc:sldMkLst>
        <pc:spChg chg="mod">
          <ac:chgData name="Ivo Stichel" userId="965dcd5e930418a5" providerId="LiveId" clId="{008954BB-6C11-4B7E-864F-61045926D270}" dt="2022-09-25T12:58:26.229" v="249" actId="20577"/>
          <ac:spMkLst>
            <pc:docMk/>
            <pc:sldMk cId="2145822878" sldId="408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008954BB-6C11-4B7E-864F-61045926D270}" dt="2022-09-25T12:58:36.227" v="265" actId="47"/>
        <pc:sldMkLst>
          <pc:docMk/>
          <pc:sldMk cId="17019798" sldId="409"/>
        </pc:sldMkLst>
        <pc:spChg chg="mod">
          <ac:chgData name="Ivo Stichel" userId="965dcd5e930418a5" providerId="LiveId" clId="{008954BB-6C11-4B7E-864F-61045926D270}" dt="2022-09-25T12:58:32.696" v="264" actId="20577"/>
          <ac:spMkLst>
            <pc:docMk/>
            <pc:sldMk cId="17019798" sldId="40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3:00:19.114" v="682" actId="20577"/>
        <pc:sldMkLst>
          <pc:docMk/>
          <pc:sldMk cId="721947187" sldId="409"/>
        </pc:sldMkLst>
        <pc:spChg chg="mod">
          <ac:chgData name="Ivo Stichel" userId="965dcd5e930418a5" providerId="LiveId" clId="{008954BB-6C11-4B7E-864F-61045926D270}" dt="2022-09-25T13:00:19.114" v="682" actId="20577"/>
          <ac:spMkLst>
            <pc:docMk/>
            <pc:sldMk cId="721947187" sldId="409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2:59:23.707" v="444" actId="20577"/>
          <ac:spMkLst>
            <pc:docMk/>
            <pc:sldMk cId="721947187" sldId="40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3:00:29.844" v="720" actId="20577"/>
        <pc:sldMkLst>
          <pc:docMk/>
          <pc:sldMk cId="881346694" sldId="410"/>
        </pc:sldMkLst>
        <pc:spChg chg="mod">
          <ac:chgData name="Ivo Stichel" userId="965dcd5e930418a5" providerId="LiveId" clId="{008954BB-6C11-4B7E-864F-61045926D270}" dt="2022-09-25T13:00:29.844" v="720" actId="20577"/>
          <ac:spMkLst>
            <pc:docMk/>
            <pc:sldMk cId="881346694" sldId="410"/>
            <ac:spMk id="2" creationId="{00000000-0000-0000-0000-000000000000}"/>
          </ac:spMkLst>
        </pc:spChg>
      </pc:sldChg>
      <pc:sldChg chg="add del">
        <pc:chgData name="Ivo Stichel" userId="965dcd5e930418a5" providerId="LiveId" clId="{008954BB-6C11-4B7E-864F-61045926D270}" dt="2022-09-25T13:00:43.592" v="722" actId="47"/>
        <pc:sldMkLst>
          <pc:docMk/>
          <pc:sldMk cId="1134990071" sldId="411"/>
        </pc:sldMkLst>
      </pc:sldChg>
      <pc:sldChg chg="addSp delSp modSp add mod">
        <pc:chgData name="Ivo Stichel" userId="965dcd5e930418a5" providerId="LiveId" clId="{008954BB-6C11-4B7E-864F-61045926D270}" dt="2022-09-25T13:03:46.628" v="899" actId="20577"/>
        <pc:sldMkLst>
          <pc:docMk/>
          <pc:sldMk cId="3438466950" sldId="411"/>
        </pc:sldMkLst>
        <pc:spChg chg="add mod">
          <ac:chgData name="Ivo Stichel" userId="965dcd5e930418a5" providerId="LiveId" clId="{008954BB-6C11-4B7E-864F-61045926D270}" dt="2022-09-25T13:03:46.628" v="899" actId="20577"/>
          <ac:spMkLst>
            <pc:docMk/>
            <pc:sldMk cId="3438466950" sldId="411"/>
            <ac:spMk id="5" creationId="{7E5B87D6-747F-111D-7C1F-D36CD04A9433}"/>
          </ac:spMkLst>
        </pc:spChg>
        <pc:picChg chg="add mod">
          <ac:chgData name="Ivo Stichel" userId="965dcd5e930418a5" providerId="LiveId" clId="{008954BB-6C11-4B7E-864F-61045926D270}" dt="2022-09-25T13:03:07.183" v="767" actId="1076"/>
          <ac:picMkLst>
            <pc:docMk/>
            <pc:sldMk cId="3438466950" sldId="411"/>
            <ac:picMk id="4" creationId="{209C3DF0-B4C7-C2EC-671F-B334B213CE7F}"/>
          </ac:picMkLst>
        </pc:picChg>
        <pc:picChg chg="del">
          <ac:chgData name="Ivo Stichel" userId="965dcd5e930418a5" providerId="LiveId" clId="{008954BB-6C11-4B7E-864F-61045926D270}" dt="2022-09-25T13:02:56.304" v="765" actId="478"/>
          <ac:picMkLst>
            <pc:docMk/>
            <pc:sldMk cId="3438466950" sldId="411"/>
            <ac:picMk id="1026" creationId="{8547B301-B185-E8F2-E2B2-05DFE020CF44}"/>
          </ac:picMkLst>
        </pc:picChg>
      </pc:sldChg>
      <pc:sldChg chg="modSp add mod">
        <pc:chgData name="Ivo Stichel" userId="965dcd5e930418a5" providerId="LiveId" clId="{008954BB-6C11-4B7E-864F-61045926D270}" dt="2022-09-25T13:04:59.913" v="1008" actId="20577"/>
        <pc:sldMkLst>
          <pc:docMk/>
          <pc:sldMk cId="1117121961" sldId="412"/>
        </pc:sldMkLst>
        <pc:spChg chg="mod">
          <ac:chgData name="Ivo Stichel" userId="965dcd5e930418a5" providerId="LiveId" clId="{008954BB-6C11-4B7E-864F-61045926D270}" dt="2022-09-25T13:04:59.913" v="1008" actId="20577"/>
          <ac:spMkLst>
            <pc:docMk/>
            <pc:sldMk cId="1117121961" sldId="412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3:03:58.270" v="918" actId="20577"/>
          <ac:spMkLst>
            <pc:docMk/>
            <pc:sldMk cId="1117121961" sldId="412"/>
            <ac:spMk id="3" creationId="{00000000-0000-0000-0000-000000000000}"/>
          </ac:spMkLst>
        </pc:spChg>
      </pc:sldChg>
    </pc:docChg>
  </pc:docChgLst>
  <pc:docChgLst>
    <pc:chgData name="Ivo Stichel" userId="965dcd5e930418a5" providerId="LiveId" clId="{B0098D60-D9A1-4A37-8A1A-977BCBD732D8}"/>
    <pc:docChg chg="undo custSel addSld delSld modSld sldOrd addMainMaster delMainMaster modMainMaster modNotesMaster">
      <pc:chgData name="Ivo Stichel" userId="965dcd5e930418a5" providerId="LiveId" clId="{B0098D60-D9A1-4A37-8A1A-977BCBD732D8}" dt="2021-03-03T16:04:25.759" v="9641"/>
      <pc:docMkLst>
        <pc:docMk/>
      </pc:docMkLst>
      <pc:sldChg chg="delSp modSp mod">
        <pc:chgData name="Ivo Stichel" userId="965dcd5e930418a5" providerId="LiveId" clId="{B0098D60-D9A1-4A37-8A1A-977BCBD732D8}" dt="2021-02-25T19:40:40.900" v="80" actId="20577"/>
        <pc:sldMkLst>
          <pc:docMk/>
          <pc:sldMk cId="887661321" sldId="256"/>
        </pc:sldMkLst>
        <pc:spChg chg="del">
          <ac:chgData name="Ivo Stichel" userId="965dcd5e930418a5" providerId="LiveId" clId="{B0098D60-D9A1-4A37-8A1A-977BCBD732D8}" dt="2021-02-25T19:40:26.502" v="47" actId="478"/>
          <ac:spMkLst>
            <pc:docMk/>
            <pc:sldMk cId="887661321" sldId="256"/>
            <ac:spMk id="4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39:07.246" v="40" actId="20577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0:36.151" v="70" actId="20577"/>
          <ac:spMkLst>
            <pc:docMk/>
            <pc:sldMk cId="887661321" sldId="256"/>
            <ac:spMk id="10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0:40.900" v="80" actId="20577"/>
          <ac:spMkLst>
            <pc:docMk/>
            <pc:sldMk cId="887661321" sldId="256"/>
            <ac:spMk id="11" creationId="{00000000-0000-0000-0000-000000000000}"/>
          </ac:spMkLst>
        </pc:spChg>
      </pc:sldChg>
      <pc:sldChg chg="delSp modSp mod">
        <pc:chgData name="Ivo Stichel" userId="965dcd5e930418a5" providerId="LiveId" clId="{B0098D60-D9A1-4A37-8A1A-977BCBD732D8}" dt="2021-02-28T11:38:55" v="5386" actId="20577"/>
        <pc:sldMkLst>
          <pc:docMk/>
          <pc:sldMk cId="218812087" sldId="257"/>
        </pc:sldMkLst>
        <pc:spChg chg="mod">
          <ac:chgData name="Ivo Stichel" userId="965dcd5e930418a5" providerId="LiveId" clId="{B0098D60-D9A1-4A37-8A1A-977BCBD732D8}" dt="2021-02-28T11:38:55" v="5386" actId="20577"/>
          <ac:spMkLst>
            <pc:docMk/>
            <pc:sldMk cId="218812087" sldId="25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2:09.813" v="128" actId="20577"/>
          <ac:spMkLst>
            <pc:docMk/>
            <pc:sldMk cId="218812087" sldId="257"/>
            <ac:spMk id="3" creationId="{00000000-0000-0000-0000-000000000000}"/>
          </ac:spMkLst>
        </pc:spChg>
        <pc:spChg chg="del">
          <ac:chgData name="Ivo Stichel" userId="965dcd5e930418a5" providerId="LiveId" clId="{B0098D60-D9A1-4A37-8A1A-977BCBD732D8}" dt="2021-02-25T19:41:15.268" v="82" actId="478"/>
          <ac:spMkLst>
            <pc:docMk/>
            <pc:sldMk cId="218812087" sldId="257"/>
            <ac:spMk id="4" creationId="{00000000-0000-0000-0000-000000000000}"/>
          </ac:spMkLst>
        </pc:spChg>
      </pc:sldChg>
      <pc:sldChg chg="addSp delSp modSp add mod modClrScheme chgLayout">
        <pc:chgData name="Ivo Stichel" userId="965dcd5e930418a5" providerId="LiveId" clId="{B0098D60-D9A1-4A37-8A1A-977BCBD732D8}" dt="2021-02-25T19:46:06.422" v="573" actId="20577"/>
        <pc:sldMkLst>
          <pc:docMk/>
          <pc:sldMk cId="4177522198" sldId="258"/>
        </pc:sldMkLst>
        <pc:spChg chg="del mod ord">
          <ac:chgData name="Ivo Stichel" userId="965dcd5e930418a5" providerId="LiveId" clId="{B0098D60-D9A1-4A37-8A1A-977BCBD732D8}" dt="2021-02-25T19:44:56.056" v="399" actId="478"/>
          <ac:spMkLst>
            <pc:docMk/>
            <pc:sldMk cId="4177522198" sldId="258"/>
            <ac:spMk id="2" creationId="{00000000-0000-0000-0000-000000000000}"/>
          </ac:spMkLst>
        </pc:spChg>
        <pc:spChg chg="mod ord">
          <ac:chgData name="Ivo Stichel" userId="965dcd5e930418a5" providerId="LiveId" clId="{B0098D60-D9A1-4A37-8A1A-977BCBD732D8}" dt="2021-02-25T19:46:06.422" v="573" actId="20577"/>
          <ac:spMkLst>
            <pc:docMk/>
            <pc:sldMk cId="4177522198" sldId="258"/>
            <ac:spMk id="3" creationId="{00000000-0000-0000-0000-000000000000}"/>
          </ac:spMkLst>
        </pc:spChg>
        <pc:spChg chg="add del mod ord">
          <ac:chgData name="Ivo Stichel" userId="965dcd5e930418a5" providerId="LiveId" clId="{B0098D60-D9A1-4A37-8A1A-977BCBD732D8}" dt="2021-02-25T19:44:32.208" v="382" actId="478"/>
          <ac:spMkLst>
            <pc:docMk/>
            <pc:sldMk cId="4177522198" sldId="258"/>
            <ac:spMk id="4" creationId="{77D9CB93-815B-48BE-8919-5024F8FA3BF0}"/>
          </ac:spMkLst>
        </pc:spChg>
        <pc:spChg chg="add del mod">
          <ac:chgData name="Ivo Stichel" userId="965dcd5e930418a5" providerId="LiveId" clId="{B0098D60-D9A1-4A37-8A1A-977BCBD732D8}" dt="2021-02-25T19:44:57.649" v="400" actId="478"/>
          <ac:spMkLst>
            <pc:docMk/>
            <pc:sldMk cId="4177522198" sldId="258"/>
            <ac:spMk id="6" creationId="{DB482B20-310D-4E38-84C4-CF95EAF420A6}"/>
          </ac:spMkLst>
        </pc:spChg>
      </pc:sldChg>
      <pc:sldChg chg="modSp add del mod">
        <pc:chgData name="Ivo Stichel" userId="965dcd5e930418a5" providerId="LiveId" clId="{B0098D60-D9A1-4A37-8A1A-977BCBD732D8}" dt="2021-03-01T14:44:34.393" v="8695" actId="47"/>
        <pc:sldMkLst>
          <pc:docMk/>
          <pc:sldMk cId="3435539678" sldId="259"/>
        </pc:sldMkLst>
        <pc:spChg chg="mod">
          <ac:chgData name="Ivo Stichel" userId="965dcd5e930418a5" providerId="LiveId" clId="{B0098D60-D9A1-4A37-8A1A-977BCBD732D8}" dt="2021-02-25T19:47:04.940" v="666" actId="5793"/>
          <ac:spMkLst>
            <pc:docMk/>
            <pc:sldMk cId="3435539678" sldId="25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6:54.004" v="658" actId="20577"/>
          <ac:spMkLst>
            <pc:docMk/>
            <pc:sldMk cId="3435539678" sldId="25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5T19:46:25.024" v="613" actId="20577"/>
        <pc:sldMkLst>
          <pc:docMk/>
          <pc:sldMk cId="2342260251" sldId="260"/>
        </pc:sldMkLst>
        <pc:spChg chg="mod">
          <ac:chgData name="Ivo Stichel" userId="965dcd5e930418a5" providerId="LiveId" clId="{B0098D60-D9A1-4A37-8A1A-977BCBD732D8}" dt="2021-02-25T19:46:25.024" v="613" actId="20577"/>
          <ac:spMkLst>
            <pc:docMk/>
            <pc:sldMk cId="2342260251" sldId="260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1:46:00.107" v="5551" actId="20577"/>
        <pc:sldMkLst>
          <pc:docMk/>
          <pc:sldMk cId="520066609" sldId="261"/>
        </pc:sldMkLst>
        <pc:spChg chg="mod">
          <ac:chgData name="Ivo Stichel" userId="965dcd5e930418a5" providerId="LiveId" clId="{B0098D60-D9A1-4A37-8A1A-977BCBD732D8}" dt="2021-02-28T11:46:00.107" v="5551" actId="20577"/>
          <ac:spMkLst>
            <pc:docMk/>
            <pc:sldMk cId="520066609" sldId="261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6:56.472" v="3190" actId="20577"/>
          <ac:spMkLst>
            <pc:docMk/>
            <pc:sldMk cId="520066609" sldId="261"/>
            <ac:spMk id="3" creationId="{00000000-0000-0000-0000-000000000000}"/>
          </ac:spMkLst>
        </pc:spChg>
      </pc:sldChg>
      <pc:sldChg chg="addSp delSp modSp add mod modNotesTx">
        <pc:chgData name="Ivo Stichel" userId="965dcd5e930418a5" providerId="LiveId" clId="{B0098D60-D9A1-4A37-8A1A-977BCBD732D8}" dt="2021-03-01T14:47:37.364" v="8754" actId="1076"/>
        <pc:sldMkLst>
          <pc:docMk/>
          <pc:sldMk cId="987934936" sldId="262"/>
        </pc:sldMkLst>
        <pc:spChg chg="del mod">
          <ac:chgData name="Ivo Stichel" userId="965dcd5e930418a5" providerId="LiveId" clId="{B0098D60-D9A1-4A37-8A1A-977BCBD732D8}" dt="2021-03-01T14:46:05.098" v="8697" actId="22"/>
          <ac:spMkLst>
            <pc:docMk/>
            <pc:sldMk cId="987934936" sldId="26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7:10.633" v="696" actId="20577"/>
          <ac:spMkLst>
            <pc:docMk/>
            <pc:sldMk cId="987934936" sldId="262"/>
            <ac:spMk id="3" creationId="{00000000-0000-0000-0000-000000000000}"/>
          </ac:spMkLst>
        </pc:spChg>
        <pc:picChg chg="add mod ord">
          <ac:chgData name="Ivo Stichel" userId="965dcd5e930418a5" providerId="LiveId" clId="{B0098D60-D9A1-4A37-8A1A-977BCBD732D8}" dt="2021-03-01T14:46:08.655" v="8698" actId="1076"/>
          <ac:picMkLst>
            <pc:docMk/>
            <pc:sldMk cId="987934936" sldId="262"/>
            <ac:picMk id="5" creationId="{8A3A49AC-51DD-47B5-9F33-DFFE6D0AB557}"/>
          </ac:picMkLst>
        </pc:picChg>
        <pc:picChg chg="add mod">
          <ac:chgData name="Ivo Stichel" userId="965dcd5e930418a5" providerId="LiveId" clId="{B0098D60-D9A1-4A37-8A1A-977BCBD732D8}" dt="2021-03-01T14:47:37.364" v="8754" actId="1076"/>
          <ac:picMkLst>
            <pc:docMk/>
            <pc:sldMk cId="987934936" sldId="262"/>
            <ac:picMk id="7" creationId="{3BD508AF-3644-4CA9-B445-34A98E412B80}"/>
          </ac:picMkLst>
        </pc:picChg>
      </pc:sldChg>
      <pc:sldChg chg="modSp add del mod modNotesTx">
        <pc:chgData name="Ivo Stichel" userId="965dcd5e930418a5" providerId="LiveId" clId="{B0098D60-D9A1-4A37-8A1A-977BCBD732D8}" dt="2021-02-28T11:35:43.683" v="5284" actId="47"/>
        <pc:sldMkLst>
          <pc:docMk/>
          <pc:sldMk cId="3106862784" sldId="263"/>
        </pc:sldMkLst>
        <pc:spChg chg="mod">
          <ac:chgData name="Ivo Stichel" userId="965dcd5e930418a5" providerId="LiveId" clId="{B0098D60-D9A1-4A37-8A1A-977BCBD732D8}" dt="2021-02-25T19:54:43.691" v="1427" actId="20577"/>
          <ac:spMkLst>
            <pc:docMk/>
            <pc:sldMk cId="3106862784" sldId="263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8:24.737" v="755" actId="20577"/>
          <ac:spMkLst>
            <pc:docMk/>
            <pc:sldMk cId="3106862784" sldId="263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0098D60-D9A1-4A37-8A1A-977BCBD732D8}" dt="2021-02-28T11:35:43.683" v="5284" actId="47"/>
        <pc:sldMkLst>
          <pc:docMk/>
          <pc:sldMk cId="2437288300" sldId="264"/>
        </pc:sldMkLst>
        <pc:spChg chg="mod">
          <ac:chgData name="Ivo Stichel" userId="965dcd5e930418a5" providerId="LiveId" clId="{B0098D60-D9A1-4A37-8A1A-977BCBD732D8}" dt="2021-02-28T10:24:04.782" v="2117" actId="20577"/>
          <ac:spMkLst>
            <pc:docMk/>
            <pc:sldMk cId="2437288300" sldId="26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47:32.037" v="4148" actId="20577"/>
          <ac:spMkLst>
            <pc:docMk/>
            <pc:sldMk cId="2437288300" sldId="264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19:01.117" v="1490" actId="20577"/>
        <pc:sldMkLst>
          <pc:docMk/>
          <pc:sldMk cId="2281560877" sldId="265"/>
        </pc:sldMkLst>
        <pc:spChg chg="mod">
          <ac:chgData name="Ivo Stichel" userId="965dcd5e930418a5" providerId="LiveId" clId="{B0098D60-D9A1-4A37-8A1A-977BCBD732D8}" dt="2021-02-28T10:19:01.117" v="1490" actId="20577"/>
          <ac:spMkLst>
            <pc:docMk/>
            <pc:sldMk cId="2281560877" sldId="26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19:20.423" v="1510" actId="20577"/>
        <pc:sldMkLst>
          <pc:docMk/>
          <pc:sldMk cId="2293944849" sldId="266"/>
        </pc:sldMkLst>
        <pc:spChg chg="mod">
          <ac:chgData name="Ivo Stichel" userId="965dcd5e930418a5" providerId="LiveId" clId="{B0098D60-D9A1-4A37-8A1A-977BCBD732D8}" dt="2021-02-28T10:19:20.423" v="1510" actId="20577"/>
          <ac:spMkLst>
            <pc:docMk/>
            <pc:sldMk cId="2293944849" sldId="266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42:41.232" v="3813" actId="20577"/>
        <pc:sldMkLst>
          <pc:docMk/>
          <pc:sldMk cId="695247934" sldId="267"/>
        </pc:sldMkLst>
        <pc:spChg chg="mod">
          <ac:chgData name="Ivo Stichel" userId="965dcd5e930418a5" providerId="LiveId" clId="{B0098D60-D9A1-4A37-8A1A-977BCBD732D8}" dt="2021-02-28T10:42:41.232" v="3813" actId="20577"/>
          <ac:spMkLst>
            <pc:docMk/>
            <pc:sldMk cId="695247934" sldId="26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19:32.002" v="1532" actId="20577"/>
          <ac:spMkLst>
            <pc:docMk/>
            <pc:sldMk cId="695247934" sldId="26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43:00.490" v="3820" actId="27636"/>
        <pc:sldMkLst>
          <pc:docMk/>
          <pc:sldMk cId="3920175795" sldId="268"/>
        </pc:sldMkLst>
        <pc:spChg chg="mod">
          <ac:chgData name="Ivo Stichel" userId="965dcd5e930418a5" providerId="LiveId" clId="{B0098D60-D9A1-4A37-8A1A-977BCBD732D8}" dt="2021-02-28T10:43:00.490" v="3820" actId="27636"/>
          <ac:spMkLst>
            <pc:docMk/>
            <pc:sldMk cId="3920175795" sldId="268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0:41.482" v="1785" actId="20577"/>
          <ac:spMkLst>
            <pc:docMk/>
            <pc:sldMk cId="3920175795" sldId="268"/>
            <ac:spMk id="3" creationId="{00000000-0000-0000-0000-000000000000}"/>
          </ac:spMkLst>
        </pc:spChg>
      </pc:sldChg>
      <pc:sldChg chg="add del">
        <pc:chgData name="Ivo Stichel" userId="965dcd5e930418a5" providerId="LiveId" clId="{B0098D60-D9A1-4A37-8A1A-977BCBD732D8}" dt="2021-02-28T10:21:32.499" v="1865" actId="47"/>
        <pc:sldMkLst>
          <pc:docMk/>
          <pc:sldMk cId="3443536376" sldId="269"/>
        </pc:sldMkLst>
      </pc:sldChg>
      <pc:sldChg chg="modSp add mod">
        <pc:chgData name="Ivo Stichel" userId="965dcd5e930418a5" providerId="LiveId" clId="{B0098D60-D9A1-4A37-8A1A-977BCBD732D8}" dt="2021-02-28T10:21:40.179" v="1904" actId="20577"/>
        <pc:sldMkLst>
          <pc:docMk/>
          <pc:sldMk cId="4160750485" sldId="269"/>
        </pc:sldMkLst>
        <pc:spChg chg="mod">
          <ac:chgData name="Ivo Stichel" userId="965dcd5e930418a5" providerId="LiveId" clId="{B0098D60-D9A1-4A37-8A1A-977BCBD732D8}" dt="2021-02-28T10:21:40.179" v="1904" actId="20577"/>
          <ac:spMkLst>
            <pc:docMk/>
            <pc:sldMk cId="4160750485" sldId="269"/>
            <ac:spMk id="3" creationId="{00000000-0000-0000-0000-000000000000}"/>
          </ac:spMkLst>
        </pc:spChg>
      </pc:sldChg>
      <pc:sldChg chg="modSp add mod ord">
        <pc:chgData name="Ivo Stichel" userId="965dcd5e930418a5" providerId="LiveId" clId="{B0098D60-D9A1-4A37-8A1A-977BCBD732D8}" dt="2021-02-28T11:45:35.285" v="5549" actId="20577"/>
        <pc:sldMkLst>
          <pc:docMk/>
          <pc:sldMk cId="1279134856" sldId="270"/>
        </pc:sldMkLst>
        <pc:spChg chg="mod">
          <ac:chgData name="Ivo Stichel" userId="965dcd5e930418a5" providerId="LiveId" clId="{B0098D60-D9A1-4A37-8A1A-977BCBD732D8}" dt="2021-02-28T11:45:35.285" v="5549" actId="20577"/>
          <ac:spMkLst>
            <pc:docMk/>
            <pc:sldMk cId="1279134856" sldId="27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5:31.463" v="2292" actId="20577"/>
          <ac:spMkLst>
            <pc:docMk/>
            <pc:sldMk cId="1279134856" sldId="270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0098D60-D9A1-4A37-8A1A-977BCBD732D8}" dt="2021-02-28T10:21:58.217" v="1907" actId="47"/>
        <pc:sldMkLst>
          <pc:docMk/>
          <pc:sldMk cId="3148497873" sldId="270"/>
        </pc:sldMkLst>
        <pc:spChg chg="mod">
          <ac:chgData name="Ivo Stichel" userId="965dcd5e930418a5" providerId="LiveId" clId="{B0098D60-D9A1-4A37-8A1A-977BCBD732D8}" dt="2021-02-28T10:21:56.049" v="1906" actId="6549"/>
          <ac:spMkLst>
            <pc:docMk/>
            <pc:sldMk cId="3148497873" sldId="270"/>
            <ac:spMk id="2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25:21.853" v="2271" actId="20577"/>
        <pc:sldMkLst>
          <pc:docMk/>
          <pc:sldMk cId="991990110" sldId="271"/>
        </pc:sldMkLst>
        <pc:spChg chg="mod">
          <ac:chgData name="Ivo Stichel" userId="965dcd5e930418a5" providerId="LiveId" clId="{B0098D60-D9A1-4A37-8A1A-977BCBD732D8}" dt="2021-02-28T10:25:21.853" v="2271" actId="20577"/>
          <ac:spMkLst>
            <pc:docMk/>
            <pc:sldMk cId="991990110" sldId="271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0:30:59.815" v="2694" actId="1076"/>
        <pc:sldMkLst>
          <pc:docMk/>
          <pc:sldMk cId="3845637107" sldId="272"/>
        </pc:sldMkLst>
        <pc:spChg chg="mod">
          <ac:chgData name="Ivo Stichel" userId="965dcd5e930418a5" providerId="LiveId" clId="{B0098D60-D9A1-4A37-8A1A-977BCBD732D8}" dt="2021-02-28T10:29:40.123" v="2660" actId="21"/>
          <ac:spMkLst>
            <pc:docMk/>
            <pc:sldMk cId="3845637107" sldId="27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5:50.287" v="2312" actId="20577"/>
          <ac:spMkLst>
            <pc:docMk/>
            <pc:sldMk cId="3845637107" sldId="272"/>
            <ac:spMk id="3" creationId="{00000000-0000-0000-0000-000000000000}"/>
          </ac:spMkLst>
        </pc:spChg>
        <pc:spChg chg="add mod">
          <ac:chgData name="Ivo Stichel" userId="965dcd5e930418a5" providerId="LiveId" clId="{B0098D60-D9A1-4A37-8A1A-977BCBD732D8}" dt="2021-02-28T10:30:40.173" v="2680" actId="1076"/>
          <ac:spMkLst>
            <pc:docMk/>
            <pc:sldMk cId="3845637107" sldId="272"/>
            <ac:spMk id="12" creationId="{3F1CAF27-FF69-429D-8508-A0E707500607}"/>
          </ac:spMkLst>
        </pc:spChg>
        <pc:spChg chg="add mod">
          <ac:chgData name="Ivo Stichel" userId="965dcd5e930418a5" providerId="LiveId" clId="{B0098D60-D9A1-4A37-8A1A-977BCBD732D8}" dt="2021-02-28T10:30:59.815" v="2694" actId="1076"/>
          <ac:spMkLst>
            <pc:docMk/>
            <pc:sldMk cId="3845637107" sldId="272"/>
            <ac:spMk id="13" creationId="{8863FC44-2FF0-4577-A582-D6B6B3575A08}"/>
          </ac:spMkLst>
        </pc:spChg>
        <pc:cxnChg chg="add mod">
          <ac:chgData name="Ivo Stichel" userId="965dcd5e930418a5" providerId="LiveId" clId="{B0098D60-D9A1-4A37-8A1A-977BCBD732D8}" dt="2021-02-28T10:30:14.587" v="2665" actId="14100"/>
          <ac:cxnSpMkLst>
            <pc:docMk/>
            <pc:sldMk cId="3845637107" sldId="272"/>
            <ac:cxnSpMk id="5" creationId="{79A4AA52-3AA1-4094-A12B-0B59587421D3}"/>
          </ac:cxnSpMkLst>
        </pc:cxnChg>
        <pc:cxnChg chg="add mod">
          <ac:chgData name="Ivo Stichel" userId="965dcd5e930418a5" providerId="LiveId" clId="{B0098D60-D9A1-4A37-8A1A-977BCBD732D8}" dt="2021-02-28T10:30:25.925" v="2670" actId="14100"/>
          <ac:cxnSpMkLst>
            <pc:docMk/>
            <pc:sldMk cId="3845637107" sldId="272"/>
            <ac:cxnSpMk id="8" creationId="{A36B5AB4-6898-48A7-BC39-C09F977C1610}"/>
          </ac:cxnSpMkLst>
        </pc:cxnChg>
      </pc:sldChg>
      <pc:sldChg chg="delSp modSp add del mod">
        <pc:chgData name="Ivo Stichel" userId="965dcd5e930418a5" providerId="LiveId" clId="{B0098D60-D9A1-4A37-8A1A-977BCBD732D8}" dt="2021-02-28T11:44:18.003" v="5522" actId="47"/>
        <pc:sldMkLst>
          <pc:docMk/>
          <pc:sldMk cId="2453882254" sldId="273"/>
        </pc:sldMkLst>
        <pc:spChg chg="mod">
          <ac:chgData name="Ivo Stichel" userId="965dcd5e930418a5" providerId="LiveId" clId="{B0098D60-D9A1-4A37-8A1A-977BCBD732D8}" dt="2021-02-28T10:33:00.001" v="2881" actId="20577"/>
          <ac:spMkLst>
            <pc:docMk/>
            <pc:sldMk cId="2453882254" sldId="273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2:17.796" v="2841" actId="6549"/>
          <ac:spMkLst>
            <pc:docMk/>
            <pc:sldMk cId="2453882254" sldId="273"/>
            <ac:spMk id="3" creationId="{00000000-0000-0000-0000-000000000000}"/>
          </ac:spMkLst>
        </pc:spChg>
        <pc:spChg chg="del mod">
          <ac:chgData name="Ivo Stichel" userId="965dcd5e930418a5" providerId="LiveId" clId="{B0098D60-D9A1-4A37-8A1A-977BCBD732D8}" dt="2021-02-28T10:31:40.140" v="2799" actId="478"/>
          <ac:spMkLst>
            <pc:docMk/>
            <pc:sldMk cId="2453882254" sldId="273"/>
            <ac:spMk id="12" creationId="{3F1CAF27-FF69-429D-8508-A0E707500607}"/>
          </ac:spMkLst>
        </pc:spChg>
        <pc:spChg chg="del">
          <ac:chgData name="Ivo Stichel" userId="965dcd5e930418a5" providerId="LiveId" clId="{B0098D60-D9A1-4A37-8A1A-977BCBD732D8}" dt="2021-02-28T10:31:36.275" v="2798" actId="478"/>
          <ac:spMkLst>
            <pc:docMk/>
            <pc:sldMk cId="2453882254" sldId="273"/>
            <ac:spMk id="13" creationId="{8863FC44-2FF0-4577-A582-D6B6B3575A08}"/>
          </ac:spMkLst>
        </pc:spChg>
        <pc:cxnChg chg="del">
          <ac:chgData name="Ivo Stichel" userId="965dcd5e930418a5" providerId="LiveId" clId="{B0098D60-D9A1-4A37-8A1A-977BCBD732D8}" dt="2021-02-28T10:31:33.366" v="2795" actId="478"/>
          <ac:cxnSpMkLst>
            <pc:docMk/>
            <pc:sldMk cId="2453882254" sldId="273"/>
            <ac:cxnSpMk id="5" creationId="{79A4AA52-3AA1-4094-A12B-0B59587421D3}"/>
          </ac:cxnSpMkLst>
        </pc:cxnChg>
        <pc:cxnChg chg="del">
          <ac:chgData name="Ivo Stichel" userId="965dcd5e930418a5" providerId="LiveId" clId="{B0098D60-D9A1-4A37-8A1A-977BCBD732D8}" dt="2021-02-28T10:31:34.522" v="2797" actId="478"/>
          <ac:cxnSpMkLst>
            <pc:docMk/>
            <pc:sldMk cId="2453882254" sldId="273"/>
            <ac:cxnSpMk id="8" creationId="{A36B5AB4-6898-48A7-BC39-C09F977C1610}"/>
          </ac:cxnSpMkLst>
        </pc:cxnChg>
      </pc:sldChg>
      <pc:sldChg chg="addSp delSp modSp add mod">
        <pc:chgData name="Ivo Stichel" userId="965dcd5e930418a5" providerId="LiveId" clId="{B0098D60-D9A1-4A37-8A1A-977BCBD732D8}" dt="2021-02-28T11:45:16.093" v="5547"/>
        <pc:sldMkLst>
          <pc:docMk/>
          <pc:sldMk cId="289938109" sldId="274"/>
        </pc:sldMkLst>
        <pc:spChg chg="mod">
          <ac:chgData name="Ivo Stichel" userId="965dcd5e930418a5" providerId="LiveId" clId="{B0098D60-D9A1-4A37-8A1A-977BCBD732D8}" dt="2021-02-28T11:44:44.601" v="5537" actId="27636"/>
          <ac:spMkLst>
            <pc:docMk/>
            <pc:sldMk cId="289938109" sldId="27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3:31.249" v="2917" actId="20577"/>
          <ac:spMkLst>
            <pc:docMk/>
            <pc:sldMk cId="289938109" sldId="274"/>
            <ac:spMk id="3" creationId="{00000000-0000-0000-0000-000000000000}"/>
          </ac:spMkLst>
        </pc:spChg>
        <pc:spChg chg="add del">
          <ac:chgData name="Ivo Stichel" userId="965dcd5e930418a5" providerId="LiveId" clId="{B0098D60-D9A1-4A37-8A1A-977BCBD732D8}" dt="2021-02-28T11:44:59.423" v="5540" actId="478"/>
          <ac:spMkLst>
            <pc:docMk/>
            <pc:sldMk cId="289938109" sldId="274"/>
            <ac:spMk id="5" creationId="{EABA04DB-780E-4BBE-9808-D8FE192B8654}"/>
          </ac:spMkLst>
        </pc:spChg>
        <pc:spChg chg="add del mod">
          <ac:chgData name="Ivo Stichel" userId="965dcd5e930418a5" providerId="LiveId" clId="{B0098D60-D9A1-4A37-8A1A-977BCBD732D8}" dt="2021-02-28T11:45:16.093" v="5547"/>
          <ac:spMkLst>
            <pc:docMk/>
            <pc:sldMk cId="289938109" sldId="274"/>
            <ac:spMk id="7" creationId="{B5A8262A-A2E1-43DD-99A4-2BFA570C341A}"/>
          </ac:spMkLst>
        </pc:spChg>
      </pc:sldChg>
      <pc:sldChg chg="addSp delSp modSp add mod">
        <pc:chgData name="Ivo Stichel" userId="965dcd5e930418a5" providerId="LiveId" clId="{B0098D60-D9A1-4A37-8A1A-977BCBD732D8}" dt="2021-02-28T10:34:42.382" v="3093" actId="20577"/>
        <pc:sldMkLst>
          <pc:docMk/>
          <pc:sldMk cId="3688094575" sldId="275"/>
        </pc:sldMkLst>
        <pc:spChg chg="del">
          <ac:chgData name="Ivo Stichel" userId="965dcd5e930418a5" providerId="LiveId" clId="{B0098D60-D9A1-4A37-8A1A-977BCBD732D8}" dt="2021-02-28T10:34:06.044" v="2927" actId="478"/>
          <ac:spMkLst>
            <pc:docMk/>
            <pc:sldMk cId="3688094575" sldId="275"/>
            <ac:spMk id="2" creationId="{00000000-0000-0000-0000-000000000000}"/>
          </ac:spMkLst>
        </pc:spChg>
        <pc:spChg chg="add del mod">
          <ac:chgData name="Ivo Stichel" userId="965dcd5e930418a5" providerId="LiveId" clId="{B0098D60-D9A1-4A37-8A1A-977BCBD732D8}" dt="2021-02-28T10:34:08.366" v="2929" actId="478"/>
          <ac:spMkLst>
            <pc:docMk/>
            <pc:sldMk cId="3688094575" sldId="275"/>
            <ac:spMk id="5" creationId="{57A89FF5-80B8-473A-B178-ADB44974C1FC}"/>
          </ac:spMkLst>
        </pc:spChg>
        <pc:spChg chg="add mod">
          <ac:chgData name="Ivo Stichel" userId="965dcd5e930418a5" providerId="LiveId" clId="{B0098D60-D9A1-4A37-8A1A-977BCBD732D8}" dt="2021-02-28T10:34:42.382" v="3093" actId="20577"/>
          <ac:spMkLst>
            <pc:docMk/>
            <pc:sldMk cId="3688094575" sldId="275"/>
            <ac:spMk id="6" creationId="{125E2752-29AC-422D-BF29-8541DF46823A}"/>
          </ac:spMkLst>
        </pc:spChg>
      </pc:sldChg>
      <pc:sldChg chg="modSp add mod">
        <pc:chgData name="Ivo Stichel" userId="965dcd5e930418a5" providerId="LiveId" clId="{B0098D60-D9A1-4A37-8A1A-977BCBD732D8}" dt="2021-02-28T11:34:34.921" v="5282" actId="27636"/>
        <pc:sldMkLst>
          <pc:docMk/>
          <pc:sldMk cId="591328321" sldId="276"/>
        </pc:sldMkLst>
        <pc:spChg chg="mod">
          <ac:chgData name="Ivo Stichel" userId="965dcd5e930418a5" providerId="LiveId" clId="{B0098D60-D9A1-4A37-8A1A-977BCBD732D8}" dt="2021-02-28T11:34:34.921" v="5282" actId="27636"/>
          <ac:spMkLst>
            <pc:docMk/>
            <pc:sldMk cId="591328321" sldId="276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9:18.980" v="3490" actId="20577"/>
          <ac:spMkLst>
            <pc:docMk/>
            <pc:sldMk cId="591328321" sldId="276"/>
            <ac:spMk id="3" creationId="{00000000-0000-0000-0000-000000000000}"/>
          </ac:spMkLst>
        </pc:spChg>
      </pc:sldChg>
      <pc:sldChg chg="addSp modSp add mod addCm delCm">
        <pc:chgData name="Ivo Stichel" userId="965dcd5e930418a5" providerId="LiveId" clId="{B0098D60-D9A1-4A37-8A1A-977BCBD732D8}" dt="2021-02-28T11:21:58.455" v="4153" actId="1076"/>
        <pc:sldMkLst>
          <pc:docMk/>
          <pc:sldMk cId="3483610594" sldId="277"/>
        </pc:sldMkLst>
        <pc:spChg chg="mod">
          <ac:chgData name="Ivo Stichel" userId="965dcd5e930418a5" providerId="LiveId" clId="{B0098D60-D9A1-4A37-8A1A-977BCBD732D8}" dt="2021-02-28T10:46:53.054" v="4121" actId="255"/>
          <ac:spMkLst>
            <pc:docMk/>
            <pc:sldMk cId="3483610594" sldId="27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43:39.094" v="3825" actId="20577"/>
          <ac:spMkLst>
            <pc:docMk/>
            <pc:sldMk cId="3483610594" sldId="277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0:45:29.098" v="3909" actId="1076"/>
          <ac:picMkLst>
            <pc:docMk/>
            <pc:sldMk cId="3483610594" sldId="277"/>
            <ac:picMk id="5" creationId="{C8876D5B-6D91-4882-ACC4-A998380A05DD}"/>
          </ac:picMkLst>
        </pc:picChg>
        <pc:picChg chg="add mod">
          <ac:chgData name="Ivo Stichel" userId="965dcd5e930418a5" providerId="LiveId" clId="{B0098D60-D9A1-4A37-8A1A-977BCBD732D8}" dt="2021-02-28T11:21:58.455" v="4153" actId="1076"/>
          <ac:picMkLst>
            <pc:docMk/>
            <pc:sldMk cId="3483610594" sldId="277"/>
            <ac:picMk id="7" creationId="{C00E1068-A552-4A39-96BD-7337CD371A7F}"/>
          </ac:picMkLst>
        </pc:picChg>
      </pc:sldChg>
      <pc:sldChg chg="modSp add del mod ord">
        <pc:chgData name="Ivo Stichel" userId="965dcd5e930418a5" providerId="LiveId" clId="{B0098D60-D9A1-4A37-8A1A-977BCBD732D8}" dt="2021-02-28T11:35:43.683" v="5284" actId="47"/>
        <pc:sldMkLst>
          <pc:docMk/>
          <pc:sldMk cId="2142389439" sldId="278"/>
        </pc:sldMkLst>
        <pc:spChg chg="mod">
          <ac:chgData name="Ivo Stichel" userId="965dcd5e930418a5" providerId="LiveId" clId="{B0098D60-D9A1-4A37-8A1A-977BCBD732D8}" dt="2021-02-28T10:43:58.382" v="3828" actId="20577"/>
          <ac:spMkLst>
            <pc:docMk/>
            <pc:sldMk cId="2142389439" sldId="278"/>
            <ac:spMk id="3" creationId="{00000000-0000-0000-0000-000000000000}"/>
          </ac:spMkLst>
        </pc:spChg>
      </pc:sldChg>
      <pc:sldChg chg="addSp delSp modSp add del mod">
        <pc:chgData name="Ivo Stichel" userId="965dcd5e930418a5" providerId="LiveId" clId="{B0098D60-D9A1-4A37-8A1A-977BCBD732D8}" dt="2021-02-28T11:50:55.988" v="5639" actId="20577"/>
        <pc:sldMkLst>
          <pc:docMk/>
          <pc:sldMk cId="625674311" sldId="279"/>
        </pc:sldMkLst>
        <pc:spChg chg="mod">
          <ac:chgData name="Ivo Stichel" userId="965dcd5e930418a5" providerId="LiveId" clId="{B0098D60-D9A1-4A37-8A1A-977BCBD732D8}" dt="2021-02-28T11:50:55.988" v="5639" actId="20577"/>
          <ac:spMkLst>
            <pc:docMk/>
            <pc:sldMk cId="625674311" sldId="27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24:26.535" v="4155" actId="20577"/>
          <ac:spMkLst>
            <pc:docMk/>
            <pc:sldMk cId="625674311" sldId="279"/>
            <ac:spMk id="3" creationId="{00000000-0000-0000-0000-000000000000}"/>
          </ac:spMkLst>
        </pc:spChg>
        <pc:picChg chg="del">
          <ac:chgData name="Ivo Stichel" userId="965dcd5e930418a5" providerId="LiveId" clId="{B0098D60-D9A1-4A37-8A1A-977BCBD732D8}" dt="2021-02-28T11:26:17.012" v="4375" actId="478"/>
          <ac:picMkLst>
            <pc:docMk/>
            <pc:sldMk cId="625674311" sldId="279"/>
            <ac:picMk id="5" creationId="{C8876D5B-6D91-4882-ACC4-A998380A05DD}"/>
          </ac:picMkLst>
        </pc:picChg>
        <pc:picChg chg="add del mod">
          <ac:chgData name="Ivo Stichel" userId="965dcd5e930418a5" providerId="LiveId" clId="{B0098D60-D9A1-4A37-8A1A-977BCBD732D8}" dt="2021-02-28T11:34:13.384" v="5276" actId="478"/>
          <ac:picMkLst>
            <pc:docMk/>
            <pc:sldMk cId="625674311" sldId="279"/>
            <ac:picMk id="6" creationId="{8A67FC68-FB2B-4B27-86AD-8FD2014E4908}"/>
          </ac:picMkLst>
        </pc:picChg>
        <pc:picChg chg="del">
          <ac:chgData name="Ivo Stichel" userId="965dcd5e930418a5" providerId="LiveId" clId="{B0098D60-D9A1-4A37-8A1A-977BCBD732D8}" dt="2021-02-28T11:26:18.636" v="4376" actId="478"/>
          <ac:picMkLst>
            <pc:docMk/>
            <pc:sldMk cId="625674311" sldId="279"/>
            <ac:picMk id="7" creationId="{C00E1068-A552-4A39-96BD-7337CD371A7F}"/>
          </ac:picMkLst>
        </pc:picChg>
        <pc:picChg chg="add del">
          <ac:chgData name="Ivo Stichel" userId="965dcd5e930418a5" providerId="LiveId" clId="{B0098D60-D9A1-4A37-8A1A-977BCBD732D8}" dt="2021-02-28T11:34:16.008" v="5278" actId="478"/>
          <ac:picMkLst>
            <pc:docMk/>
            <pc:sldMk cId="625674311" sldId="279"/>
            <ac:picMk id="9" creationId="{B2B4E239-723B-494F-986C-BBFB428703FA}"/>
          </ac:picMkLst>
        </pc:picChg>
        <pc:picChg chg="add mod">
          <ac:chgData name="Ivo Stichel" userId="965dcd5e930418a5" providerId="LiveId" clId="{B0098D60-D9A1-4A37-8A1A-977BCBD732D8}" dt="2021-02-28T11:34:18.966" v="5279"/>
          <ac:picMkLst>
            <pc:docMk/>
            <pc:sldMk cId="625674311" sldId="279"/>
            <ac:picMk id="10" creationId="{B774A061-23FF-489C-82F8-0F5570E1067A}"/>
          </ac:picMkLst>
        </pc:picChg>
      </pc:sldChg>
      <pc:sldChg chg="modSp add mod">
        <pc:chgData name="Ivo Stichel" userId="965dcd5e930418a5" providerId="LiveId" clId="{B0098D60-D9A1-4A37-8A1A-977BCBD732D8}" dt="2021-02-28T11:49:20.551" v="5635" actId="20577"/>
        <pc:sldMkLst>
          <pc:docMk/>
          <pc:sldMk cId="933714432" sldId="280"/>
        </pc:sldMkLst>
        <pc:spChg chg="mod">
          <ac:chgData name="Ivo Stichel" userId="965dcd5e930418a5" providerId="LiveId" clId="{B0098D60-D9A1-4A37-8A1A-977BCBD732D8}" dt="2021-02-28T11:49:20.551" v="5635" actId="20577"/>
          <ac:spMkLst>
            <pc:docMk/>
            <pc:sldMk cId="933714432" sldId="28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27:27.253" v="4464" actId="20577"/>
          <ac:spMkLst>
            <pc:docMk/>
            <pc:sldMk cId="933714432" sldId="280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B0098D60-D9A1-4A37-8A1A-977BCBD732D8}" dt="2021-02-28T11:34:10.577" v="5275" actId="1076"/>
        <pc:sldMkLst>
          <pc:docMk/>
          <pc:sldMk cId="1490786124" sldId="281"/>
        </pc:sldMkLst>
        <pc:spChg chg="mod">
          <ac:chgData name="Ivo Stichel" userId="965dcd5e930418a5" providerId="LiveId" clId="{B0098D60-D9A1-4A37-8A1A-977BCBD732D8}" dt="2021-02-28T11:32:08.331" v="5011" actId="20577"/>
          <ac:spMkLst>
            <pc:docMk/>
            <pc:sldMk cId="1490786124" sldId="281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1:03.959" v="4801" actId="20577"/>
          <ac:spMkLst>
            <pc:docMk/>
            <pc:sldMk cId="1490786124" sldId="281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1:34:10.577" v="5275" actId="1076"/>
          <ac:picMkLst>
            <pc:docMk/>
            <pc:sldMk cId="1490786124" sldId="281"/>
            <ac:picMk id="5" creationId="{0C45F2FD-09C5-4E20-B6B3-284A37723AFE}"/>
          </ac:picMkLst>
        </pc:picChg>
        <pc:picChg chg="del">
          <ac:chgData name="Ivo Stichel" userId="965dcd5e930418a5" providerId="LiveId" clId="{B0098D60-D9A1-4A37-8A1A-977BCBD732D8}" dt="2021-02-28T11:34:02.321" v="5272" actId="478"/>
          <ac:picMkLst>
            <pc:docMk/>
            <pc:sldMk cId="1490786124" sldId="281"/>
            <ac:picMk id="6" creationId="{8A67FC68-FB2B-4B27-86AD-8FD2014E4908}"/>
          </ac:picMkLst>
        </pc:picChg>
      </pc:sldChg>
      <pc:sldChg chg="addSp delSp modSp add mod">
        <pc:chgData name="Ivo Stichel" userId="965dcd5e930418a5" providerId="LiveId" clId="{B0098D60-D9A1-4A37-8A1A-977BCBD732D8}" dt="2021-02-28T11:35:25.468" v="5283"/>
        <pc:sldMkLst>
          <pc:docMk/>
          <pc:sldMk cId="3617415205" sldId="282"/>
        </pc:sldMkLst>
        <pc:spChg chg="mod">
          <ac:chgData name="Ivo Stichel" userId="965dcd5e930418a5" providerId="LiveId" clId="{B0098D60-D9A1-4A37-8A1A-977BCBD732D8}" dt="2021-02-28T11:33:33.557" v="5270" actId="20577"/>
          <ac:spMkLst>
            <pc:docMk/>
            <pc:sldMk cId="3617415205" sldId="28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2:29.810" v="5013" actId="20577"/>
          <ac:spMkLst>
            <pc:docMk/>
            <pc:sldMk cId="3617415205" sldId="282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1:35:25.468" v="5283"/>
          <ac:picMkLst>
            <pc:docMk/>
            <pc:sldMk cId="3617415205" sldId="282"/>
            <ac:picMk id="5" creationId="{1E1A52F0-1389-4066-B08A-C99685E9E35C}"/>
          </ac:picMkLst>
        </pc:picChg>
        <pc:picChg chg="del">
          <ac:chgData name="Ivo Stichel" userId="965dcd5e930418a5" providerId="LiveId" clId="{B0098D60-D9A1-4A37-8A1A-977BCBD732D8}" dt="2021-02-28T11:33:37.034" v="5271" actId="478"/>
          <ac:picMkLst>
            <pc:docMk/>
            <pc:sldMk cId="3617415205" sldId="282"/>
            <ac:picMk id="6" creationId="{8A67FC68-FB2B-4B27-86AD-8FD2014E4908}"/>
          </ac:picMkLst>
        </pc:picChg>
      </pc:sldChg>
      <pc:sldChg chg="add">
        <pc:chgData name="Ivo Stichel" userId="965dcd5e930418a5" providerId="LiveId" clId="{B0098D60-D9A1-4A37-8A1A-977BCBD732D8}" dt="2021-02-28T11:34:31.717" v="5280"/>
        <pc:sldMkLst>
          <pc:docMk/>
          <pc:sldMk cId="1696329038" sldId="283"/>
        </pc:sldMkLst>
      </pc:sldChg>
      <pc:sldChg chg="modSp add mod">
        <pc:chgData name="Ivo Stichel" userId="965dcd5e930418a5" providerId="LiveId" clId="{B0098D60-D9A1-4A37-8A1A-977BCBD732D8}" dt="2021-03-03T14:33:02.560" v="9353" actId="20577"/>
        <pc:sldMkLst>
          <pc:docMk/>
          <pc:sldMk cId="649630111" sldId="284"/>
        </pc:sldMkLst>
        <pc:spChg chg="mod">
          <ac:chgData name="Ivo Stichel" userId="965dcd5e930418a5" providerId="LiveId" clId="{B0098D60-D9A1-4A37-8A1A-977BCBD732D8}" dt="2021-03-03T14:32:56.530" v="9340" actId="20577"/>
          <ac:spMkLst>
            <pc:docMk/>
            <pc:sldMk cId="649630111" sldId="28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3-03T14:33:02.560" v="9353" actId="20577"/>
          <ac:spMkLst>
            <pc:docMk/>
            <pc:sldMk cId="649630111" sldId="284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1:39:10.897" v="5415" actId="20577"/>
        <pc:sldMkLst>
          <pc:docMk/>
          <pc:sldMk cId="1298010275" sldId="285"/>
        </pc:sldMkLst>
        <pc:spChg chg="mod">
          <ac:chgData name="Ivo Stichel" userId="965dcd5e930418a5" providerId="LiveId" clId="{B0098D60-D9A1-4A37-8A1A-977BCBD732D8}" dt="2021-02-28T11:39:10.897" v="5415" actId="20577"/>
          <ac:spMkLst>
            <pc:docMk/>
            <pc:sldMk cId="1298010275" sldId="285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4:52:31.334" v="7654" actId="20577"/>
        <pc:sldMkLst>
          <pc:docMk/>
          <pc:sldMk cId="3539864714" sldId="286"/>
        </pc:sldMkLst>
        <pc:spChg chg="mod">
          <ac:chgData name="Ivo Stichel" userId="965dcd5e930418a5" providerId="LiveId" clId="{B0098D60-D9A1-4A37-8A1A-977BCBD732D8}" dt="2021-02-28T12:01:52.362" v="5912" actId="6549"/>
          <ac:spMkLst>
            <pc:docMk/>
            <pc:sldMk cId="3539864714" sldId="286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9:30.170" v="5464" actId="20577"/>
          <ac:spMkLst>
            <pc:docMk/>
            <pc:sldMk cId="3539864714" sldId="286"/>
            <ac:spMk id="3" creationId="{00000000-0000-0000-0000-000000000000}"/>
          </ac:spMkLst>
        </pc:spChg>
        <pc:spChg chg="add mod">
          <ac:chgData name="Ivo Stichel" userId="965dcd5e930418a5" providerId="LiveId" clId="{B0098D60-D9A1-4A37-8A1A-977BCBD732D8}" dt="2021-02-28T14:52:31.334" v="7654" actId="20577"/>
          <ac:spMkLst>
            <pc:docMk/>
            <pc:sldMk cId="3539864714" sldId="286"/>
            <ac:spMk id="4" creationId="{31F2421B-2CBE-4164-AF3C-A657F38DB25B}"/>
          </ac:spMkLst>
        </pc:spChg>
      </pc:sldChg>
      <pc:sldChg chg="modSp add del mod">
        <pc:chgData name="Ivo Stichel" userId="965dcd5e930418a5" providerId="LiveId" clId="{B0098D60-D9A1-4A37-8A1A-977BCBD732D8}" dt="2021-02-28T12:20:52.215" v="6925" actId="47"/>
        <pc:sldMkLst>
          <pc:docMk/>
          <pc:sldMk cId="476906543" sldId="287"/>
        </pc:sldMkLst>
        <pc:spChg chg="mod">
          <ac:chgData name="Ivo Stichel" userId="965dcd5e930418a5" providerId="LiveId" clId="{B0098D60-D9A1-4A37-8A1A-977BCBD732D8}" dt="2021-02-28T11:40:52.707" v="5497" actId="20577"/>
          <ac:spMkLst>
            <pc:docMk/>
            <pc:sldMk cId="476906543" sldId="287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5:12:42.404" v="8694" actId="1076"/>
        <pc:sldMkLst>
          <pc:docMk/>
          <pc:sldMk cId="2227987445" sldId="288"/>
        </pc:sldMkLst>
        <pc:spChg chg="mod">
          <ac:chgData name="Ivo Stichel" userId="965dcd5e930418a5" providerId="LiveId" clId="{B0098D60-D9A1-4A37-8A1A-977BCBD732D8}" dt="2021-02-28T15:04:52.490" v="8459" actId="20577"/>
          <ac:spMkLst>
            <pc:docMk/>
            <pc:sldMk cId="2227987445" sldId="288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5:03:58.044" v="8234" actId="20577"/>
          <ac:spMkLst>
            <pc:docMk/>
            <pc:sldMk cId="2227987445" sldId="288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5:12:42.404" v="8694" actId="1076"/>
          <ac:picMkLst>
            <pc:docMk/>
            <pc:sldMk cId="2227987445" sldId="288"/>
            <ac:picMk id="5" creationId="{40A43CC4-582E-4BD5-8A3D-6C943652E632}"/>
          </ac:picMkLst>
        </pc:picChg>
      </pc:sldChg>
      <pc:sldChg chg="add del">
        <pc:chgData name="Ivo Stichel" userId="965dcd5e930418a5" providerId="LiveId" clId="{B0098D60-D9A1-4A37-8A1A-977BCBD732D8}" dt="2021-02-28T11:45:10.024" v="5543" actId="47"/>
        <pc:sldMkLst>
          <pc:docMk/>
          <pc:sldMk cId="949405645" sldId="289"/>
        </pc:sldMkLst>
      </pc:sldChg>
      <pc:sldChg chg="modSp add mod">
        <pc:chgData name="Ivo Stichel" userId="965dcd5e930418a5" providerId="LiveId" clId="{B0098D60-D9A1-4A37-8A1A-977BCBD732D8}" dt="2021-03-03T16:04:25.759" v="9641"/>
        <pc:sldMkLst>
          <pc:docMk/>
          <pc:sldMk cId="1964036766" sldId="289"/>
        </pc:sldMkLst>
        <pc:spChg chg="mod">
          <ac:chgData name="Ivo Stichel" userId="965dcd5e930418a5" providerId="LiveId" clId="{B0098D60-D9A1-4A37-8A1A-977BCBD732D8}" dt="2021-03-03T16:04:25.759" v="9641"/>
          <ac:spMkLst>
            <pc:docMk/>
            <pc:sldMk cId="1964036766" sldId="289"/>
            <ac:spMk id="7" creationId="{B5A8262A-A2E1-43DD-99A4-2BFA570C341A}"/>
          </ac:spMkLst>
        </pc:spChg>
      </pc:sldChg>
      <pc:sldChg chg="modSp add del mod">
        <pc:chgData name="Ivo Stichel" userId="965dcd5e930418a5" providerId="LiveId" clId="{B0098D60-D9A1-4A37-8A1A-977BCBD732D8}" dt="2021-02-28T11:44:40.996" v="5535" actId="47"/>
        <pc:sldMkLst>
          <pc:docMk/>
          <pc:sldMk cId="2579640824" sldId="289"/>
        </pc:sldMkLst>
        <pc:spChg chg="mod">
          <ac:chgData name="Ivo Stichel" userId="965dcd5e930418a5" providerId="LiveId" clId="{B0098D60-D9A1-4A37-8A1A-977BCBD732D8}" dt="2021-02-28T11:44:35.441" v="5534" actId="27636"/>
          <ac:spMkLst>
            <pc:docMk/>
            <pc:sldMk cId="2579640824" sldId="289"/>
            <ac:spMk id="2" creationId="{00000000-0000-0000-0000-000000000000}"/>
          </ac:spMkLst>
        </pc:spChg>
      </pc:sldChg>
      <pc:sldChg chg="addSp delSp modSp add mod">
        <pc:chgData name="Ivo Stichel" userId="965dcd5e930418a5" providerId="LiveId" clId="{B0098D60-D9A1-4A37-8A1A-977BCBD732D8}" dt="2021-02-28T11:52:53.682" v="5819" actId="1076"/>
        <pc:sldMkLst>
          <pc:docMk/>
          <pc:sldMk cId="2830723462" sldId="290"/>
        </pc:sldMkLst>
        <pc:spChg chg="mod">
          <ac:chgData name="Ivo Stichel" userId="965dcd5e930418a5" providerId="LiveId" clId="{B0098D60-D9A1-4A37-8A1A-977BCBD732D8}" dt="2021-02-28T11:52:28.833" v="5815" actId="20577"/>
          <ac:spMkLst>
            <pc:docMk/>
            <pc:sldMk cId="2830723462" sldId="29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51:46.826" v="5641" actId="20577"/>
          <ac:spMkLst>
            <pc:docMk/>
            <pc:sldMk cId="2830723462" sldId="290"/>
            <ac:spMk id="3" creationId="{00000000-0000-0000-0000-000000000000}"/>
          </ac:spMkLst>
        </pc:spChg>
        <pc:picChg chg="del">
          <ac:chgData name="Ivo Stichel" userId="965dcd5e930418a5" providerId="LiveId" clId="{B0098D60-D9A1-4A37-8A1A-977BCBD732D8}" dt="2021-02-28T11:52:30.178" v="5816" actId="478"/>
          <ac:picMkLst>
            <pc:docMk/>
            <pc:sldMk cId="2830723462" sldId="290"/>
            <ac:picMk id="5" creationId="{1E1A52F0-1389-4066-B08A-C99685E9E35C}"/>
          </ac:picMkLst>
        </pc:picChg>
        <pc:picChg chg="add mod">
          <ac:chgData name="Ivo Stichel" userId="965dcd5e930418a5" providerId="LiveId" clId="{B0098D60-D9A1-4A37-8A1A-977BCBD732D8}" dt="2021-02-28T11:52:53.682" v="5819" actId="1076"/>
          <ac:picMkLst>
            <pc:docMk/>
            <pc:sldMk cId="2830723462" sldId="290"/>
            <ac:picMk id="6" creationId="{60F290F1-0696-4918-87D4-75C270354AB0}"/>
          </ac:picMkLst>
        </pc:picChg>
      </pc:sldChg>
      <pc:sldChg chg="modSp add del mod">
        <pc:chgData name="Ivo Stichel" userId="965dcd5e930418a5" providerId="LiveId" clId="{B0098D60-D9A1-4A37-8A1A-977BCBD732D8}" dt="2021-02-28T12:31:22.667" v="7198" actId="47"/>
        <pc:sldMkLst>
          <pc:docMk/>
          <pc:sldMk cId="2325070191" sldId="291"/>
        </pc:sldMkLst>
        <pc:spChg chg="mod">
          <ac:chgData name="Ivo Stichel" userId="965dcd5e930418a5" providerId="LiveId" clId="{B0098D60-D9A1-4A37-8A1A-977BCBD732D8}" dt="2021-02-28T11:59:45.239" v="5842" actId="20577"/>
          <ac:spMkLst>
            <pc:docMk/>
            <pc:sldMk cId="2325070191" sldId="29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1T14:49:11.634" v="8956" actId="20577"/>
        <pc:sldMkLst>
          <pc:docMk/>
          <pc:sldMk cId="929154616" sldId="292"/>
        </pc:sldMkLst>
        <pc:spChg chg="mod">
          <ac:chgData name="Ivo Stichel" userId="965dcd5e930418a5" providerId="LiveId" clId="{B0098D60-D9A1-4A37-8A1A-977BCBD732D8}" dt="2021-03-01T14:49:11.634" v="8956" actId="20577"/>
          <ac:spMkLst>
            <pc:docMk/>
            <pc:sldMk cId="929154616" sldId="29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2:00:14.591" v="5866" actId="20577"/>
          <ac:spMkLst>
            <pc:docMk/>
            <pc:sldMk cId="929154616" sldId="292"/>
            <ac:spMk id="3" creationId="{00000000-0000-0000-0000-000000000000}"/>
          </ac:spMkLst>
        </pc:spChg>
      </pc:sldChg>
      <pc:sldChg chg="addSp modSp add del mod">
        <pc:chgData name="Ivo Stichel" userId="965dcd5e930418a5" providerId="LiveId" clId="{B0098D60-D9A1-4A37-8A1A-977BCBD732D8}" dt="2021-02-28T12:31:08.944" v="7196" actId="47"/>
        <pc:sldMkLst>
          <pc:docMk/>
          <pc:sldMk cId="2368059303" sldId="293"/>
        </pc:sldMkLst>
        <pc:spChg chg="add mod">
          <ac:chgData name="Ivo Stichel" userId="965dcd5e930418a5" providerId="LiveId" clId="{B0098D60-D9A1-4A37-8A1A-977BCBD732D8}" dt="2021-02-28T12:20:44.165" v="6923" actId="2711"/>
          <ac:spMkLst>
            <pc:docMk/>
            <pc:sldMk cId="2368059303" sldId="293"/>
            <ac:spMk id="5" creationId="{2ADB59FF-3493-43B9-8309-C589F0FA35D9}"/>
          </ac:spMkLst>
        </pc:spChg>
      </pc:sldChg>
      <pc:sldChg chg="delSp modSp add mod">
        <pc:chgData name="Ivo Stichel" userId="965dcd5e930418a5" providerId="LiveId" clId="{B0098D60-D9A1-4A37-8A1A-977BCBD732D8}" dt="2021-02-28T14:52:40.571" v="7656" actId="27636"/>
        <pc:sldMkLst>
          <pc:docMk/>
          <pc:sldMk cId="2884326311" sldId="294"/>
        </pc:sldMkLst>
        <pc:spChg chg="mod">
          <ac:chgData name="Ivo Stichel" userId="965dcd5e930418a5" providerId="LiveId" clId="{B0098D60-D9A1-4A37-8A1A-977BCBD732D8}" dt="2021-02-28T12:20:59.998" v="6955" actId="20577"/>
          <ac:spMkLst>
            <pc:docMk/>
            <pc:sldMk cId="2884326311" sldId="294"/>
            <ac:spMk id="3" creationId="{00000000-0000-0000-0000-000000000000}"/>
          </ac:spMkLst>
        </pc:spChg>
        <pc:spChg chg="mod">
          <ac:chgData name="Ivo Stichel" userId="965dcd5e930418a5" providerId="LiveId" clId="{B0098D60-D9A1-4A37-8A1A-977BCBD732D8}" dt="2021-02-28T14:52:40.571" v="7656" actId="27636"/>
          <ac:spMkLst>
            <pc:docMk/>
            <pc:sldMk cId="2884326311" sldId="294"/>
            <ac:spMk id="4" creationId="{31F2421B-2CBE-4164-AF3C-A657F38DB25B}"/>
          </ac:spMkLst>
        </pc:spChg>
        <pc:spChg chg="del">
          <ac:chgData name="Ivo Stichel" userId="965dcd5e930418a5" providerId="LiveId" clId="{B0098D60-D9A1-4A37-8A1A-977BCBD732D8}" dt="2021-02-28T12:31:12.815" v="7197" actId="478"/>
          <ac:spMkLst>
            <pc:docMk/>
            <pc:sldMk cId="2884326311" sldId="294"/>
            <ac:spMk id="5" creationId="{2ADB59FF-3493-43B9-8309-C589F0FA35D9}"/>
          </ac:spMkLst>
        </pc:spChg>
      </pc:sldChg>
      <pc:sldChg chg="modSp add mod ord">
        <pc:chgData name="Ivo Stichel" userId="965dcd5e930418a5" providerId="LiveId" clId="{B0098D60-D9A1-4A37-8A1A-977BCBD732D8}" dt="2021-03-01T14:48:47.308" v="8881" actId="20577"/>
        <pc:sldMkLst>
          <pc:docMk/>
          <pc:sldMk cId="2906354320" sldId="295"/>
        </pc:sldMkLst>
        <pc:spChg chg="mod">
          <ac:chgData name="Ivo Stichel" userId="965dcd5e930418a5" providerId="LiveId" clId="{B0098D60-D9A1-4A37-8A1A-977BCBD732D8}" dt="2021-03-01T14:48:47.308" v="8881" actId="20577"/>
          <ac:spMkLst>
            <pc:docMk/>
            <pc:sldMk cId="2906354320" sldId="295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2:36:06.095" v="7225" actId="20577"/>
          <ac:spMkLst>
            <pc:docMk/>
            <pc:sldMk cId="2906354320" sldId="29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1T15:24:12.931" v="8960" actId="20577"/>
        <pc:sldMkLst>
          <pc:docMk/>
          <pc:sldMk cId="334334603" sldId="296"/>
        </pc:sldMkLst>
        <pc:spChg chg="mod">
          <ac:chgData name="Ivo Stichel" userId="965dcd5e930418a5" providerId="LiveId" clId="{B0098D60-D9A1-4A37-8A1A-977BCBD732D8}" dt="2021-02-28T14:50:43.854" v="7501" actId="20577"/>
          <ac:spMkLst>
            <pc:docMk/>
            <pc:sldMk cId="334334603" sldId="296"/>
            <ac:spMk id="3" creationId="{00000000-0000-0000-0000-000000000000}"/>
          </ac:spMkLst>
        </pc:spChg>
        <pc:spChg chg="mod">
          <ac:chgData name="Ivo Stichel" userId="965dcd5e930418a5" providerId="LiveId" clId="{B0098D60-D9A1-4A37-8A1A-977BCBD732D8}" dt="2021-03-01T15:24:12.931" v="8960" actId="20577"/>
          <ac:spMkLst>
            <pc:docMk/>
            <pc:sldMk cId="334334603" sldId="296"/>
            <ac:spMk id="4" creationId="{31F2421B-2CBE-4164-AF3C-A657F38DB25B}"/>
          </ac:spMkLst>
        </pc:spChg>
      </pc:sldChg>
      <pc:sldChg chg="modSp add mod ord">
        <pc:chgData name="Ivo Stichel" userId="965dcd5e930418a5" providerId="LiveId" clId="{B0098D60-D9A1-4A37-8A1A-977BCBD732D8}" dt="2021-03-01T14:48:36.745" v="8880" actId="20577"/>
        <pc:sldMkLst>
          <pc:docMk/>
          <pc:sldMk cId="833319634" sldId="297"/>
        </pc:sldMkLst>
        <pc:spChg chg="mod">
          <ac:chgData name="Ivo Stichel" userId="965dcd5e930418a5" providerId="LiveId" clId="{B0098D60-D9A1-4A37-8A1A-977BCBD732D8}" dt="2021-03-01T14:48:36.745" v="8880" actId="20577"/>
          <ac:spMkLst>
            <pc:docMk/>
            <pc:sldMk cId="833319634" sldId="29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5:05:16.998" v="8484" actId="20577"/>
          <ac:spMkLst>
            <pc:docMk/>
            <pc:sldMk cId="833319634" sldId="29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3T14:11:17.481" v="9021" actId="20577"/>
        <pc:sldMkLst>
          <pc:docMk/>
          <pc:sldMk cId="4252218631" sldId="298"/>
        </pc:sldMkLst>
        <pc:spChg chg="mod">
          <ac:chgData name="Ivo Stichel" userId="965dcd5e930418a5" providerId="LiveId" clId="{B0098D60-D9A1-4A37-8A1A-977BCBD732D8}" dt="2021-03-03T14:11:17.481" v="9021" actId="20577"/>
          <ac:spMkLst>
            <pc:docMk/>
            <pc:sldMk cId="4252218631" sldId="298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3T14:35:33.123" v="9639" actId="20577"/>
        <pc:sldMkLst>
          <pc:docMk/>
          <pc:sldMk cId="2951425843" sldId="299"/>
        </pc:sldMkLst>
        <pc:spChg chg="mod">
          <ac:chgData name="Ivo Stichel" userId="965dcd5e930418a5" providerId="LiveId" clId="{B0098D60-D9A1-4A37-8A1A-977BCBD732D8}" dt="2021-03-03T14:35:26.811" v="9629" actId="6549"/>
          <ac:spMkLst>
            <pc:docMk/>
            <pc:sldMk cId="2951425843" sldId="29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3-03T14:35:33.123" v="9639" actId="20577"/>
          <ac:spMkLst>
            <pc:docMk/>
            <pc:sldMk cId="2951425843" sldId="299"/>
            <ac:spMk id="3" creationId="{00000000-0000-0000-0000-000000000000}"/>
          </ac:spMkLst>
        </pc:spChg>
      </pc:sldChg>
      <pc:sldMasterChg chg="addSp modSp addSldLayout delSldLayout modSldLayout">
        <pc:chgData name="Ivo Stichel" userId="965dcd5e930418a5" providerId="LiveId" clId="{B0098D60-D9A1-4A37-8A1A-977BCBD732D8}" dt="2021-02-25T19:41:08.831" v="81" actId="478"/>
        <pc:sldMasterMkLst>
          <pc:docMk/>
          <pc:sldMasterMk cId="4294676793" sldId="2147483660"/>
        </pc:sldMasterMkLst>
        <pc:picChg chg="add mod">
          <ac:chgData name="Ivo Stichel" userId="965dcd5e930418a5" providerId="LiveId" clId="{B0098D60-D9A1-4A37-8A1A-977BCBD732D8}" dt="2021-02-25T19:40:09.825" v="45"/>
          <ac:picMkLst>
            <pc:docMk/>
            <pc:sldMasterMk cId="4294676793" sldId="2147483660"/>
            <ac:picMk id="9" creationId="{DF23C567-87E2-4560-8AD6-0FD270E50D2E}"/>
          </ac:picMkLst>
        </pc:picChg>
        <pc:sldLayoutChg chg="addSp delSp modSp mod">
          <pc:chgData name="Ivo Stichel" userId="965dcd5e930418a5" providerId="LiveId" clId="{B0098D60-D9A1-4A37-8A1A-977BCBD732D8}" dt="2021-02-25T19:40:18.295" v="46" actId="478"/>
          <pc:sldLayoutMkLst>
            <pc:docMk/>
            <pc:sldMasterMk cId="4294676793" sldId="2147483660"/>
            <pc:sldLayoutMk cId="4196666701" sldId="2147483661"/>
          </pc:sldLayoutMkLst>
          <pc:spChg chg="del">
            <ac:chgData name="Ivo Stichel" userId="965dcd5e930418a5" providerId="LiveId" clId="{B0098D60-D9A1-4A37-8A1A-977BCBD732D8}" dt="2021-02-25T19:39:52.466" v="43" actId="478"/>
            <ac:spMkLst>
              <pc:docMk/>
              <pc:sldMasterMk cId="4294676793" sldId="2147483660"/>
              <pc:sldLayoutMk cId="4196666701" sldId="2147483661"/>
              <ac:spMk id="5" creationId="{00000000-0000-0000-0000-000000000000}"/>
            </ac:spMkLst>
          </pc:spChg>
          <pc:picChg chg="add del mod">
            <ac:chgData name="Ivo Stichel" userId="965dcd5e930418a5" providerId="LiveId" clId="{B0098D60-D9A1-4A37-8A1A-977BCBD732D8}" dt="2021-02-25T19:40:18.295" v="46" actId="478"/>
            <ac:picMkLst>
              <pc:docMk/>
              <pc:sldMasterMk cId="4294676793" sldId="2147483660"/>
              <pc:sldLayoutMk cId="4196666701" sldId="2147483661"/>
              <ac:picMk id="6" creationId="{02EAB708-92BC-4DCF-9D6B-7839158A45AA}"/>
            </ac:picMkLst>
          </pc:picChg>
        </pc:sldLayoutChg>
        <pc:sldLayoutChg chg="delSp mod">
          <pc:chgData name="Ivo Stichel" userId="965dcd5e930418a5" providerId="LiveId" clId="{B0098D60-D9A1-4A37-8A1A-977BCBD732D8}" dt="2021-02-25T19:41:08.831" v="81" actId="478"/>
          <pc:sldLayoutMkLst>
            <pc:docMk/>
            <pc:sldMasterMk cId="4294676793" sldId="2147483660"/>
            <pc:sldLayoutMk cId="1230311473" sldId="2147483662"/>
          </pc:sldLayoutMkLst>
          <pc:spChg chg="del">
            <ac:chgData name="Ivo Stichel" userId="965dcd5e930418a5" providerId="LiveId" clId="{B0098D60-D9A1-4A37-8A1A-977BCBD732D8}" dt="2021-02-25T19:41:08.831" v="81" actId="478"/>
            <ac:spMkLst>
              <pc:docMk/>
              <pc:sldMasterMk cId="4294676793" sldId="2147483660"/>
              <pc:sldLayoutMk cId="1230311473" sldId="2147483662"/>
              <ac:spMk id="5" creationId="{00000000-0000-0000-0000-000000000000}"/>
            </ac:spMkLst>
          </pc:spChg>
        </pc:sldLayoutChg>
        <pc:sldLayoutChg chg="new del mod">
          <pc:chgData name="Ivo Stichel" userId="965dcd5e930418a5" providerId="LiveId" clId="{B0098D60-D9A1-4A37-8A1A-977BCBD732D8}" dt="2021-02-25T19:38:04.520" v="1" actId="2696"/>
          <pc:sldLayoutMkLst>
            <pc:docMk/>
            <pc:sldMasterMk cId="4294676793" sldId="2147483660"/>
            <pc:sldLayoutMk cId="2114951204" sldId="2147483672"/>
          </pc:sldLayoutMkLst>
        </pc:sldLayoutChg>
      </pc:sldMasterChg>
      <pc:sldMasterChg chg="new del mod addSldLayout delSldLayout">
        <pc:chgData name="Ivo Stichel" userId="965dcd5e930418a5" providerId="LiveId" clId="{B0098D60-D9A1-4A37-8A1A-977BCBD732D8}" dt="2021-02-25T19:38:45.287" v="14" actId="2696"/>
        <pc:sldMasterMkLst>
          <pc:docMk/>
          <pc:sldMasterMk cId="2060243387" sldId="2147483672"/>
        </pc:sldMasterMkLst>
        <pc:sldLayoutChg chg="new del replId">
          <pc:chgData name="Ivo Stichel" userId="965dcd5e930418a5" providerId="LiveId" clId="{B0098D60-D9A1-4A37-8A1A-977BCBD732D8}" dt="2021-02-25T19:38:45.240" v="3" actId="2696"/>
          <pc:sldLayoutMkLst>
            <pc:docMk/>
            <pc:sldMasterMk cId="2060243387" sldId="2147483672"/>
            <pc:sldLayoutMk cId="4165865173" sldId="2147483673"/>
          </pc:sldLayoutMkLst>
        </pc:sldLayoutChg>
        <pc:sldLayoutChg chg="new del replId">
          <pc:chgData name="Ivo Stichel" userId="965dcd5e930418a5" providerId="LiveId" clId="{B0098D60-D9A1-4A37-8A1A-977BCBD732D8}" dt="2021-02-25T19:38:45.240" v="4" actId="2696"/>
          <pc:sldLayoutMkLst>
            <pc:docMk/>
            <pc:sldMasterMk cId="2060243387" sldId="2147483672"/>
            <pc:sldLayoutMk cId="116628" sldId="2147483674"/>
          </pc:sldLayoutMkLst>
        </pc:sldLayoutChg>
        <pc:sldLayoutChg chg="new del replId">
          <pc:chgData name="Ivo Stichel" userId="965dcd5e930418a5" providerId="LiveId" clId="{B0098D60-D9A1-4A37-8A1A-977BCBD732D8}" dt="2021-02-25T19:38:45.255" v="5" actId="2696"/>
          <pc:sldLayoutMkLst>
            <pc:docMk/>
            <pc:sldMasterMk cId="2060243387" sldId="2147483672"/>
            <pc:sldLayoutMk cId="1362868213" sldId="2147483675"/>
          </pc:sldLayoutMkLst>
        </pc:sldLayoutChg>
        <pc:sldLayoutChg chg="new del replId">
          <pc:chgData name="Ivo Stichel" userId="965dcd5e930418a5" providerId="LiveId" clId="{B0098D60-D9A1-4A37-8A1A-977BCBD732D8}" dt="2021-02-25T19:38:45.255" v="6" actId="2696"/>
          <pc:sldLayoutMkLst>
            <pc:docMk/>
            <pc:sldMasterMk cId="2060243387" sldId="2147483672"/>
            <pc:sldLayoutMk cId="4206501644" sldId="2147483676"/>
          </pc:sldLayoutMkLst>
        </pc:sldLayoutChg>
        <pc:sldLayoutChg chg="new del replId">
          <pc:chgData name="Ivo Stichel" userId="965dcd5e930418a5" providerId="LiveId" clId="{B0098D60-D9A1-4A37-8A1A-977BCBD732D8}" dt="2021-02-25T19:38:45.255" v="7" actId="2696"/>
          <pc:sldLayoutMkLst>
            <pc:docMk/>
            <pc:sldMasterMk cId="2060243387" sldId="2147483672"/>
            <pc:sldLayoutMk cId="3879319783" sldId="2147483677"/>
          </pc:sldLayoutMkLst>
        </pc:sldLayoutChg>
        <pc:sldLayoutChg chg="new del replId">
          <pc:chgData name="Ivo Stichel" userId="965dcd5e930418a5" providerId="LiveId" clId="{B0098D60-D9A1-4A37-8A1A-977BCBD732D8}" dt="2021-02-25T19:38:45.255" v="8" actId="2696"/>
          <pc:sldLayoutMkLst>
            <pc:docMk/>
            <pc:sldMasterMk cId="2060243387" sldId="2147483672"/>
            <pc:sldLayoutMk cId="191714188" sldId="2147483678"/>
          </pc:sldLayoutMkLst>
        </pc:sldLayoutChg>
        <pc:sldLayoutChg chg="new del replId">
          <pc:chgData name="Ivo Stichel" userId="965dcd5e930418a5" providerId="LiveId" clId="{B0098D60-D9A1-4A37-8A1A-977BCBD732D8}" dt="2021-02-25T19:38:45.255" v="9" actId="2696"/>
          <pc:sldLayoutMkLst>
            <pc:docMk/>
            <pc:sldMasterMk cId="2060243387" sldId="2147483672"/>
            <pc:sldLayoutMk cId="2927220183" sldId="2147483679"/>
          </pc:sldLayoutMkLst>
        </pc:sldLayoutChg>
        <pc:sldLayoutChg chg="new del replId">
          <pc:chgData name="Ivo Stichel" userId="965dcd5e930418a5" providerId="LiveId" clId="{B0098D60-D9A1-4A37-8A1A-977BCBD732D8}" dt="2021-02-25T19:38:45.255" v="10" actId="2696"/>
          <pc:sldLayoutMkLst>
            <pc:docMk/>
            <pc:sldMasterMk cId="2060243387" sldId="2147483672"/>
            <pc:sldLayoutMk cId="2686328803" sldId="2147483680"/>
          </pc:sldLayoutMkLst>
        </pc:sldLayoutChg>
        <pc:sldLayoutChg chg="new del replId">
          <pc:chgData name="Ivo Stichel" userId="965dcd5e930418a5" providerId="LiveId" clId="{B0098D60-D9A1-4A37-8A1A-977BCBD732D8}" dt="2021-02-25T19:38:45.255" v="11" actId="2696"/>
          <pc:sldLayoutMkLst>
            <pc:docMk/>
            <pc:sldMasterMk cId="2060243387" sldId="2147483672"/>
            <pc:sldLayoutMk cId="3875363557" sldId="2147483681"/>
          </pc:sldLayoutMkLst>
        </pc:sldLayoutChg>
        <pc:sldLayoutChg chg="new del replId">
          <pc:chgData name="Ivo Stichel" userId="965dcd5e930418a5" providerId="LiveId" clId="{B0098D60-D9A1-4A37-8A1A-977BCBD732D8}" dt="2021-02-25T19:38:45.271" v="12" actId="2696"/>
          <pc:sldLayoutMkLst>
            <pc:docMk/>
            <pc:sldMasterMk cId="2060243387" sldId="2147483672"/>
            <pc:sldLayoutMk cId="2185735825" sldId="2147483682"/>
          </pc:sldLayoutMkLst>
        </pc:sldLayoutChg>
        <pc:sldLayoutChg chg="new del replId">
          <pc:chgData name="Ivo Stichel" userId="965dcd5e930418a5" providerId="LiveId" clId="{B0098D60-D9A1-4A37-8A1A-977BCBD732D8}" dt="2021-02-25T19:38:45.271" v="13" actId="2696"/>
          <pc:sldLayoutMkLst>
            <pc:docMk/>
            <pc:sldMasterMk cId="2060243387" sldId="2147483672"/>
            <pc:sldLayoutMk cId="2064301445" sldId="2147483683"/>
          </pc:sldLayoutMkLst>
        </pc:sldLayoutChg>
      </pc:sldMasterChg>
    </pc:docChg>
  </pc:docChgLst>
  <pc:docChgLst>
    <pc:chgData name="Ivo Stichel" userId="965dcd5e930418a5" providerId="LiveId" clId="{61DD5B4F-320C-43A1-896F-5C0A3C1705BC}"/>
    <pc:docChg chg="undo redo custSel addSld delSld modSld sldOrd">
      <pc:chgData name="Ivo Stichel" userId="965dcd5e930418a5" providerId="LiveId" clId="{61DD5B4F-320C-43A1-896F-5C0A3C1705BC}" dt="2021-03-16T14:06:19.891" v="14671" actId="9405"/>
      <pc:docMkLst>
        <pc:docMk/>
      </pc:docMkLst>
      <pc:sldChg chg="modSp mod modNotesTx">
        <pc:chgData name="Ivo Stichel" userId="965dcd5e930418a5" providerId="LiveId" clId="{61DD5B4F-320C-43A1-896F-5C0A3C1705BC}" dt="2021-03-15T18:16:11.230" v="14655" actId="20577"/>
        <pc:sldMkLst>
          <pc:docMk/>
          <pc:sldMk cId="887661321" sldId="256"/>
        </pc:sldMkLst>
        <pc:spChg chg="mod">
          <ac:chgData name="Ivo Stichel" userId="965dcd5e930418a5" providerId="LiveId" clId="{61DD5B4F-320C-43A1-896F-5C0A3C1705BC}" dt="2021-03-13T09:17:03.643" v="13" actId="21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61DD5B4F-320C-43A1-896F-5C0A3C1705BC}" dt="2021-03-13T09:17:07.816" v="16"/>
          <ac:spMkLst>
            <pc:docMk/>
            <pc:sldMk cId="887661321" sldId="256"/>
            <ac:spMk id="9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16:11.230" v="14655" actId="20577"/>
          <ac:spMkLst>
            <pc:docMk/>
            <pc:sldMk cId="887661321" sldId="256"/>
            <ac:spMk id="11" creationId="{00000000-0000-0000-0000-000000000000}"/>
          </ac:spMkLst>
        </pc:spChg>
      </pc:sldChg>
      <pc:sldChg chg="modSp mod ord">
        <pc:chgData name="Ivo Stichel" userId="965dcd5e930418a5" providerId="LiveId" clId="{61DD5B4F-320C-43A1-896F-5C0A3C1705BC}" dt="2021-03-15T15:18:33.036" v="10753" actId="20577"/>
        <pc:sldMkLst>
          <pc:docMk/>
          <pc:sldMk cId="218812087" sldId="257"/>
        </pc:sldMkLst>
        <pc:spChg chg="mod">
          <ac:chgData name="Ivo Stichel" userId="965dcd5e930418a5" providerId="LiveId" clId="{61DD5B4F-320C-43A1-896F-5C0A3C1705BC}" dt="2021-03-15T15:18:33.036" v="10753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modSp mod">
        <pc:chgData name="Ivo Stichel" userId="965dcd5e930418a5" providerId="LiveId" clId="{61DD5B4F-320C-43A1-896F-5C0A3C1705BC}" dt="2021-03-13T09:24:32.264" v="698" actId="20577"/>
        <pc:sldMkLst>
          <pc:docMk/>
          <pc:sldMk cId="4177522198" sldId="258"/>
        </pc:sldMkLst>
        <pc:spChg chg="mod">
          <ac:chgData name="Ivo Stichel" userId="965dcd5e930418a5" providerId="LiveId" clId="{61DD5B4F-320C-43A1-896F-5C0A3C1705BC}" dt="2021-03-13T09:24:32.264" v="698" actId="20577"/>
          <ac:spMkLst>
            <pc:docMk/>
            <pc:sldMk cId="4177522198" sldId="258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342260251" sldId="260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520066609" sldId="261"/>
        </pc:sldMkLst>
      </pc:sldChg>
      <pc:sldChg chg="addSp delSp modSp mod">
        <pc:chgData name="Ivo Stichel" userId="965dcd5e930418a5" providerId="LiveId" clId="{61DD5B4F-320C-43A1-896F-5C0A3C1705BC}" dt="2021-03-14T08:50:47.606" v="3955" actId="20577"/>
        <pc:sldMkLst>
          <pc:docMk/>
          <pc:sldMk cId="987934936" sldId="262"/>
        </pc:sldMkLst>
        <pc:spChg chg="mod">
          <ac:chgData name="Ivo Stichel" userId="965dcd5e930418a5" providerId="LiveId" clId="{61DD5B4F-320C-43A1-896F-5C0A3C1705BC}" dt="2021-03-13T09:17:46.319" v="80" actId="20577"/>
          <ac:spMkLst>
            <pc:docMk/>
            <pc:sldMk cId="987934936" sldId="262"/>
            <ac:spMk id="3" creationId="{00000000-0000-0000-0000-000000000000}"/>
          </ac:spMkLst>
        </pc:spChg>
        <pc:spChg chg="add mod">
          <ac:chgData name="Ivo Stichel" userId="965dcd5e930418a5" providerId="LiveId" clId="{61DD5B4F-320C-43A1-896F-5C0A3C1705BC}" dt="2021-03-14T08:50:47.606" v="3955" actId="20577"/>
          <ac:spMkLst>
            <pc:docMk/>
            <pc:sldMk cId="987934936" sldId="262"/>
            <ac:spMk id="4" creationId="{B250C0B0-8396-45D4-ABC3-C49E2C1B2FE3}"/>
          </ac:spMkLst>
        </pc:spChg>
        <pc:picChg chg="del">
          <ac:chgData name="Ivo Stichel" userId="965dcd5e930418a5" providerId="LiveId" clId="{61DD5B4F-320C-43A1-896F-5C0A3C1705BC}" dt="2021-03-13T09:17:51.023" v="81" actId="478"/>
          <ac:picMkLst>
            <pc:docMk/>
            <pc:sldMk cId="987934936" sldId="262"/>
            <ac:picMk id="5" creationId="{8A3A49AC-51DD-47B5-9F33-DFFE6D0AB557}"/>
          </ac:picMkLst>
        </pc:picChg>
        <pc:picChg chg="del">
          <ac:chgData name="Ivo Stichel" userId="965dcd5e930418a5" providerId="LiveId" clId="{61DD5B4F-320C-43A1-896F-5C0A3C1705BC}" dt="2021-03-13T09:17:55.686" v="82" actId="478"/>
          <ac:picMkLst>
            <pc:docMk/>
            <pc:sldMk cId="987934936" sldId="262"/>
            <ac:picMk id="7" creationId="{3BD508AF-3644-4CA9-B445-34A98E412B80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293944849" sldId="266"/>
        </pc:sldMkLst>
      </pc:sldChg>
      <pc:sldChg chg="modSp mod">
        <pc:chgData name="Ivo Stichel" userId="965dcd5e930418a5" providerId="LiveId" clId="{61DD5B4F-320C-43A1-896F-5C0A3C1705BC}" dt="2021-03-15T17:15:31.780" v="14651" actId="20577"/>
        <pc:sldMkLst>
          <pc:docMk/>
          <pc:sldMk cId="695247934" sldId="267"/>
        </pc:sldMkLst>
        <pc:spChg chg="mod">
          <ac:chgData name="Ivo Stichel" userId="965dcd5e930418a5" providerId="LiveId" clId="{61DD5B4F-320C-43A1-896F-5C0A3C1705BC}" dt="2021-03-15T17:15:31.780" v="14651" actId="20577"/>
          <ac:spMkLst>
            <pc:docMk/>
            <pc:sldMk cId="695247934" sldId="267"/>
            <ac:spMk id="2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920175795" sldId="268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279134856" sldId="270"/>
        </pc:sldMkLst>
      </pc:sldChg>
      <pc:sldChg chg="addSp modSp add mod ord">
        <pc:chgData name="Ivo Stichel" userId="965dcd5e930418a5" providerId="LiveId" clId="{61DD5B4F-320C-43A1-896F-5C0A3C1705BC}" dt="2021-03-14T09:03:35.154" v="5145" actId="20577"/>
        <pc:sldMkLst>
          <pc:docMk/>
          <pc:sldMk cId="3920446887" sldId="270"/>
        </pc:sldMkLst>
        <pc:spChg chg="mod">
          <ac:chgData name="Ivo Stichel" userId="965dcd5e930418a5" providerId="LiveId" clId="{61DD5B4F-320C-43A1-896F-5C0A3C1705BC}" dt="2021-03-14T09:03:35.154" v="5145" actId="20577"/>
          <ac:spMkLst>
            <pc:docMk/>
            <pc:sldMk cId="3920446887" sldId="270"/>
            <ac:spMk id="4" creationId="{B250C0B0-8396-45D4-ABC3-C49E2C1B2FE3}"/>
          </ac:spMkLst>
        </pc:spChg>
        <pc:picChg chg="add mod">
          <ac:chgData name="Ivo Stichel" userId="965dcd5e930418a5" providerId="LiveId" clId="{61DD5B4F-320C-43A1-896F-5C0A3C1705BC}" dt="2021-03-14T09:02:49.266" v="5115" actId="1076"/>
          <ac:picMkLst>
            <pc:docMk/>
            <pc:sldMk cId="3920446887" sldId="270"/>
            <ac:picMk id="2050" creationId="{CF3D33E9-48B0-4F4F-87A2-8D288BC2E0FD}"/>
          </ac:picMkLst>
        </pc:picChg>
        <pc:picChg chg="add mod">
          <ac:chgData name="Ivo Stichel" userId="965dcd5e930418a5" providerId="LiveId" clId="{61DD5B4F-320C-43A1-896F-5C0A3C1705BC}" dt="2021-03-14T09:02:47.563" v="5114" actId="1076"/>
          <ac:picMkLst>
            <pc:docMk/>
            <pc:sldMk cId="3920446887" sldId="270"/>
            <ac:picMk id="2052" creationId="{15DC6925-F35C-4146-AC90-A66B7C52C8A7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91990110" sldId="271"/>
        </pc:sldMkLst>
      </pc:sldChg>
      <pc:sldChg chg="modSp add del mod">
        <pc:chgData name="Ivo Stichel" userId="965dcd5e930418a5" providerId="LiveId" clId="{61DD5B4F-320C-43A1-896F-5C0A3C1705BC}" dt="2021-03-14T09:04:39.186" v="5187" actId="47"/>
        <pc:sldMkLst>
          <pc:docMk/>
          <pc:sldMk cId="4220130919" sldId="271"/>
        </pc:sldMkLst>
        <pc:spChg chg="mod">
          <ac:chgData name="Ivo Stichel" userId="965dcd5e930418a5" providerId="LiveId" clId="{61DD5B4F-320C-43A1-896F-5C0A3C1705BC}" dt="2021-03-13T09:19:00.453" v="295" actId="20577"/>
          <ac:spMkLst>
            <pc:docMk/>
            <pc:sldMk cId="4220130919" sldId="271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3T09:19:14.153" v="297" actId="47"/>
        <pc:sldMkLst>
          <pc:docMk/>
          <pc:sldMk cId="1821999115" sldId="272"/>
        </pc:sldMkLst>
      </pc:sldChg>
      <pc:sldChg chg="modSp add del mod">
        <pc:chgData name="Ivo Stichel" userId="965dcd5e930418a5" providerId="LiveId" clId="{61DD5B4F-320C-43A1-896F-5C0A3C1705BC}" dt="2021-03-14T13:51:44.242" v="5697" actId="47"/>
        <pc:sldMkLst>
          <pc:docMk/>
          <pc:sldMk cId="3611062315" sldId="272"/>
        </pc:sldMkLst>
        <pc:spChg chg="mod">
          <ac:chgData name="Ivo Stichel" userId="965dcd5e930418a5" providerId="LiveId" clId="{61DD5B4F-320C-43A1-896F-5C0A3C1705BC}" dt="2021-03-13T09:22:42.216" v="521" actId="20577"/>
          <ac:spMkLst>
            <pc:docMk/>
            <pc:sldMk cId="3611062315" sldId="272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845637107" sldId="272"/>
        </pc:sldMkLst>
      </pc:sldChg>
      <pc:sldChg chg="modSp add del mod">
        <pc:chgData name="Ivo Stichel" userId="965dcd5e930418a5" providerId="LiveId" clId="{61DD5B4F-320C-43A1-896F-5C0A3C1705BC}" dt="2021-03-14T13:51:44.242" v="5697" actId="47"/>
        <pc:sldMkLst>
          <pc:docMk/>
          <pc:sldMk cId="256326623" sldId="273"/>
        </pc:sldMkLst>
        <pc:spChg chg="mod">
          <ac:chgData name="Ivo Stichel" userId="965dcd5e930418a5" providerId="LiveId" clId="{61DD5B4F-320C-43A1-896F-5C0A3C1705BC}" dt="2021-03-13T09:19:41.745" v="402" actId="20577"/>
          <ac:spMkLst>
            <pc:docMk/>
            <pc:sldMk cId="256326623" sldId="273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9938109" sldId="274"/>
        </pc:sldMkLst>
      </pc:sldChg>
      <pc:sldChg chg="modSp add mod ord">
        <pc:chgData name="Ivo Stichel" userId="965dcd5e930418a5" providerId="LiveId" clId="{61DD5B4F-320C-43A1-896F-5C0A3C1705BC}" dt="2021-03-14T17:09:01.977" v="9814" actId="20577"/>
        <pc:sldMkLst>
          <pc:docMk/>
          <pc:sldMk cId="3151374385" sldId="274"/>
        </pc:sldMkLst>
        <pc:spChg chg="mod">
          <ac:chgData name="Ivo Stichel" userId="965dcd5e930418a5" providerId="LiveId" clId="{61DD5B4F-320C-43A1-896F-5C0A3C1705BC}" dt="2021-03-14T17:09:01.977" v="9814" actId="20577"/>
          <ac:spMkLst>
            <pc:docMk/>
            <pc:sldMk cId="3151374385" sldId="274"/>
            <ac:spMk id="3" creationId="{00000000-0000-0000-0000-000000000000}"/>
          </ac:spMkLst>
        </pc:spChg>
      </pc:sldChg>
      <pc:sldChg chg="addSp delSp modSp add mod ord">
        <pc:chgData name="Ivo Stichel" userId="965dcd5e930418a5" providerId="LiveId" clId="{61DD5B4F-320C-43A1-896F-5C0A3C1705BC}" dt="2021-03-14T13:59:53.518" v="6460"/>
        <pc:sldMkLst>
          <pc:docMk/>
          <pc:sldMk cId="746321978" sldId="275"/>
        </pc:sldMkLst>
        <pc:spChg chg="mod">
          <ac:chgData name="Ivo Stichel" userId="965dcd5e930418a5" providerId="LiveId" clId="{61DD5B4F-320C-43A1-896F-5C0A3C1705BC}" dt="2021-03-14T13:53:08.226" v="5736" actId="20577"/>
          <ac:spMkLst>
            <pc:docMk/>
            <pc:sldMk cId="746321978" sldId="27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3:53:56.277" v="5849" actId="20577"/>
          <ac:spMkLst>
            <pc:docMk/>
            <pc:sldMk cId="746321978" sldId="275"/>
            <ac:spMk id="4" creationId="{B250C0B0-8396-45D4-ABC3-C49E2C1B2FE3}"/>
          </ac:spMkLst>
        </pc:spChg>
        <pc:picChg chg="add del">
          <ac:chgData name="Ivo Stichel" userId="965dcd5e930418a5" providerId="LiveId" clId="{61DD5B4F-320C-43A1-896F-5C0A3C1705BC}" dt="2021-03-14T13:54:20.573" v="5851" actId="22"/>
          <ac:picMkLst>
            <pc:docMk/>
            <pc:sldMk cId="746321978" sldId="275"/>
            <ac:picMk id="5" creationId="{5FC3F3A5-C758-40B8-9189-67F8F6AA3A2D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688094575" sldId="27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591328321" sldId="276"/>
        </pc:sldMkLst>
      </pc:sldChg>
      <pc:sldChg chg="modSp add mod ord">
        <pc:chgData name="Ivo Stichel" userId="965dcd5e930418a5" providerId="LiveId" clId="{61DD5B4F-320C-43A1-896F-5C0A3C1705BC}" dt="2021-03-14T12:57:47.192" v="5227"/>
        <pc:sldMkLst>
          <pc:docMk/>
          <pc:sldMk cId="1753191944" sldId="276"/>
        </pc:sldMkLst>
        <pc:spChg chg="mod">
          <ac:chgData name="Ivo Stichel" userId="965dcd5e930418a5" providerId="LiveId" clId="{61DD5B4F-320C-43A1-896F-5C0A3C1705BC}" dt="2021-03-13T09:20:18.134" v="476" actId="20577"/>
          <ac:spMkLst>
            <pc:docMk/>
            <pc:sldMk cId="1753191944" sldId="276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4T17:09:42.792" v="9879" actId="255"/>
        <pc:sldMkLst>
          <pc:docMk/>
          <pc:sldMk cId="3167909365" sldId="277"/>
        </pc:sldMkLst>
        <pc:spChg chg="mod">
          <ac:chgData name="Ivo Stichel" userId="965dcd5e930418a5" providerId="LiveId" clId="{61DD5B4F-320C-43A1-896F-5C0A3C1705BC}" dt="2021-03-14T17:05:25.734" v="9434" actId="6549"/>
          <ac:spMkLst>
            <pc:docMk/>
            <pc:sldMk cId="3167909365" sldId="277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7:09:42.792" v="9879" actId="255"/>
          <ac:spMkLst>
            <pc:docMk/>
            <pc:sldMk cId="3167909365" sldId="277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7:04:24.705" v="9211"/>
          <ac:spMkLst>
            <pc:docMk/>
            <pc:sldMk cId="3167909365" sldId="277"/>
            <ac:spMk id="5" creationId="{4DF9D897-11DC-482E-819A-4227B6593F8A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483610594" sldId="277"/>
        </pc:sldMkLst>
      </pc:sldChg>
      <pc:sldChg chg="modSp add mod">
        <pc:chgData name="Ivo Stichel" userId="965dcd5e930418a5" providerId="LiveId" clId="{61DD5B4F-320C-43A1-896F-5C0A3C1705BC}" dt="2021-03-13T09:24:02.579" v="632" actId="20577"/>
        <pc:sldMkLst>
          <pc:docMk/>
          <pc:sldMk cId="789406945" sldId="278"/>
        </pc:sldMkLst>
        <pc:spChg chg="mod">
          <ac:chgData name="Ivo Stichel" userId="965dcd5e930418a5" providerId="LiveId" clId="{61DD5B4F-320C-43A1-896F-5C0A3C1705BC}" dt="2021-03-13T09:24:02.579" v="632" actId="20577"/>
          <ac:spMkLst>
            <pc:docMk/>
            <pc:sldMk cId="789406945" sldId="278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625674311" sldId="279"/>
        </pc:sldMkLst>
      </pc:sldChg>
      <pc:sldChg chg="addSp delSp modSp add del mod ord">
        <pc:chgData name="Ivo Stichel" userId="965dcd5e930418a5" providerId="LiveId" clId="{61DD5B4F-320C-43A1-896F-5C0A3C1705BC}" dt="2021-03-15T17:00:26.589" v="13690" actId="47"/>
        <pc:sldMkLst>
          <pc:docMk/>
          <pc:sldMk cId="731239475" sldId="279"/>
        </pc:sldMkLst>
        <pc:spChg chg="mod">
          <ac:chgData name="Ivo Stichel" userId="965dcd5e930418a5" providerId="LiveId" clId="{61DD5B4F-320C-43A1-896F-5C0A3C1705BC}" dt="2021-03-13T10:20:35.878" v="1114" actId="20577"/>
          <ac:spMkLst>
            <pc:docMk/>
            <pc:sldMk cId="731239475" sldId="279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6:24:20.795" v="12522" actId="21"/>
          <ac:spMkLst>
            <pc:docMk/>
            <pc:sldMk cId="731239475" sldId="279"/>
            <ac:spMk id="4" creationId="{B250C0B0-8396-45D4-ABC3-C49E2C1B2FE3}"/>
          </ac:spMkLst>
        </pc:spChg>
        <pc:picChg chg="add del mod">
          <ac:chgData name="Ivo Stichel" userId="965dcd5e930418a5" providerId="LiveId" clId="{61DD5B4F-320C-43A1-896F-5C0A3C1705BC}" dt="2021-03-13T10:22:39.123" v="1154" actId="478"/>
          <ac:picMkLst>
            <pc:docMk/>
            <pc:sldMk cId="731239475" sldId="279"/>
            <ac:picMk id="5" creationId="{6D994300-D8E3-430C-B82F-8BB21CE91D5C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33714432" sldId="280"/>
        </pc:sldMkLst>
      </pc:sldChg>
      <pc:sldChg chg="modSp add del mod">
        <pc:chgData name="Ivo Stichel" userId="965dcd5e930418a5" providerId="LiveId" clId="{61DD5B4F-320C-43A1-896F-5C0A3C1705BC}" dt="2021-03-14T17:11:34.133" v="9882" actId="47"/>
        <pc:sldMkLst>
          <pc:docMk/>
          <pc:sldMk cId="1923587452" sldId="280"/>
        </pc:sldMkLst>
        <pc:spChg chg="mod">
          <ac:chgData name="Ivo Stichel" userId="965dcd5e930418a5" providerId="LiveId" clId="{61DD5B4F-320C-43A1-896F-5C0A3C1705BC}" dt="2021-03-14T08:03:59.153" v="1419" actId="6549"/>
          <ac:spMkLst>
            <pc:docMk/>
            <pc:sldMk cId="1923587452" sldId="280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490786124" sldId="281"/>
        </pc:sldMkLst>
      </pc:sldChg>
      <pc:sldChg chg="modSp add del mod">
        <pc:chgData name="Ivo Stichel" userId="965dcd5e930418a5" providerId="LiveId" clId="{61DD5B4F-320C-43A1-896F-5C0A3C1705BC}" dt="2021-03-14T17:11:34.133" v="9882" actId="47"/>
        <pc:sldMkLst>
          <pc:docMk/>
          <pc:sldMk cId="2012181382" sldId="281"/>
        </pc:sldMkLst>
        <pc:spChg chg="mod">
          <ac:chgData name="Ivo Stichel" userId="965dcd5e930418a5" providerId="LiveId" clId="{61DD5B4F-320C-43A1-896F-5C0A3C1705BC}" dt="2021-03-14T08:03:29.176" v="1370" actId="20577"/>
          <ac:spMkLst>
            <pc:docMk/>
            <pc:sldMk cId="2012181382" sldId="281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5T17:09:42.590" v="14330" actId="6549"/>
        <pc:sldMkLst>
          <pc:docMk/>
          <pc:sldMk cId="2597766115" sldId="282"/>
        </pc:sldMkLst>
        <pc:spChg chg="mod">
          <ac:chgData name="Ivo Stichel" userId="965dcd5e930418a5" providerId="LiveId" clId="{61DD5B4F-320C-43A1-896F-5C0A3C1705BC}" dt="2021-03-15T15:27:36.376" v="11392" actId="20577"/>
          <ac:spMkLst>
            <pc:docMk/>
            <pc:sldMk cId="2597766115" sldId="282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09:42.590" v="14330" actId="6549"/>
          <ac:spMkLst>
            <pc:docMk/>
            <pc:sldMk cId="2597766115" sldId="282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5T15:27:00.776" v="11351" actId="9405"/>
          <ac:inkMkLst>
            <pc:docMk/>
            <pc:sldMk cId="2597766115" sldId="282"/>
            <ac:inkMk id="2" creationId="{4F319889-E2A6-4958-BDFA-8C4D90AABD95}"/>
          </ac:inkMkLst>
        </pc:inkChg>
        <pc:inkChg chg="add del">
          <ac:chgData name="Ivo Stichel" userId="965dcd5e930418a5" providerId="LiveId" clId="{61DD5B4F-320C-43A1-896F-5C0A3C1705BC}" dt="2021-03-15T15:26:59.536" v="11350" actId="9405"/>
          <ac:inkMkLst>
            <pc:docMk/>
            <pc:sldMk cId="2597766115" sldId="282"/>
            <ac:inkMk id="5" creationId="{F67E9845-20CE-461C-8D25-C48DD002F5F7}"/>
          </ac:inkMkLst>
        </pc:ink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617415205" sldId="282"/>
        </pc:sldMkLst>
      </pc:sldChg>
      <pc:sldChg chg="addSp delSp modSp add mod">
        <pc:chgData name="Ivo Stichel" userId="965dcd5e930418a5" providerId="LiveId" clId="{61DD5B4F-320C-43A1-896F-5C0A3C1705BC}" dt="2021-03-15T15:23:30.066" v="11304" actId="6549"/>
        <pc:sldMkLst>
          <pc:docMk/>
          <pc:sldMk cId="255087388" sldId="283"/>
        </pc:sldMkLst>
        <pc:spChg chg="mod">
          <ac:chgData name="Ivo Stichel" userId="965dcd5e930418a5" providerId="LiveId" clId="{61DD5B4F-320C-43A1-896F-5C0A3C1705BC}" dt="2021-03-13T09:31:42.639" v="734" actId="1076"/>
          <ac:spMkLst>
            <pc:docMk/>
            <pc:sldMk cId="255087388" sldId="28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5:23:30.066" v="11304" actId="6549"/>
          <ac:spMkLst>
            <pc:docMk/>
            <pc:sldMk cId="255087388" sldId="283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5T15:21:16.041" v="11000"/>
          <ac:spMkLst>
            <pc:docMk/>
            <pc:sldMk cId="255087388" sldId="283"/>
            <ac:spMk id="5" creationId="{9CCBFB0A-E8CB-4D20-91C8-9A03BF0D3152}"/>
          </ac:spMkLst>
        </pc:spChg>
        <pc:picChg chg="add mod">
          <ac:chgData name="Ivo Stichel" userId="965dcd5e930418a5" providerId="LiveId" clId="{61DD5B4F-320C-43A1-896F-5C0A3C1705BC}" dt="2021-03-13T09:31:46.590" v="735" actId="1076"/>
          <ac:picMkLst>
            <pc:docMk/>
            <pc:sldMk cId="255087388" sldId="283"/>
            <ac:picMk id="1026" creationId="{C25EB4CA-1DBD-4DE5-A924-BE757D8480DD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696329038" sldId="283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649630111" sldId="284"/>
        </pc:sldMkLst>
      </pc:sldChg>
      <pc:sldChg chg="modSp add mod">
        <pc:chgData name="Ivo Stichel" userId="965dcd5e930418a5" providerId="LiveId" clId="{61DD5B4F-320C-43A1-896F-5C0A3C1705BC}" dt="2021-03-13T12:44:25.681" v="1225" actId="20577"/>
        <pc:sldMkLst>
          <pc:docMk/>
          <pc:sldMk cId="3830381214" sldId="284"/>
        </pc:sldMkLst>
        <pc:spChg chg="mod">
          <ac:chgData name="Ivo Stichel" userId="965dcd5e930418a5" providerId="LiveId" clId="{61DD5B4F-320C-43A1-896F-5C0A3C1705BC}" dt="2021-03-13T10:18:12.882" v="885" actId="6549"/>
          <ac:spMkLst>
            <pc:docMk/>
            <pc:sldMk cId="3830381214" sldId="284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3T12:44:25.681" v="1225" actId="20577"/>
          <ac:spMkLst>
            <pc:docMk/>
            <pc:sldMk cId="3830381214" sldId="284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298010275" sldId="285"/>
        </pc:sldMkLst>
      </pc:sldChg>
      <pc:sldChg chg="modSp add mod">
        <pc:chgData name="Ivo Stichel" userId="965dcd5e930418a5" providerId="LiveId" clId="{61DD5B4F-320C-43A1-896F-5C0A3C1705BC}" dt="2021-03-15T18:24:58.273" v="14661" actId="20577"/>
        <pc:sldMkLst>
          <pc:docMk/>
          <pc:sldMk cId="1462465330" sldId="285"/>
        </pc:sldMkLst>
        <pc:spChg chg="mod">
          <ac:chgData name="Ivo Stichel" userId="965dcd5e930418a5" providerId="LiveId" clId="{61DD5B4F-320C-43A1-896F-5C0A3C1705BC}" dt="2021-03-14T13:03:10.046" v="5321" actId="6549"/>
          <ac:spMkLst>
            <pc:docMk/>
            <pc:sldMk cId="1462465330" sldId="28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4:58.273" v="14661" actId="20577"/>
          <ac:spMkLst>
            <pc:docMk/>
            <pc:sldMk cId="1462465330" sldId="285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539864714" sldId="286"/>
        </pc:sldMkLst>
      </pc:sldChg>
      <pc:sldChg chg="modSp add mod">
        <pc:chgData name="Ivo Stichel" userId="965dcd5e930418a5" providerId="LiveId" clId="{61DD5B4F-320C-43A1-896F-5C0A3C1705BC}" dt="2021-03-14T08:03:05.234" v="1311" actId="20577"/>
        <pc:sldMkLst>
          <pc:docMk/>
          <pc:sldMk cId="3798952887" sldId="286"/>
        </pc:sldMkLst>
        <pc:spChg chg="mod">
          <ac:chgData name="Ivo Stichel" userId="965dcd5e930418a5" providerId="LiveId" clId="{61DD5B4F-320C-43A1-896F-5C0A3C1705BC}" dt="2021-03-14T08:03:05.234" v="1311" actId="20577"/>
          <ac:spMkLst>
            <pc:docMk/>
            <pc:sldMk cId="3798952887" sldId="286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61DD5B4F-320C-43A1-896F-5C0A3C1705BC}" dt="2021-03-14T08:03:19.472" v="1332" actId="47"/>
        <pc:sldMkLst>
          <pc:docMk/>
          <pc:sldMk cId="2957640746" sldId="287"/>
        </pc:sldMkLst>
        <pc:spChg chg="mod">
          <ac:chgData name="Ivo Stichel" userId="965dcd5e930418a5" providerId="LiveId" clId="{61DD5B4F-320C-43A1-896F-5C0A3C1705BC}" dt="2021-03-14T08:03:17.338" v="1331" actId="20577"/>
          <ac:spMkLst>
            <pc:docMk/>
            <pc:sldMk cId="2957640746" sldId="287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4T08:04:33.543" v="1421" actId="47"/>
        <pc:sldMkLst>
          <pc:docMk/>
          <pc:sldMk cId="3193064141" sldId="287"/>
        </pc:sldMkLst>
      </pc:sldChg>
      <pc:sldChg chg="addSp modSp add del mod ord">
        <pc:chgData name="Ivo Stichel" userId="965dcd5e930418a5" providerId="LiveId" clId="{61DD5B4F-320C-43A1-896F-5C0A3C1705BC}" dt="2021-03-14T09:17:11.410" v="5194"/>
        <pc:sldMkLst>
          <pc:docMk/>
          <pc:sldMk cId="3583841275" sldId="287"/>
        </pc:sldMkLst>
        <pc:spChg chg="mod">
          <ac:chgData name="Ivo Stichel" userId="965dcd5e930418a5" providerId="LiveId" clId="{61DD5B4F-320C-43A1-896F-5C0A3C1705BC}" dt="2021-03-14T08:05:12.593" v="1455" actId="20577"/>
          <ac:spMkLst>
            <pc:docMk/>
            <pc:sldMk cId="3583841275" sldId="287"/>
            <ac:spMk id="3" creationId="{00000000-0000-0000-0000-000000000000}"/>
          </ac:spMkLst>
        </pc:spChg>
        <pc:picChg chg="add mod">
          <ac:chgData name="Ivo Stichel" userId="965dcd5e930418a5" providerId="LiveId" clId="{61DD5B4F-320C-43A1-896F-5C0A3C1705BC}" dt="2021-03-14T09:17:11.410" v="5194"/>
          <ac:picMkLst>
            <pc:docMk/>
            <pc:sldMk cId="3583841275" sldId="287"/>
            <ac:picMk id="4" creationId="{09A8CAF8-D1FD-4D97-A91A-6DB4CEE0252C}"/>
          </ac:picMkLst>
        </pc:picChg>
      </pc:sldChg>
      <pc:sldChg chg="addSp delSp modSp add mod modNotesTx">
        <pc:chgData name="Ivo Stichel" userId="965dcd5e930418a5" providerId="LiveId" clId="{61DD5B4F-320C-43A1-896F-5C0A3C1705BC}" dt="2021-03-14T09:18:06.511" v="5208" actId="113"/>
        <pc:sldMkLst>
          <pc:docMk/>
          <pc:sldMk cId="380439086" sldId="288"/>
        </pc:sldMkLst>
        <pc:spChg chg="add del mod">
          <ac:chgData name="Ivo Stichel" userId="965dcd5e930418a5" providerId="LiveId" clId="{61DD5B4F-320C-43A1-896F-5C0A3C1705BC}" dt="2021-03-14T09:18:06.511" v="5208" actId="113"/>
          <ac:spMkLst>
            <pc:docMk/>
            <pc:sldMk cId="380439086" sldId="288"/>
            <ac:spMk id="2" creationId="{00000000-0000-0000-0000-000000000000}"/>
          </ac:spMkLst>
        </pc:spChg>
        <pc:spChg chg="mod">
          <ac:chgData name="Ivo Stichel" userId="965dcd5e930418a5" providerId="LiveId" clId="{61DD5B4F-320C-43A1-896F-5C0A3C1705BC}" dt="2021-03-14T08:05:20.850" v="1477" actId="20577"/>
          <ac:spMkLst>
            <pc:docMk/>
            <pc:sldMk cId="380439086" sldId="288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08:06:05.789" v="1485" actId="21"/>
          <ac:spMkLst>
            <pc:docMk/>
            <pc:sldMk cId="380439086" sldId="288"/>
            <ac:spMk id="4" creationId="{24897D95-310C-4701-80C3-D0A5DC59BC93}"/>
          </ac:spMkLst>
        </pc:spChg>
        <pc:picChg chg="add mod">
          <ac:chgData name="Ivo Stichel" userId="965dcd5e930418a5" providerId="LiveId" clId="{61DD5B4F-320C-43A1-896F-5C0A3C1705BC}" dt="2021-03-14T08:11:18.022" v="1957" actId="1076"/>
          <ac:picMkLst>
            <pc:docMk/>
            <pc:sldMk cId="380439086" sldId="288"/>
            <ac:picMk id="6" creationId="{609D087C-9165-4E83-B05E-C117BA5B5ECE}"/>
          </ac:picMkLst>
        </pc:picChg>
        <pc:picChg chg="add del mod">
          <ac:chgData name="Ivo Stichel" userId="965dcd5e930418a5" providerId="LiveId" clId="{61DD5B4F-320C-43A1-896F-5C0A3C1705BC}" dt="2021-03-14T08:06:10.071" v="1488" actId="21"/>
          <ac:picMkLst>
            <pc:docMk/>
            <pc:sldMk cId="380439086" sldId="288"/>
            <ac:picMk id="1026" creationId="{8ADDA3AF-326D-4456-B724-66C9E845B20B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227987445" sldId="288"/>
        </pc:sldMkLst>
      </pc:sldChg>
      <pc:sldChg chg="addSp delSp modSp add mod">
        <pc:chgData name="Ivo Stichel" userId="965dcd5e930418a5" providerId="LiveId" clId="{61DD5B4F-320C-43A1-896F-5C0A3C1705BC}" dt="2021-03-14T08:11:31.852" v="1961" actId="478"/>
        <pc:sldMkLst>
          <pc:docMk/>
          <pc:sldMk cId="1433278316" sldId="289"/>
        </pc:sldMkLst>
        <pc:spChg chg="mod">
          <ac:chgData name="Ivo Stichel" userId="965dcd5e930418a5" providerId="LiveId" clId="{61DD5B4F-320C-43A1-896F-5C0A3C1705BC}" dt="2021-03-14T08:07:55.080" v="1677" actId="20577"/>
          <ac:spMkLst>
            <pc:docMk/>
            <pc:sldMk cId="1433278316" sldId="289"/>
            <ac:spMk id="2" creationId="{00000000-0000-0000-0000-000000000000}"/>
          </ac:spMkLst>
        </pc:spChg>
        <pc:picChg chg="add mod">
          <ac:chgData name="Ivo Stichel" userId="965dcd5e930418a5" providerId="LiveId" clId="{61DD5B4F-320C-43A1-896F-5C0A3C1705BC}" dt="2021-03-14T08:11:23.814" v="1959"/>
          <ac:picMkLst>
            <pc:docMk/>
            <pc:sldMk cId="1433278316" sldId="289"/>
            <ac:picMk id="5" creationId="{8E2C7093-5B06-4540-9267-BA82418DB80B}"/>
          </ac:picMkLst>
        </pc:picChg>
        <pc:picChg chg="del">
          <ac:chgData name="Ivo Stichel" userId="965dcd5e930418a5" providerId="LiveId" clId="{61DD5B4F-320C-43A1-896F-5C0A3C1705BC}" dt="2021-03-14T08:11:31.852" v="1961" actId="478"/>
          <ac:picMkLst>
            <pc:docMk/>
            <pc:sldMk cId="1433278316" sldId="289"/>
            <ac:picMk id="6" creationId="{609D087C-9165-4E83-B05E-C117BA5B5ECE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964036766" sldId="289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30723462" sldId="290"/>
        </pc:sldMkLst>
      </pc:sldChg>
      <pc:sldChg chg="addSp delSp modSp add del">
        <pc:chgData name="Ivo Stichel" userId="965dcd5e930418a5" providerId="LiveId" clId="{61DD5B4F-320C-43A1-896F-5C0A3C1705BC}" dt="2021-03-14T08:24:21.021" v="3336" actId="47"/>
        <pc:sldMkLst>
          <pc:docMk/>
          <pc:sldMk cId="4284970122" sldId="290"/>
        </pc:sldMkLst>
        <pc:picChg chg="add mod">
          <ac:chgData name="Ivo Stichel" userId="965dcd5e930418a5" providerId="LiveId" clId="{61DD5B4F-320C-43A1-896F-5C0A3C1705BC}" dt="2021-03-14T08:11:20.484" v="1958"/>
          <ac:picMkLst>
            <pc:docMk/>
            <pc:sldMk cId="4284970122" sldId="290"/>
            <ac:picMk id="5" creationId="{3850F2D4-9C8F-4E6C-BE36-95FC877DDE6E}"/>
          </ac:picMkLst>
        </pc:picChg>
        <pc:picChg chg="del">
          <ac:chgData name="Ivo Stichel" userId="965dcd5e930418a5" providerId="LiveId" clId="{61DD5B4F-320C-43A1-896F-5C0A3C1705BC}" dt="2021-03-14T08:11:29.625" v="1960" actId="478"/>
          <ac:picMkLst>
            <pc:docMk/>
            <pc:sldMk cId="4284970122" sldId="290"/>
            <ac:picMk id="6" creationId="{609D087C-9165-4E83-B05E-C117BA5B5ECE}"/>
          </ac:picMkLst>
        </pc:picChg>
      </pc:sldChg>
      <pc:sldChg chg="addSp modSp add mod modNotesTx">
        <pc:chgData name="Ivo Stichel" userId="965dcd5e930418a5" providerId="LiveId" clId="{61DD5B4F-320C-43A1-896F-5C0A3C1705BC}" dt="2021-03-14T09:17:31.379" v="5197" actId="20577"/>
        <pc:sldMkLst>
          <pc:docMk/>
          <pc:sldMk cId="1865532433" sldId="291"/>
        </pc:sldMkLst>
        <pc:spChg chg="mod">
          <ac:chgData name="Ivo Stichel" userId="965dcd5e930418a5" providerId="LiveId" clId="{61DD5B4F-320C-43A1-896F-5C0A3C1705BC}" dt="2021-03-14T08:12:07.385" v="1976" actId="20577"/>
          <ac:spMkLst>
            <pc:docMk/>
            <pc:sldMk cId="1865532433" sldId="291"/>
            <ac:spMk id="2" creationId="{00000000-0000-0000-0000-000000000000}"/>
          </ac:spMkLst>
        </pc:spChg>
        <pc:spChg chg="add mod">
          <ac:chgData name="Ivo Stichel" userId="965dcd5e930418a5" providerId="LiveId" clId="{61DD5B4F-320C-43A1-896F-5C0A3C1705BC}" dt="2021-03-14T09:17:31.379" v="5197" actId="20577"/>
          <ac:spMkLst>
            <pc:docMk/>
            <pc:sldMk cId="1865532433" sldId="291"/>
            <ac:spMk id="5" creationId="{C4D4AE02-DECF-4A31-8E5E-2198A20E50B3}"/>
          </ac:spMkLst>
        </pc:spChg>
        <pc:picChg chg="mod">
          <ac:chgData name="Ivo Stichel" userId="965dcd5e930418a5" providerId="LiveId" clId="{61DD5B4F-320C-43A1-896F-5C0A3C1705BC}" dt="2021-03-14T09:17:09.065" v="5193" actId="1076"/>
          <ac:picMkLst>
            <pc:docMk/>
            <pc:sldMk cId="1865532433" sldId="291"/>
            <ac:picMk id="6" creationId="{609D087C-9165-4E83-B05E-C117BA5B5ECE}"/>
          </ac:picMkLst>
        </pc:picChg>
      </pc:sldChg>
      <pc:sldChg chg="add del">
        <pc:chgData name="Ivo Stichel" userId="965dcd5e930418a5" providerId="LiveId" clId="{61DD5B4F-320C-43A1-896F-5C0A3C1705BC}" dt="2021-03-14T08:11:44.729" v="1963"/>
        <pc:sldMkLst>
          <pc:docMk/>
          <pc:sldMk cId="2865566434" sldId="291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29154616" sldId="292"/>
        </pc:sldMkLst>
      </pc:sldChg>
      <pc:sldChg chg="modSp add mod">
        <pc:chgData name="Ivo Stichel" userId="965dcd5e930418a5" providerId="LiveId" clId="{61DD5B4F-320C-43A1-896F-5C0A3C1705BC}" dt="2021-03-14T08:20:33.819" v="3144" actId="27636"/>
        <pc:sldMkLst>
          <pc:docMk/>
          <pc:sldMk cId="2766847179" sldId="292"/>
        </pc:sldMkLst>
        <pc:spChg chg="mod">
          <ac:chgData name="Ivo Stichel" userId="965dcd5e930418a5" providerId="LiveId" clId="{61DD5B4F-320C-43A1-896F-5C0A3C1705BC}" dt="2021-03-14T08:20:33.819" v="3144" actId="27636"/>
          <ac:spMkLst>
            <pc:docMk/>
            <pc:sldMk cId="2766847179" sldId="292"/>
            <ac:spMk id="2" creationId="{00000000-0000-0000-0000-000000000000}"/>
          </ac:spMkLst>
        </pc:spChg>
      </pc:sldChg>
      <pc:sldChg chg="modSp add mod">
        <pc:chgData name="Ivo Stichel" userId="965dcd5e930418a5" providerId="LiveId" clId="{61DD5B4F-320C-43A1-896F-5C0A3C1705BC}" dt="2021-03-14T09:19:14.425" v="5218" actId="20577"/>
        <pc:sldMkLst>
          <pc:docMk/>
          <pc:sldMk cId="2298091236" sldId="293"/>
        </pc:sldMkLst>
        <pc:spChg chg="mod">
          <ac:chgData name="Ivo Stichel" userId="965dcd5e930418a5" providerId="LiveId" clId="{61DD5B4F-320C-43A1-896F-5C0A3C1705BC}" dt="2021-03-14T09:19:14.425" v="5218" actId="20577"/>
          <ac:spMkLst>
            <pc:docMk/>
            <pc:sldMk cId="2298091236" sldId="293"/>
            <ac:spMk id="2" creationId="{00000000-0000-0000-0000-000000000000}"/>
          </ac:spMkLst>
        </pc:spChg>
      </pc:sldChg>
      <pc:sldChg chg="modSp add mod modNotesTx">
        <pc:chgData name="Ivo Stichel" userId="965dcd5e930418a5" providerId="LiveId" clId="{61DD5B4F-320C-43A1-896F-5C0A3C1705BC}" dt="2021-03-14T08:21:33.876" v="3235" actId="6549"/>
        <pc:sldMkLst>
          <pc:docMk/>
          <pc:sldMk cId="1894305887" sldId="294"/>
        </pc:sldMkLst>
        <pc:spChg chg="mod">
          <ac:chgData name="Ivo Stichel" userId="965dcd5e930418a5" providerId="LiveId" clId="{61DD5B4F-320C-43A1-896F-5C0A3C1705BC}" dt="2021-03-14T08:21:23.890" v="3234" actId="6549"/>
          <ac:spMkLst>
            <pc:docMk/>
            <pc:sldMk cId="1894305887" sldId="294"/>
            <ac:spMk id="2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84326311" sldId="294"/>
        </pc:sldMkLst>
      </pc:sldChg>
      <pc:sldChg chg="add">
        <pc:chgData name="Ivo Stichel" userId="965dcd5e930418a5" providerId="LiveId" clId="{61DD5B4F-320C-43A1-896F-5C0A3C1705BC}" dt="2021-03-14T08:21:20.582" v="3233"/>
        <pc:sldMkLst>
          <pc:docMk/>
          <pc:sldMk cId="774029919" sldId="29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906354320" sldId="29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34334603" sldId="296"/>
        </pc:sldMkLst>
      </pc:sldChg>
      <pc:sldChg chg="modSp add mod">
        <pc:chgData name="Ivo Stichel" userId="965dcd5e930418a5" providerId="LiveId" clId="{61DD5B4F-320C-43A1-896F-5C0A3C1705BC}" dt="2021-03-14T08:43:08.638" v="3464" actId="20577"/>
        <pc:sldMkLst>
          <pc:docMk/>
          <pc:sldMk cId="1451594081" sldId="296"/>
        </pc:sldMkLst>
        <pc:spChg chg="mod">
          <ac:chgData name="Ivo Stichel" userId="965dcd5e930418a5" providerId="LiveId" clId="{61DD5B4F-320C-43A1-896F-5C0A3C1705BC}" dt="2021-03-14T08:43:08.638" v="3464" actId="20577"/>
          <ac:spMkLst>
            <pc:docMk/>
            <pc:sldMk cId="1451594081" sldId="296"/>
            <ac:spMk id="2" creationId="{00000000-0000-0000-0000-000000000000}"/>
          </ac:spMkLst>
        </pc:spChg>
        <pc:spChg chg="mod">
          <ac:chgData name="Ivo Stichel" userId="965dcd5e930418a5" providerId="LiveId" clId="{61DD5B4F-320C-43A1-896F-5C0A3C1705BC}" dt="2021-03-14T08:42:50.412" v="3357" actId="20577"/>
          <ac:spMkLst>
            <pc:docMk/>
            <pc:sldMk cId="1451594081" sldId="296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833319634" sldId="297"/>
        </pc:sldMkLst>
      </pc:sldChg>
      <pc:sldChg chg="modSp add mod modNotesTx">
        <pc:chgData name="Ivo Stichel" userId="965dcd5e930418a5" providerId="LiveId" clId="{61DD5B4F-320C-43A1-896F-5C0A3C1705BC}" dt="2021-03-14T08:51:42.150" v="4039" actId="27636"/>
        <pc:sldMkLst>
          <pc:docMk/>
          <pc:sldMk cId="3132350682" sldId="297"/>
        </pc:sldMkLst>
        <pc:spChg chg="mod">
          <ac:chgData name="Ivo Stichel" userId="965dcd5e930418a5" providerId="LiveId" clId="{61DD5B4F-320C-43A1-896F-5C0A3C1705BC}" dt="2021-03-14T08:51:42.150" v="4039" actId="27636"/>
          <ac:spMkLst>
            <pc:docMk/>
            <pc:sldMk cId="3132350682" sldId="297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4T08:53:12.853" v="4189" actId="6549"/>
        <pc:sldMkLst>
          <pc:docMk/>
          <pc:sldMk cId="3649270605" sldId="298"/>
        </pc:sldMkLst>
        <pc:spChg chg="del mod">
          <ac:chgData name="Ivo Stichel" userId="965dcd5e930418a5" providerId="LiveId" clId="{61DD5B4F-320C-43A1-896F-5C0A3C1705BC}" dt="2021-03-14T08:52:20.909" v="4093" actId="478"/>
          <ac:spMkLst>
            <pc:docMk/>
            <pc:sldMk cId="3649270605" sldId="298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08:52:23.350" v="4095" actId="478"/>
          <ac:spMkLst>
            <pc:docMk/>
            <pc:sldMk cId="3649270605" sldId="298"/>
            <ac:spMk id="5" creationId="{4379FB00-0D78-4008-8532-483048687018}"/>
          </ac:spMkLst>
        </pc:spChg>
        <pc:spChg chg="add del mod">
          <ac:chgData name="Ivo Stichel" userId="965dcd5e930418a5" providerId="LiveId" clId="{61DD5B4F-320C-43A1-896F-5C0A3C1705BC}" dt="2021-03-14T08:52:30.194" v="4096" actId="478"/>
          <ac:spMkLst>
            <pc:docMk/>
            <pc:sldMk cId="3649270605" sldId="298"/>
            <ac:spMk id="6" creationId="{B4192BED-0269-4E5E-AFCB-A4B3A546180F}"/>
          </ac:spMkLst>
        </pc:spChg>
        <pc:spChg chg="add mod">
          <ac:chgData name="Ivo Stichel" userId="965dcd5e930418a5" providerId="LiveId" clId="{61DD5B4F-320C-43A1-896F-5C0A3C1705BC}" dt="2021-03-14T08:53:12.853" v="4189" actId="6549"/>
          <ac:spMkLst>
            <pc:docMk/>
            <pc:sldMk cId="3649270605" sldId="298"/>
            <ac:spMk id="7" creationId="{67DF80E1-D360-4FF8-A4C2-29AD3DA5551E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4252218631" sldId="298"/>
        </pc:sldMkLst>
      </pc:sldChg>
      <pc:sldChg chg="modSp add mod modNotesTx">
        <pc:chgData name="Ivo Stichel" userId="965dcd5e930418a5" providerId="LiveId" clId="{61DD5B4F-320C-43A1-896F-5C0A3C1705BC}" dt="2021-03-14T08:56:03.864" v="4620" actId="20577"/>
        <pc:sldMkLst>
          <pc:docMk/>
          <pc:sldMk cId="1670931116" sldId="299"/>
        </pc:sldMkLst>
        <pc:spChg chg="mod">
          <ac:chgData name="Ivo Stichel" userId="965dcd5e930418a5" providerId="LiveId" clId="{61DD5B4F-320C-43A1-896F-5C0A3C1705BC}" dt="2021-03-14T08:55:40.890" v="4558" actId="20577"/>
          <ac:spMkLst>
            <pc:docMk/>
            <pc:sldMk cId="1670931116" sldId="299"/>
            <ac:spMk id="7" creationId="{67DF80E1-D360-4FF8-A4C2-29AD3DA5551E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951425843" sldId="299"/>
        </pc:sldMkLst>
      </pc:sldChg>
      <pc:sldChg chg="modSp add mod">
        <pc:chgData name="Ivo Stichel" userId="965dcd5e930418a5" providerId="LiveId" clId="{61DD5B4F-320C-43A1-896F-5C0A3C1705BC}" dt="2021-03-14T09:04:29.561" v="5186" actId="20577"/>
        <pc:sldMkLst>
          <pc:docMk/>
          <pc:sldMk cId="865992744" sldId="300"/>
        </pc:sldMkLst>
        <pc:spChg chg="mod">
          <ac:chgData name="Ivo Stichel" userId="965dcd5e930418a5" providerId="LiveId" clId="{61DD5B4F-320C-43A1-896F-5C0A3C1705BC}" dt="2021-03-14T09:04:29.561" v="5186" actId="20577"/>
          <ac:spMkLst>
            <pc:docMk/>
            <pc:sldMk cId="865992744" sldId="300"/>
            <ac:spMk id="7" creationId="{67DF80E1-D360-4FF8-A4C2-29AD3DA5551E}"/>
          </ac:spMkLst>
        </pc:spChg>
      </pc:sldChg>
      <pc:sldChg chg="addSp modSp add mod">
        <pc:chgData name="Ivo Stichel" userId="965dcd5e930418a5" providerId="LiveId" clId="{61DD5B4F-320C-43A1-896F-5C0A3C1705BC}" dt="2021-03-14T09:04:20.060" v="5185" actId="20577"/>
        <pc:sldMkLst>
          <pc:docMk/>
          <pc:sldMk cId="1534734503" sldId="301"/>
        </pc:sldMkLst>
        <pc:spChg chg="mod">
          <ac:chgData name="Ivo Stichel" userId="965dcd5e930418a5" providerId="LiveId" clId="{61DD5B4F-320C-43A1-896F-5C0A3C1705BC}" dt="2021-03-14T09:04:20.060" v="5185" actId="20577"/>
          <ac:spMkLst>
            <pc:docMk/>
            <pc:sldMk cId="1534734503" sldId="301"/>
            <ac:spMk id="4" creationId="{B250C0B0-8396-45D4-ABC3-C49E2C1B2FE3}"/>
          </ac:spMkLst>
        </pc:spChg>
        <pc:picChg chg="add mod">
          <ac:chgData name="Ivo Stichel" userId="965dcd5e930418a5" providerId="LiveId" clId="{61DD5B4F-320C-43A1-896F-5C0A3C1705BC}" dt="2021-03-14T08:57:36.131" v="4651" actId="1076"/>
          <ac:picMkLst>
            <pc:docMk/>
            <pc:sldMk cId="1534734503" sldId="301"/>
            <ac:picMk id="5" creationId="{F8F98FE7-8850-464A-9EC8-CA1089DAAF11}"/>
          </ac:picMkLst>
        </pc:picChg>
      </pc:sldChg>
      <pc:sldChg chg="modSp add mod">
        <pc:chgData name="Ivo Stichel" userId="965dcd5e930418a5" providerId="LiveId" clId="{61DD5B4F-320C-43A1-896F-5C0A3C1705BC}" dt="2021-03-14T17:34:51.004" v="9884" actId="20577"/>
        <pc:sldMkLst>
          <pc:docMk/>
          <pc:sldMk cId="3407783121" sldId="302"/>
        </pc:sldMkLst>
        <pc:spChg chg="mod">
          <ac:chgData name="Ivo Stichel" userId="965dcd5e930418a5" providerId="LiveId" clId="{61DD5B4F-320C-43A1-896F-5C0A3C1705BC}" dt="2021-03-14T17:34:51.004" v="9884" actId="20577"/>
          <ac:spMkLst>
            <pc:docMk/>
            <pc:sldMk cId="3407783121" sldId="302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4T09:05:03.203" v="5191"/>
        <pc:sldMkLst>
          <pc:docMk/>
          <pc:sldMk cId="4193379287" sldId="302"/>
        </pc:sldMkLst>
      </pc:sldChg>
      <pc:sldChg chg="addSp delSp modSp add mod">
        <pc:chgData name="Ivo Stichel" userId="965dcd5e930418a5" providerId="LiveId" clId="{61DD5B4F-320C-43A1-896F-5C0A3C1705BC}" dt="2021-03-14T14:26:40.682" v="8564" actId="9405"/>
        <pc:sldMkLst>
          <pc:docMk/>
          <pc:sldMk cId="2772173069" sldId="303"/>
        </pc:sldMkLst>
        <pc:spChg chg="del">
          <ac:chgData name="Ivo Stichel" userId="965dcd5e930418a5" providerId="LiveId" clId="{61DD5B4F-320C-43A1-896F-5C0A3C1705BC}" dt="2021-03-14T12:58:35.968" v="5228" actId="478"/>
          <ac:spMkLst>
            <pc:docMk/>
            <pc:sldMk cId="2772173069" sldId="303"/>
            <ac:spMk id="2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12:58:42.536" v="5233" actId="478"/>
          <ac:spMkLst>
            <pc:docMk/>
            <pc:sldMk cId="2772173069" sldId="303"/>
            <ac:spMk id="5" creationId="{950D2717-F0A7-40B4-AA20-63B7699E8B5A}"/>
          </ac:spMkLst>
        </pc:spChg>
        <pc:picChg chg="add del mod">
          <ac:chgData name="Ivo Stichel" userId="965dcd5e930418a5" providerId="LiveId" clId="{61DD5B4F-320C-43A1-896F-5C0A3C1705BC}" dt="2021-03-14T13:51:25.198" v="5691" actId="478"/>
          <ac:picMkLst>
            <pc:docMk/>
            <pc:sldMk cId="2772173069" sldId="303"/>
            <ac:picMk id="7" creationId="{44261EEA-9083-45C4-B4C0-426E341F81CF}"/>
          </ac:picMkLst>
        </pc:picChg>
        <pc:picChg chg="add mod">
          <ac:chgData name="Ivo Stichel" userId="965dcd5e930418a5" providerId="LiveId" clId="{61DD5B4F-320C-43A1-896F-5C0A3C1705BC}" dt="2021-03-14T13:52:53.694" v="5709" actId="1076"/>
          <ac:picMkLst>
            <pc:docMk/>
            <pc:sldMk cId="2772173069" sldId="303"/>
            <ac:picMk id="9" creationId="{0ACA675D-8192-4669-A4DB-704FF6934CEB}"/>
          </ac:picMkLst>
        </pc:picChg>
        <pc:picChg chg="add mod">
          <ac:chgData name="Ivo Stichel" userId="965dcd5e930418a5" providerId="LiveId" clId="{61DD5B4F-320C-43A1-896F-5C0A3C1705BC}" dt="2021-03-14T13:52:53.694" v="5709" actId="1076"/>
          <ac:picMkLst>
            <pc:docMk/>
            <pc:sldMk cId="2772173069" sldId="303"/>
            <ac:picMk id="11" creationId="{63686239-D76C-4815-9C31-23026517BCB5}"/>
          </ac:picMkLst>
        </pc:picChg>
        <pc:inkChg chg="add del">
          <ac:chgData name="Ivo Stichel" userId="965dcd5e930418a5" providerId="LiveId" clId="{61DD5B4F-320C-43A1-896F-5C0A3C1705BC}" dt="2021-03-14T14:26:40.682" v="8564" actId="9405"/>
          <ac:inkMkLst>
            <pc:docMk/>
            <pc:sldMk cId="2772173069" sldId="303"/>
            <ac:inkMk id="12" creationId="{805E7A2C-119E-4BA9-9BC2-53756A4B48A4}"/>
          </ac:inkMkLst>
        </pc:inkChg>
        <pc:inkChg chg="add del">
          <ac:chgData name="Ivo Stichel" userId="965dcd5e930418a5" providerId="LiveId" clId="{61DD5B4F-320C-43A1-896F-5C0A3C1705BC}" dt="2021-03-14T14:26:39.313" v="8563" actId="9405"/>
          <ac:inkMkLst>
            <pc:docMk/>
            <pc:sldMk cId="2772173069" sldId="303"/>
            <ac:inkMk id="13" creationId="{8B650C42-D3CE-42CD-94B9-2A99C4F19ABD}"/>
          </ac:inkMkLst>
        </pc:inkChg>
      </pc:sldChg>
      <pc:sldChg chg="modSp add mod">
        <pc:chgData name="Ivo Stichel" userId="965dcd5e930418a5" providerId="LiveId" clId="{61DD5B4F-320C-43A1-896F-5C0A3C1705BC}" dt="2021-03-14T13:02:18.068" v="5288" actId="20577"/>
        <pc:sldMkLst>
          <pc:docMk/>
          <pc:sldMk cId="3117404758" sldId="304"/>
        </pc:sldMkLst>
        <pc:spChg chg="mod">
          <ac:chgData name="Ivo Stichel" userId="965dcd5e930418a5" providerId="LiveId" clId="{61DD5B4F-320C-43A1-896F-5C0A3C1705BC}" dt="2021-03-14T13:02:18.068" v="5288" actId="20577"/>
          <ac:spMkLst>
            <pc:docMk/>
            <pc:sldMk cId="3117404758" sldId="304"/>
            <ac:spMk id="3" creationId="{00000000-0000-0000-0000-000000000000}"/>
          </ac:spMkLst>
        </pc:spChg>
      </pc:sldChg>
      <pc:sldChg chg="addSp delSp modSp add mod modNotesTx">
        <pc:chgData name="Ivo Stichel" userId="965dcd5e930418a5" providerId="LiveId" clId="{61DD5B4F-320C-43A1-896F-5C0A3C1705BC}" dt="2021-03-16T14:06:19.891" v="14671" actId="9405"/>
        <pc:sldMkLst>
          <pc:docMk/>
          <pc:sldMk cId="3494080053" sldId="305"/>
        </pc:sldMkLst>
        <pc:spChg chg="mod">
          <ac:chgData name="Ivo Stichel" userId="965dcd5e930418a5" providerId="LiveId" clId="{61DD5B4F-320C-43A1-896F-5C0A3C1705BC}" dt="2021-03-14T17:35:06.932" v="9897" actId="20577"/>
          <ac:spMkLst>
            <pc:docMk/>
            <pc:sldMk cId="3494080053" sldId="305"/>
            <ac:spMk id="3" creationId="{00000000-0000-0000-0000-000000000000}"/>
          </ac:spMkLst>
        </pc:spChg>
        <pc:spChg chg="del">
          <ac:chgData name="Ivo Stichel" userId="965dcd5e930418a5" providerId="LiveId" clId="{61DD5B4F-320C-43A1-896F-5C0A3C1705BC}" dt="2021-03-14T17:37:15.777" v="9903" actId="478"/>
          <ac:spMkLst>
            <pc:docMk/>
            <pc:sldMk cId="3494080053" sldId="305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7:43:53.823" v="10085" actId="478"/>
          <ac:spMkLst>
            <pc:docMk/>
            <pc:sldMk cId="3494080053" sldId="305"/>
            <ac:spMk id="7" creationId="{C84E31B6-4B4A-4F8F-A8E6-581331E63BC8}"/>
          </ac:spMkLst>
        </pc:spChg>
        <pc:spChg chg="add del mod">
          <ac:chgData name="Ivo Stichel" userId="965dcd5e930418a5" providerId="LiveId" clId="{61DD5B4F-320C-43A1-896F-5C0A3C1705BC}" dt="2021-03-14T17:44:05.018" v="10088" actId="478"/>
          <ac:spMkLst>
            <pc:docMk/>
            <pc:sldMk cId="3494080053" sldId="305"/>
            <ac:spMk id="25" creationId="{55D0BAA4-238B-40FB-B08B-3B52E7959165}"/>
          </ac:spMkLst>
        </pc:spChg>
        <pc:spChg chg="add del mod">
          <ac:chgData name="Ivo Stichel" userId="965dcd5e930418a5" providerId="LiveId" clId="{61DD5B4F-320C-43A1-896F-5C0A3C1705BC}" dt="2021-03-14T17:47:17.307" v="10196" actId="478"/>
          <ac:spMkLst>
            <pc:docMk/>
            <pc:sldMk cId="3494080053" sldId="305"/>
            <ac:spMk id="66" creationId="{E5FEB8E1-B547-40DD-8847-63491EB81AA0}"/>
          </ac:spMkLst>
        </pc:spChg>
        <pc:spChg chg="add mod">
          <ac:chgData name="Ivo Stichel" userId="965dcd5e930418a5" providerId="LiveId" clId="{61DD5B4F-320C-43A1-896F-5C0A3C1705BC}" dt="2021-03-14T17:54:02.598" v="10415" actId="1076"/>
          <ac:spMkLst>
            <pc:docMk/>
            <pc:sldMk cId="3494080053" sldId="305"/>
            <ac:spMk id="98" creationId="{C740EFB7-27D5-42C1-A823-068088E02987}"/>
          </ac:spMkLst>
        </pc:spChg>
        <pc:grpChg chg="del mod">
          <ac:chgData name="Ivo Stichel" userId="965dcd5e930418a5" providerId="LiveId" clId="{61DD5B4F-320C-43A1-896F-5C0A3C1705BC}" dt="2021-03-14T17:44:57.660" v="10122"/>
          <ac:grpSpMkLst>
            <pc:docMk/>
            <pc:sldMk cId="3494080053" sldId="305"/>
            <ac:grpSpMk id="43" creationId="{29F90BC7-6546-4834-BAA7-9F61228B72C8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58" creationId="{1F6956A8-5F40-48CD-8CAD-68901C4442A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59" creationId="{EF608DE7-2260-4885-9815-B804A1609DBC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67" creationId="{A5CAC07A-BB49-4FAC-BC34-029B018B4F73}"/>
          </ac:grpSpMkLst>
        </pc:grpChg>
        <pc:grpChg chg="del mod">
          <ac:chgData name="Ivo Stichel" userId="965dcd5e930418a5" providerId="LiveId" clId="{61DD5B4F-320C-43A1-896F-5C0A3C1705BC}" dt="2021-03-14T17:48:21.796" v="10240"/>
          <ac:grpSpMkLst>
            <pc:docMk/>
            <pc:sldMk cId="3494080053" sldId="305"/>
            <ac:grpSpMk id="72" creationId="{B42369F7-B353-4F28-9119-E484302FD132}"/>
          </ac:grpSpMkLst>
        </pc:grpChg>
        <pc:grpChg chg="del mod">
          <ac:chgData name="Ivo Stichel" userId="965dcd5e930418a5" providerId="LiveId" clId="{61DD5B4F-320C-43A1-896F-5C0A3C1705BC}" dt="2021-03-14T17:48:32.447" v="10251"/>
          <ac:grpSpMkLst>
            <pc:docMk/>
            <pc:sldMk cId="3494080053" sldId="305"/>
            <ac:grpSpMk id="77" creationId="{BC54D943-D110-4E07-A12E-1B3C0E7077EE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82" creationId="{E0179AF4-8D38-4E9D-A1A4-DEAEEE655DEA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87" creationId="{C6D2FBFE-C7A7-4A47-9FBA-E0D06D2B1573}"/>
          </ac:grpSpMkLst>
        </pc:grpChg>
        <pc:grpChg chg="del mod">
          <ac:chgData name="Ivo Stichel" userId="965dcd5e930418a5" providerId="LiveId" clId="{61DD5B4F-320C-43A1-896F-5C0A3C1705BC}" dt="2021-03-14T17:49:15.990" v="10265"/>
          <ac:grpSpMkLst>
            <pc:docMk/>
            <pc:sldMk cId="3494080053" sldId="305"/>
            <ac:grpSpMk id="92" creationId="{6B523779-B6D7-4F80-8145-405516B85078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95" creationId="{F29AC1AA-9D3A-4895-8251-51789D2F2B1E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5" creationId="{1D376006-4762-42D7-8966-F1E29B5DE491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3" creationId="{F6B90A61-911D-4B55-AE64-AD3ADB9C94F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20" creationId="{71E329DE-A928-43A8-B8F6-1E27166B9339}"/>
          </ac:grpSpMkLst>
        </pc:grpChg>
        <pc:grpChg chg="del mod">
          <ac:chgData name="Ivo Stichel" userId="965dcd5e930418a5" providerId="LiveId" clId="{61DD5B4F-320C-43A1-896F-5C0A3C1705BC}" dt="2021-03-14T17:45:34.133" v="10150"/>
          <ac:grpSpMkLst>
            <pc:docMk/>
            <pc:sldMk cId="3494080053" sldId="305"/>
            <ac:grpSpMk id="1024" creationId="{F9A04557-6E68-44B5-972C-C355987F917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33" creationId="{4C097407-FC43-4329-94FF-032D7BA90875}"/>
          </ac:grpSpMkLst>
        </pc:grpChg>
        <pc:grpChg chg="del mod">
          <ac:chgData name="Ivo Stichel" userId="965dcd5e930418a5" providerId="LiveId" clId="{61DD5B4F-320C-43A1-896F-5C0A3C1705BC}" dt="2021-03-14T17:46:17.395" v="10181" actId="34122"/>
          <ac:grpSpMkLst>
            <pc:docMk/>
            <pc:sldMk cId="3494080053" sldId="305"/>
            <ac:grpSpMk id="1037" creationId="{D099171D-D361-4C6E-ACEE-98E538B4549F}"/>
          </ac:grpSpMkLst>
        </pc:grpChg>
        <pc:grpChg chg="del mod">
          <ac:chgData name="Ivo Stichel" userId="965dcd5e930418a5" providerId="LiveId" clId="{61DD5B4F-320C-43A1-896F-5C0A3C1705BC}" dt="2021-03-14T17:46:00.435" v="10180"/>
          <ac:grpSpMkLst>
            <pc:docMk/>
            <pc:sldMk cId="3494080053" sldId="305"/>
            <ac:grpSpMk id="1046" creationId="{0C8EF96F-518C-48E7-8EA8-13234218057C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47" creationId="{16FD0D7E-8DCA-4DBF-B144-B888BAF07AD3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52" creationId="{C811FAE8-ACF8-4525-9C31-058D58834F8E}"/>
          </ac:grpSpMkLst>
        </pc:grpChg>
        <pc:grpChg chg="del mod">
          <ac:chgData name="Ivo Stichel" userId="965dcd5e930418a5" providerId="LiveId" clId="{61DD5B4F-320C-43A1-896F-5C0A3C1705BC}" dt="2021-03-14T17:46:52.332" v="10189"/>
          <ac:grpSpMkLst>
            <pc:docMk/>
            <pc:sldMk cId="3494080053" sldId="305"/>
            <ac:grpSpMk id="1055" creationId="{4246C461-D8A4-430E-8EA6-56415695BB2D}"/>
          </ac:grpSpMkLst>
        </pc:grpChg>
        <pc:grpChg chg="del mod">
          <ac:chgData name="Ivo Stichel" userId="965dcd5e930418a5" providerId="LiveId" clId="{61DD5B4F-320C-43A1-896F-5C0A3C1705BC}" dt="2021-03-14T17:47:12.532" v="10194"/>
          <ac:grpSpMkLst>
            <pc:docMk/>
            <pc:sldMk cId="3494080053" sldId="305"/>
            <ac:grpSpMk id="1057" creationId="{8892F8C0-B3DE-4FA6-BDA3-D1991FCBF912}"/>
          </ac:grpSpMkLst>
        </pc:grpChg>
        <pc:grpChg chg="del mod">
          <ac:chgData name="Ivo Stichel" userId="965dcd5e930418a5" providerId="LiveId" clId="{61DD5B4F-320C-43A1-896F-5C0A3C1705BC}" dt="2021-03-14T17:47:23.347" v="10202"/>
          <ac:grpSpMkLst>
            <pc:docMk/>
            <pc:sldMk cId="3494080053" sldId="305"/>
            <ac:grpSpMk id="1062" creationId="{E70F1E4B-5269-4302-9A88-7BF3CF3B8CD9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72" creationId="{7099CB06-3EA0-424F-9210-B52C8DE08836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77" creationId="{792C535C-B3B5-4295-8B80-273B91237AFF}"/>
          </ac:grpSpMkLst>
        </pc:grpChg>
        <pc:grpChg chg="del mod">
          <ac:chgData name="Ivo Stichel" userId="965dcd5e930418a5" providerId="LiveId" clId="{61DD5B4F-320C-43A1-896F-5C0A3C1705BC}" dt="2021-03-14T17:50:20.407" v="10316"/>
          <ac:grpSpMkLst>
            <pc:docMk/>
            <pc:sldMk cId="3494080053" sldId="305"/>
            <ac:grpSpMk id="1089" creationId="{919F53B9-B7F0-480F-ACE9-99B20BD6D503}"/>
          </ac:grpSpMkLst>
        </pc:grpChg>
        <pc:grpChg chg="del mod">
          <ac:chgData name="Ivo Stichel" userId="965dcd5e930418a5" providerId="LiveId" clId="{61DD5B4F-320C-43A1-896F-5C0A3C1705BC}" dt="2021-03-14T17:50:35.207" v="10332"/>
          <ac:grpSpMkLst>
            <pc:docMk/>
            <pc:sldMk cId="3494080053" sldId="305"/>
            <ac:grpSpMk id="1095" creationId="{C13165BB-7864-4476-87E2-EDC3AB5BB396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05" creationId="{F56C98E1-BB56-4CA6-B055-B7D552D79791}"/>
          </ac:grpSpMkLst>
        </pc:grpChg>
        <pc:grpChg chg="del mod">
          <ac:chgData name="Ivo Stichel" userId="965dcd5e930418a5" providerId="LiveId" clId="{61DD5B4F-320C-43A1-896F-5C0A3C1705BC}" dt="2021-03-14T17:50:42.814" v="10346"/>
          <ac:grpSpMkLst>
            <pc:docMk/>
            <pc:sldMk cId="3494080053" sldId="305"/>
            <ac:grpSpMk id="1113" creationId="{03504B88-9494-42EB-A3EA-91F58FA583FB}"/>
          </ac:grpSpMkLst>
        </pc:grpChg>
        <pc:grpChg chg="del mod">
          <ac:chgData name="Ivo Stichel" userId="965dcd5e930418a5" providerId="LiveId" clId="{61DD5B4F-320C-43A1-896F-5C0A3C1705BC}" dt="2021-03-14T17:51:02.322" v="10364"/>
          <ac:grpSpMkLst>
            <pc:docMk/>
            <pc:sldMk cId="3494080053" sldId="305"/>
            <ac:grpSpMk id="1120" creationId="{36C5EED0-4D27-4363-9054-05DB918D3962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30" creationId="{E837320F-14E6-4502-9BEB-D0E9DA198899}"/>
          </ac:grpSpMkLst>
        </pc:grpChg>
        <pc:grpChg chg="del mod">
          <ac:chgData name="Ivo Stichel" userId="965dcd5e930418a5" providerId="LiveId" clId="{61DD5B4F-320C-43A1-896F-5C0A3C1705BC}" dt="2021-03-14T17:51:19.520" v="10368"/>
          <ac:grpSpMkLst>
            <pc:docMk/>
            <pc:sldMk cId="3494080053" sldId="305"/>
            <ac:grpSpMk id="1133" creationId="{C3C19F37-640D-4AC7-B2A0-41551E9C48F3}"/>
          </ac:grpSpMkLst>
        </pc:grpChg>
        <pc:grpChg chg="del mod">
          <ac:chgData name="Ivo Stichel" userId="965dcd5e930418a5" providerId="LiveId" clId="{61DD5B4F-320C-43A1-896F-5C0A3C1705BC}" dt="2021-03-14T17:51:47.674" v="10397"/>
          <ac:grpSpMkLst>
            <pc:docMk/>
            <pc:sldMk cId="3494080053" sldId="305"/>
            <ac:grpSpMk id="1138" creationId="{30CF3621-4501-45DE-B3BE-6DEA5DCA48AF}"/>
          </ac:grpSpMkLst>
        </pc:grpChg>
        <pc:grpChg chg="del mod">
          <ac:chgData name="Ivo Stichel" userId="965dcd5e930418a5" providerId="LiveId" clId="{61DD5B4F-320C-43A1-896F-5C0A3C1705BC}" dt="2021-03-14T17:51:35.296" v="10384"/>
          <ac:grpSpMkLst>
            <pc:docMk/>
            <pc:sldMk cId="3494080053" sldId="305"/>
            <ac:grpSpMk id="1144" creationId="{BE9C1B41-28B9-48A2-9129-ECC90E675A88}"/>
          </ac:grpSpMkLst>
        </pc:grpChg>
        <pc:grpChg chg="del mod">
          <ac:chgData name="Ivo Stichel" userId="965dcd5e930418a5" providerId="LiveId" clId="{61DD5B4F-320C-43A1-896F-5C0A3C1705BC}" dt="2021-03-14T17:51:41.267" v="10395"/>
          <ac:grpSpMkLst>
            <pc:docMk/>
            <pc:sldMk cId="3494080053" sldId="305"/>
            <ac:grpSpMk id="1150" creationId="{DD06F252-1CB7-463F-91DE-8B1528B9709B}"/>
          </ac:grpSpMkLst>
        </pc:grpChg>
        <pc:grpChg chg="del mod">
          <ac:chgData name="Ivo Stichel" userId="965dcd5e930418a5" providerId="LiveId" clId="{61DD5B4F-320C-43A1-896F-5C0A3C1705BC}" dt="2021-03-14T17:51:47.674" v="10397"/>
          <ac:grpSpMkLst>
            <pc:docMk/>
            <pc:sldMk cId="3494080053" sldId="305"/>
            <ac:grpSpMk id="1154" creationId="{48E5D7A3-6CF5-4D9D-8CEE-5ABB9BD5153F}"/>
          </ac:grpSpMkLst>
        </pc:grpChg>
        <pc:grpChg chg="del mod">
          <ac:chgData name="Ivo Stichel" userId="965dcd5e930418a5" providerId="LiveId" clId="{61DD5B4F-320C-43A1-896F-5C0A3C1705BC}" dt="2021-03-14T17:51:52.372" v="10401"/>
          <ac:grpSpMkLst>
            <pc:docMk/>
            <pc:sldMk cId="3494080053" sldId="305"/>
            <ac:grpSpMk id="1156" creationId="{E711E56B-9D00-4255-A099-E4D064C44746}"/>
          </ac:grpSpMkLst>
        </pc:grpChg>
        <pc:grpChg chg="del mod">
          <ac:chgData name="Ivo Stichel" userId="965dcd5e930418a5" providerId="LiveId" clId="{61DD5B4F-320C-43A1-896F-5C0A3C1705BC}" dt="2021-03-14T17:51:56.676" v="10404"/>
          <ac:grpSpMkLst>
            <pc:docMk/>
            <pc:sldMk cId="3494080053" sldId="305"/>
            <ac:grpSpMk id="1159" creationId="{330AF89D-81E0-4EF1-904B-BA1B335F6A2F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61" creationId="{D56CEE3E-531F-498A-9ED8-5A23DFE0231E}"/>
          </ac:grpSpMkLst>
        </pc:grpChg>
        <pc:picChg chg="add del mod">
          <ac:chgData name="Ivo Stichel" userId="965dcd5e930418a5" providerId="LiveId" clId="{61DD5B4F-320C-43A1-896F-5C0A3C1705BC}" dt="2021-03-14T17:35:25.573" v="9902" actId="478"/>
          <ac:picMkLst>
            <pc:docMk/>
            <pc:sldMk cId="3494080053" sldId="305"/>
            <ac:picMk id="5" creationId="{1CFF79DD-579B-4C6D-9905-E241057539C9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9" creationId="{1826D680-57D6-462F-842A-9CF510E40DF2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1" creationId="{E595CF12-C491-4D0E-B926-550AA69EB28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3" creationId="{B0FF0312-E793-4A49-9564-CDCFCCCB2D1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5" creationId="{DE56AF1B-C1A3-4C84-BD5E-091B7D4DE13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7" creationId="{DD0B3311-485A-431F-9D43-32419F9DD737}"/>
          </ac:picMkLst>
        </pc:picChg>
        <pc:picChg chg="add del mod">
          <ac:chgData name="Ivo Stichel" userId="965dcd5e930418a5" providerId="LiveId" clId="{61DD5B4F-320C-43A1-896F-5C0A3C1705BC}" dt="2021-03-14T17:42:40.521" v="10073" actId="478"/>
          <ac:picMkLst>
            <pc:docMk/>
            <pc:sldMk cId="3494080053" sldId="305"/>
            <ac:picMk id="19" creationId="{99CFD593-2D4C-4133-9481-7656C17EE5B3}"/>
          </ac:picMkLst>
        </pc:picChg>
        <pc:picChg chg="add del mod">
          <ac:chgData name="Ivo Stichel" userId="965dcd5e930418a5" providerId="LiveId" clId="{61DD5B4F-320C-43A1-896F-5C0A3C1705BC}" dt="2021-03-14T17:42:42.963" v="10074" actId="478"/>
          <ac:picMkLst>
            <pc:docMk/>
            <pc:sldMk cId="3494080053" sldId="305"/>
            <ac:picMk id="21" creationId="{C1AF4832-A3E0-4CDD-89B0-D28688955351}"/>
          </ac:picMkLst>
        </pc:picChg>
        <pc:picChg chg="add del mod">
          <ac:chgData name="Ivo Stichel" userId="965dcd5e930418a5" providerId="LiveId" clId="{61DD5B4F-320C-43A1-896F-5C0A3C1705BC}" dt="2021-03-14T17:43:05.653" v="10081" actId="478"/>
          <ac:picMkLst>
            <pc:docMk/>
            <pc:sldMk cId="3494080053" sldId="305"/>
            <ac:picMk id="1026" creationId="{7613DBCB-B0CB-4985-800B-21D4CD2E6B04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163" creationId="{524B5D4A-3CBE-4E77-8BCF-E86121166CB7}"/>
          </ac:picMkLst>
        </pc:picChg>
        <pc:inkChg chg="add del">
          <ac:chgData name="Ivo Stichel" userId="965dcd5e930418a5" providerId="LiveId" clId="{61DD5B4F-320C-43A1-896F-5C0A3C1705BC}" dt="2021-03-16T14:05:03.836" v="14666" actId="9405"/>
          <ac:inkMkLst>
            <pc:docMk/>
            <pc:sldMk cId="3494080053" sldId="305"/>
            <ac:inkMk id="2" creationId="{00B78F10-7DB2-4EDE-B22B-8C23A7E9B98D}"/>
          </ac:inkMkLst>
        </pc:inkChg>
        <pc:inkChg chg="add">
          <ac:chgData name="Ivo Stichel" userId="965dcd5e930418a5" providerId="LiveId" clId="{61DD5B4F-320C-43A1-896F-5C0A3C1705BC}" dt="2021-03-16T14:05:18.103" v="14667" actId="9405"/>
          <ac:inkMkLst>
            <pc:docMk/>
            <pc:sldMk cId="3494080053" sldId="305"/>
            <ac:inkMk id="4" creationId="{1D16C565-6AEE-434F-A21A-3239B2B1CCE5}"/>
          </ac:inkMkLst>
        </pc:inkChg>
        <pc:inkChg chg="add">
          <ac:chgData name="Ivo Stichel" userId="965dcd5e930418a5" providerId="LiveId" clId="{61DD5B4F-320C-43A1-896F-5C0A3C1705BC}" dt="2021-03-16T14:05:59.490" v="14668" actId="9405"/>
          <ac:inkMkLst>
            <pc:docMk/>
            <pc:sldMk cId="3494080053" sldId="305"/>
            <ac:inkMk id="5" creationId="{011D085A-3006-4B35-AF75-C2B764E4FC47}"/>
          </ac:inkMkLst>
        </pc:inkChg>
        <pc:inkChg chg="add">
          <ac:chgData name="Ivo Stichel" userId="965dcd5e930418a5" providerId="LiveId" clId="{61DD5B4F-320C-43A1-896F-5C0A3C1705BC}" dt="2021-03-16T14:06:13.538" v="14669" actId="9405"/>
          <ac:inkMkLst>
            <pc:docMk/>
            <pc:sldMk cId="3494080053" sldId="305"/>
            <ac:inkMk id="6" creationId="{FA44E11B-6BA9-46C8-A8A9-930A8339EBA7}"/>
          </ac:inkMkLst>
        </pc:inkChg>
        <pc:inkChg chg="add">
          <ac:chgData name="Ivo Stichel" userId="965dcd5e930418a5" providerId="LiveId" clId="{61DD5B4F-320C-43A1-896F-5C0A3C1705BC}" dt="2021-03-16T14:06:19.177" v="14670" actId="9405"/>
          <ac:inkMkLst>
            <pc:docMk/>
            <pc:sldMk cId="3494080053" sldId="305"/>
            <ac:inkMk id="7" creationId="{0D8D63C4-43D0-45D7-AC77-1F44DC3EC88B}"/>
          </ac:inkMkLst>
        </pc:inkChg>
        <pc:inkChg chg="add">
          <ac:chgData name="Ivo Stichel" userId="965dcd5e930418a5" providerId="LiveId" clId="{61DD5B4F-320C-43A1-896F-5C0A3C1705BC}" dt="2021-03-16T14:06:19.891" v="14671" actId="9405"/>
          <ac:inkMkLst>
            <pc:docMk/>
            <pc:sldMk cId="3494080053" sldId="305"/>
            <ac:inkMk id="8" creationId="{A57DC913-5533-4D8F-BD08-185FDB237996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22" creationId="{B9FE8944-AF52-46F2-BB0E-1B2527A1FB0C}"/>
          </ac:inkMkLst>
        </pc:inkChg>
        <pc:inkChg chg="add del">
          <ac:chgData name="Ivo Stichel" userId="965dcd5e930418a5" providerId="LiveId" clId="{61DD5B4F-320C-43A1-896F-5C0A3C1705BC}" dt="2021-03-14T17:44:44.109" v="10104"/>
          <ac:inkMkLst>
            <pc:docMk/>
            <pc:sldMk cId="3494080053" sldId="305"/>
            <ac:inkMk id="23" creationId="{0904F02A-42F1-4C8F-BEFE-05A639643208}"/>
          </ac:inkMkLst>
        </pc:inkChg>
        <pc:inkChg chg="add del">
          <ac:chgData name="Ivo Stichel" userId="965dcd5e930418a5" providerId="LiveId" clId="{61DD5B4F-320C-43A1-896F-5C0A3C1705BC}" dt="2021-03-14T17:44:00.152" v="10087"/>
          <ac:inkMkLst>
            <pc:docMk/>
            <pc:sldMk cId="3494080053" sldId="305"/>
            <ac:inkMk id="26" creationId="{A5A0A755-3B9A-4C32-A41A-EF8343D22226}"/>
          </ac:inkMkLst>
        </pc:inkChg>
        <pc:inkChg chg="add del">
          <ac:chgData name="Ivo Stichel" userId="965dcd5e930418a5" providerId="LiveId" clId="{61DD5B4F-320C-43A1-896F-5C0A3C1705BC}" dt="2021-03-14T17:44:41.627" v="10103"/>
          <ac:inkMkLst>
            <pc:docMk/>
            <pc:sldMk cId="3494080053" sldId="305"/>
            <ac:inkMk id="33" creationId="{1010A242-D696-40A3-856C-FA239BA563D4}"/>
          </ac:inkMkLst>
        </pc:inkChg>
        <pc:inkChg chg="add del mod">
          <ac:chgData name="Ivo Stichel" userId="965dcd5e930418a5" providerId="LiveId" clId="{61DD5B4F-320C-43A1-896F-5C0A3C1705BC}" dt="2021-03-14T17:44:55.262" v="10117"/>
          <ac:inkMkLst>
            <pc:docMk/>
            <pc:sldMk cId="3494080053" sldId="305"/>
            <ac:inkMk id="34" creationId="{C7F1CF05-C3A0-477F-8FBF-877B4E9F6466}"/>
          </ac:inkMkLst>
        </pc:inkChg>
        <pc:inkChg chg="add del mod">
          <ac:chgData name="Ivo Stichel" userId="965dcd5e930418a5" providerId="LiveId" clId="{61DD5B4F-320C-43A1-896F-5C0A3C1705BC}" dt="2021-03-14T17:44:55.262" v="10119"/>
          <ac:inkMkLst>
            <pc:docMk/>
            <pc:sldMk cId="3494080053" sldId="305"/>
            <ac:inkMk id="35" creationId="{22E0C9B9-92F7-4423-B4E7-26B65221142D}"/>
          </ac:inkMkLst>
        </pc:inkChg>
        <pc:inkChg chg="add del mod">
          <ac:chgData name="Ivo Stichel" userId="965dcd5e930418a5" providerId="LiveId" clId="{61DD5B4F-320C-43A1-896F-5C0A3C1705BC}" dt="2021-03-14T17:44:55.262" v="10118"/>
          <ac:inkMkLst>
            <pc:docMk/>
            <pc:sldMk cId="3494080053" sldId="305"/>
            <ac:inkMk id="36" creationId="{9862D6A0-6570-414E-9451-87BD0007A503}"/>
          </ac:inkMkLst>
        </pc:inkChg>
        <pc:inkChg chg="add del mod">
          <ac:chgData name="Ivo Stichel" userId="965dcd5e930418a5" providerId="LiveId" clId="{61DD5B4F-320C-43A1-896F-5C0A3C1705BC}" dt="2021-03-14T17:44:55.262" v="10121"/>
          <ac:inkMkLst>
            <pc:docMk/>
            <pc:sldMk cId="3494080053" sldId="305"/>
            <ac:inkMk id="37" creationId="{EF20DC37-1277-4C4E-88F9-72FD0A00885D}"/>
          </ac:inkMkLst>
        </pc:inkChg>
        <pc:inkChg chg="add del mod">
          <ac:chgData name="Ivo Stichel" userId="965dcd5e930418a5" providerId="LiveId" clId="{61DD5B4F-320C-43A1-896F-5C0A3C1705BC}" dt="2021-03-14T17:44:57.660" v="10122"/>
          <ac:inkMkLst>
            <pc:docMk/>
            <pc:sldMk cId="3494080053" sldId="305"/>
            <ac:inkMk id="38" creationId="{28DDCAE2-C0A4-466E-A083-5F230E33F37C}"/>
          </ac:inkMkLst>
        </pc:inkChg>
        <pc:inkChg chg="add del mod">
          <ac:chgData name="Ivo Stichel" userId="965dcd5e930418a5" providerId="LiveId" clId="{61DD5B4F-320C-43A1-896F-5C0A3C1705BC}" dt="2021-03-14T17:44:57.660" v="10123"/>
          <ac:inkMkLst>
            <pc:docMk/>
            <pc:sldMk cId="3494080053" sldId="305"/>
            <ac:inkMk id="39" creationId="{1E0553E1-0292-41D4-8865-5E9E4F2790D2}"/>
          </ac:inkMkLst>
        </pc:inkChg>
        <pc:inkChg chg="add del mod">
          <ac:chgData name="Ivo Stichel" userId="965dcd5e930418a5" providerId="LiveId" clId="{61DD5B4F-320C-43A1-896F-5C0A3C1705BC}" dt="2021-03-14T17:44:55.262" v="10120"/>
          <ac:inkMkLst>
            <pc:docMk/>
            <pc:sldMk cId="3494080053" sldId="305"/>
            <ac:inkMk id="40" creationId="{B43BA6B8-A28A-45D1-B7C8-F2C2739AE548}"/>
          </ac:inkMkLst>
        </pc:inkChg>
        <pc:inkChg chg="add del mod">
          <ac:chgData name="Ivo Stichel" userId="965dcd5e930418a5" providerId="LiveId" clId="{61DD5B4F-320C-43A1-896F-5C0A3C1705BC}" dt="2021-03-14T17:44:55.262" v="10116"/>
          <ac:inkMkLst>
            <pc:docMk/>
            <pc:sldMk cId="3494080053" sldId="305"/>
            <ac:inkMk id="41" creationId="{B8245156-71B6-4BEB-9A81-A5D4990F6A6F}"/>
          </ac:inkMkLst>
        </pc:inkChg>
        <pc:inkChg chg="add del mod">
          <ac:chgData name="Ivo Stichel" userId="965dcd5e930418a5" providerId="LiveId" clId="{61DD5B4F-320C-43A1-896F-5C0A3C1705BC}" dt="2021-03-14T17:44:55.262" v="10115"/>
          <ac:inkMkLst>
            <pc:docMk/>
            <pc:sldMk cId="3494080053" sldId="305"/>
            <ac:inkMk id="42" creationId="{73315443-FBF9-4711-B178-DF3283526B55}"/>
          </ac:inkMkLst>
        </pc:inkChg>
        <pc:inkChg chg="add del">
          <ac:chgData name="Ivo Stichel" userId="965dcd5e930418a5" providerId="LiveId" clId="{61DD5B4F-320C-43A1-896F-5C0A3C1705BC}" dt="2021-03-14T17:45:10.120" v="10125"/>
          <ac:inkMkLst>
            <pc:docMk/>
            <pc:sldMk cId="3494080053" sldId="305"/>
            <ac:inkMk id="44" creationId="{23CF1C43-7F04-4E73-87C2-BC9852F1B73D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5" creationId="{BEEAACE2-DD24-48C7-9D29-28FB955A04E2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6" creationId="{52E52325-1EF0-4E0E-B8CC-5BAAC678605F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7" creationId="{4262E763-AED8-498F-9B33-4F58841045A9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8" creationId="{A05FCD9F-C4BD-4DBC-ACF5-9003655DAA45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49" creationId="{82C04A21-BD29-46CD-A86E-340CBABC32DC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0" creationId="{42D63C8B-9096-43E7-9049-F836CD2CE034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1" creationId="{BCC0D36C-E38E-45AC-B508-AB0A07780D96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2" creationId="{0F5E4CB8-6818-45E8-A8E6-ADFA584AF291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3" creationId="{A9AC0291-03E8-4510-84E0-734A233211D9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4" creationId="{5F78EAAA-BB49-4396-9CAB-626CC06A1A18}"/>
          </ac:inkMkLst>
        </pc:inkChg>
        <pc:inkChg chg="add del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5" creationId="{4A80096D-378D-4456-A7BE-8C5D4DA51AF6}"/>
          </ac:inkMkLst>
        </pc:inkChg>
        <pc:inkChg chg="add del mod">
          <ac:chgData name="Ivo Stichel" userId="965dcd5e930418a5" providerId="LiveId" clId="{61DD5B4F-320C-43A1-896F-5C0A3C1705BC}" dt="2021-03-14T17:45:23.961" v="10141"/>
          <ac:inkMkLst>
            <pc:docMk/>
            <pc:sldMk cId="3494080053" sldId="305"/>
            <ac:inkMk id="56" creationId="{F2514105-B5C6-442E-B2B9-560FAE7F1DF2}"/>
          </ac:inkMkLst>
        </pc:inkChg>
        <pc:inkChg chg="add del mod">
          <ac:chgData name="Ivo Stichel" userId="965dcd5e930418a5" providerId="LiveId" clId="{61DD5B4F-320C-43A1-896F-5C0A3C1705BC}" dt="2021-03-14T17:45:23.961" v="10140"/>
          <ac:inkMkLst>
            <pc:docMk/>
            <pc:sldMk cId="3494080053" sldId="305"/>
            <ac:inkMk id="57" creationId="{FB28D984-2460-40F5-B4D1-73E78697C40B}"/>
          </ac:inkMkLst>
        </pc:inkChg>
        <pc:inkChg chg="add del mod">
          <ac:chgData name="Ivo Stichel" userId="965dcd5e930418a5" providerId="LiveId" clId="{61DD5B4F-320C-43A1-896F-5C0A3C1705BC}" dt="2021-03-14T17:45:34.133" v="10149"/>
          <ac:inkMkLst>
            <pc:docMk/>
            <pc:sldMk cId="3494080053" sldId="305"/>
            <ac:inkMk id="60" creationId="{6EA58CF8-067A-470B-B4D7-7FE3B3AB2D8E}"/>
          </ac:inkMkLst>
        </pc:inkChg>
        <pc:inkChg chg="add del mod">
          <ac:chgData name="Ivo Stichel" userId="965dcd5e930418a5" providerId="LiveId" clId="{61DD5B4F-320C-43A1-896F-5C0A3C1705BC}" dt="2021-03-14T17:45:34.133" v="10148"/>
          <ac:inkMkLst>
            <pc:docMk/>
            <pc:sldMk cId="3494080053" sldId="305"/>
            <ac:inkMk id="61" creationId="{826D58FF-4549-4989-8A5E-FF788350F594}"/>
          </ac:inkMkLst>
        </pc:inkChg>
        <pc:inkChg chg="add del mod">
          <ac:chgData name="Ivo Stichel" userId="965dcd5e930418a5" providerId="LiveId" clId="{61DD5B4F-320C-43A1-896F-5C0A3C1705BC}" dt="2021-03-14T17:45:34.133" v="10150"/>
          <ac:inkMkLst>
            <pc:docMk/>
            <pc:sldMk cId="3494080053" sldId="305"/>
            <ac:inkMk id="62" creationId="{BF8CF760-CB1B-4FE1-B74A-0C86671AE716}"/>
          </ac:inkMkLst>
        </pc:inkChg>
        <pc:inkChg chg="add del mod">
          <ac:chgData name="Ivo Stichel" userId="965dcd5e930418a5" providerId="LiveId" clId="{61DD5B4F-320C-43A1-896F-5C0A3C1705BC}" dt="2021-03-14T17:45:34.133" v="10151"/>
          <ac:inkMkLst>
            <pc:docMk/>
            <pc:sldMk cId="3494080053" sldId="305"/>
            <ac:inkMk id="63" creationId="{A9B77DE2-77F7-4B6E-9FBE-2221B4C8996E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64" creationId="{7F115D7C-7F54-43C8-A553-338995374EB5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65" creationId="{6764633A-8152-4839-9AE1-0DC9F1AB9D83}"/>
          </ac:inkMkLst>
        </pc:inkChg>
        <pc:inkChg chg="add del mod">
          <ac:chgData name="Ivo Stichel" userId="965dcd5e930418a5" providerId="LiveId" clId="{61DD5B4F-320C-43A1-896F-5C0A3C1705BC}" dt="2021-03-14T17:48:21.422" v="10238"/>
          <ac:inkMkLst>
            <pc:docMk/>
            <pc:sldMk cId="3494080053" sldId="305"/>
            <ac:inkMk id="68" creationId="{659A5BDC-03BE-496F-BC7A-8444E59EF957}"/>
          </ac:inkMkLst>
        </pc:inkChg>
        <pc:inkChg chg="add del mod">
          <ac:chgData name="Ivo Stichel" userId="965dcd5e930418a5" providerId="LiveId" clId="{61DD5B4F-320C-43A1-896F-5C0A3C1705BC}" dt="2021-03-14T17:48:21.796" v="10239"/>
          <ac:inkMkLst>
            <pc:docMk/>
            <pc:sldMk cId="3494080053" sldId="305"/>
            <ac:inkMk id="69" creationId="{9CC1EBA1-58FC-4361-9F00-D9381F410C4F}"/>
          </ac:inkMkLst>
        </pc:inkChg>
        <pc:inkChg chg="add del mod">
          <ac:chgData name="Ivo Stichel" userId="965dcd5e930418a5" providerId="LiveId" clId="{61DD5B4F-320C-43A1-896F-5C0A3C1705BC}" dt="2021-03-14T17:48:21.796" v="10240"/>
          <ac:inkMkLst>
            <pc:docMk/>
            <pc:sldMk cId="3494080053" sldId="305"/>
            <ac:inkMk id="70" creationId="{487828C8-8B7B-4C3E-8553-615A02E09E8D}"/>
          </ac:inkMkLst>
        </pc:inkChg>
        <pc:inkChg chg="add del mod">
          <ac:chgData name="Ivo Stichel" userId="965dcd5e930418a5" providerId="LiveId" clId="{61DD5B4F-320C-43A1-896F-5C0A3C1705BC}" dt="2021-03-14T17:48:21.796" v="10241"/>
          <ac:inkMkLst>
            <pc:docMk/>
            <pc:sldMk cId="3494080053" sldId="305"/>
            <ac:inkMk id="71" creationId="{A278FFE0-1E43-46FC-A644-F1463E78D31A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3" creationId="{7AE7EAF4-E9D8-44D4-91DD-9E03BFD34AE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4" creationId="{50C5041D-55D1-422A-8474-A0C23C54423F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5" creationId="{690A0CC7-90FB-4C76-87E0-92BDC9CA0793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6" creationId="{7BD86468-C005-40AD-92ED-DA126A73C84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8" creationId="{6FF8BE1E-0169-485D-9B54-E16DDD709A6D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9" creationId="{F5FC30FC-ACF1-43C3-9B5A-C084C0880CA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80" creationId="{01E647F8-6D06-494F-AF5D-F6521729E161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81" creationId="{24A6C739-17ED-4CB1-A68B-652D76CB5399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3" creationId="{932651E2-42B5-4F24-82BB-DC8383AEEC9D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4" creationId="{AAA799FC-D3C3-4714-8BA3-7CF8E04AF9B4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5" creationId="{C64EB3DE-A681-4C7D-A269-1E4747ACF2DB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6" creationId="{5C1054A2-9081-4173-AAFC-105E8C94F8D2}"/>
          </ac:inkMkLst>
        </pc:inkChg>
        <pc:inkChg chg="add del">
          <ac:chgData name="Ivo Stichel" userId="965dcd5e930418a5" providerId="LiveId" clId="{61DD5B4F-320C-43A1-896F-5C0A3C1705BC}" dt="2021-03-14T17:48:55.608" v="10258"/>
          <ac:inkMkLst>
            <pc:docMk/>
            <pc:sldMk cId="3494080053" sldId="305"/>
            <ac:inkMk id="88" creationId="{2B3DF3AF-63CC-4819-A026-40F2FC50AD11}"/>
          </ac:inkMkLst>
        </pc:inkChg>
        <pc:inkChg chg="add del">
          <ac:chgData name="Ivo Stichel" userId="965dcd5e930418a5" providerId="LiveId" clId="{61DD5B4F-320C-43A1-896F-5C0A3C1705BC}" dt="2021-03-14T17:49:30.406" v="10277" actId="34122"/>
          <ac:inkMkLst>
            <pc:docMk/>
            <pc:sldMk cId="3494080053" sldId="305"/>
            <ac:inkMk id="89" creationId="{AD32B6BD-963D-4A96-B68B-878016290ECF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0" creationId="{ABF5995A-7258-44D4-9765-E6C65972A24F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1" creationId="{A464434F-F0AE-4BD3-BBB3-53BDB6FB345B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3" creationId="{E96ED6A5-CD72-4F71-B1CE-452E0C0BD0E3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4" creationId="{4E3E6D93-EB18-4CAC-A629-05467537D933}"/>
          </ac:inkMkLst>
        </pc:inkChg>
        <pc:inkChg chg="add del">
          <ac:chgData name="Ivo Stichel" userId="965dcd5e930418a5" providerId="LiveId" clId="{61DD5B4F-320C-43A1-896F-5C0A3C1705BC}" dt="2021-03-14T17:49:25.204" v="10275"/>
          <ac:inkMkLst>
            <pc:docMk/>
            <pc:sldMk cId="3494080053" sldId="305"/>
            <ac:inkMk id="96" creationId="{8A8AD850-DFB1-4181-82E8-61A0313FE68E}"/>
          </ac:inkMkLst>
        </pc:inkChg>
        <pc:inkChg chg="add del">
          <ac:chgData name="Ivo Stichel" userId="965dcd5e930418a5" providerId="LiveId" clId="{61DD5B4F-320C-43A1-896F-5C0A3C1705BC}" dt="2021-03-14T17:49:25.204" v="10273"/>
          <ac:inkMkLst>
            <pc:docMk/>
            <pc:sldMk cId="3494080053" sldId="305"/>
            <ac:inkMk id="97" creationId="{F3384E38-26AF-477B-852A-B9E458A2B912}"/>
          </ac:inkMkLst>
        </pc:inkChg>
        <pc:inkChg chg="add del">
          <ac:chgData name="Ivo Stichel" userId="965dcd5e930418a5" providerId="LiveId" clId="{61DD5B4F-320C-43A1-896F-5C0A3C1705BC}" dt="2021-03-14T17:49:26.037" v="10276"/>
          <ac:inkMkLst>
            <pc:docMk/>
            <pc:sldMk cId="3494080053" sldId="305"/>
            <ac:inkMk id="98" creationId="{3F448AB3-E9BA-4B1C-9F84-87D23516AE7D}"/>
          </ac:inkMkLst>
        </pc:inkChg>
        <pc:inkChg chg="add del">
          <ac:chgData name="Ivo Stichel" userId="965dcd5e930418a5" providerId="LiveId" clId="{61DD5B4F-320C-43A1-896F-5C0A3C1705BC}" dt="2021-03-14T17:49:25.204" v="10274"/>
          <ac:inkMkLst>
            <pc:docMk/>
            <pc:sldMk cId="3494080053" sldId="305"/>
            <ac:inkMk id="99" creationId="{BDAE11CE-FDC7-4946-96D2-8654E5B028DD}"/>
          </ac:inkMkLst>
        </pc:inkChg>
        <pc:inkChg chg="add del">
          <ac:chgData name="Ivo Stichel" userId="965dcd5e930418a5" providerId="LiveId" clId="{61DD5B4F-320C-43A1-896F-5C0A3C1705BC}" dt="2021-03-14T17:49:25.204" v="10272"/>
          <ac:inkMkLst>
            <pc:docMk/>
            <pc:sldMk cId="3494080053" sldId="305"/>
            <ac:inkMk id="100" creationId="{B8DB54D0-6320-4D91-AA3B-FB91BB6E3E3B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1" creationId="{CB5C76F2-89E9-49C4-947A-739BF2944D29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2" creationId="{D7BA27EF-8571-414B-B0DD-27B574527FEA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3" creationId="{982E3989-8DC4-4292-84FE-CBBD0F73E06F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4" creationId="{45395497-63BA-4217-B8E9-BACC636E7265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6" creationId="{A6AE7EDD-E3D5-43AA-B814-4C50E7658C69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7" creationId="{A7239B07-F56E-4C4C-A81B-D83021A293C0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8" creationId="{8DD563FA-86F8-4848-95C8-05361651B570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9" creationId="{EF0ACD80-64C2-47AD-B1AC-17461514A71C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0" creationId="{3FBA6EFB-EC85-4996-90DF-1B1569BC1ACA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1" creationId="{7389511E-470E-4601-87B9-179137FDAA34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2" creationId="{820236B6-9B7E-48DC-8206-B9E9BD9036A2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4" creationId="{67EB2D3E-9D55-4E1C-AACE-7332F6E10015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5" creationId="{FA7180E5-1D8A-403D-A4C6-BA0420229A4A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6" creationId="{2C78FF67-EF4A-4466-A206-84601324A4CD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7" creationId="{C3268C22-B066-4DD9-8B66-4E440FE54B8F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8" creationId="{9E650D99-2067-4BBA-B385-576EB230C5C7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9" creationId="{F7851A21-5CB3-4D39-90DD-8D5A3B5D90C5}"/>
          </ac:inkMkLst>
        </pc:inkChg>
        <pc:inkChg chg="add del mod">
          <ac:chgData name="Ivo Stichel" userId="965dcd5e930418a5" providerId="LiveId" clId="{61DD5B4F-320C-43A1-896F-5C0A3C1705BC}" dt="2021-03-14T17:50:20.407" v="10309"/>
          <ac:inkMkLst>
            <pc:docMk/>
            <pc:sldMk cId="3494080053" sldId="305"/>
            <ac:inkMk id="121" creationId="{CFA888CC-ECC0-4CF7-8B5C-B4656553FB69}"/>
          </ac:inkMkLst>
        </pc:inkChg>
        <pc:inkChg chg="add del mod">
          <ac:chgData name="Ivo Stichel" userId="965dcd5e930418a5" providerId="LiveId" clId="{61DD5B4F-320C-43A1-896F-5C0A3C1705BC}" dt="2021-03-14T17:50:20.407" v="10315"/>
          <ac:inkMkLst>
            <pc:docMk/>
            <pc:sldMk cId="3494080053" sldId="305"/>
            <ac:inkMk id="122" creationId="{4097663B-3C07-4967-811B-B61F7EAAFEE9}"/>
          </ac:inkMkLst>
        </pc:inkChg>
        <pc:inkChg chg="add del mod">
          <ac:chgData name="Ivo Stichel" userId="965dcd5e930418a5" providerId="LiveId" clId="{61DD5B4F-320C-43A1-896F-5C0A3C1705BC}" dt="2021-03-14T17:50:20.407" v="10313"/>
          <ac:inkMkLst>
            <pc:docMk/>
            <pc:sldMk cId="3494080053" sldId="305"/>
            <ac:inkMk id="123" creationId="{389F1E65-FD29-4D78-9738-BBD7EBD0EA4E}"/>
          </ac:inkMkLst>
        </pc:inkChg>
        <pc:inkChg chg="add del mod">
          <ac:chgData name="Ivo Stichel" userId="965dcd5e930418a5" providerId="LiveId" clId="{61DD5B4F-320C-43A1-896F-5C0A3C1705BC}" dt="2021-03-14T17:50:20.407" v="10312"/>
          <ac:inkMkLst>
            <pc:docMk/>
            <pc:sldMk cId="3494080053" sldId="305"/>
            <ac:inkMk id="124" creationId="{6FD5BE2D-C558-4DE5-8BA9-AC6FBDFB3E26}"/>
          </ac:inkMkLst>
        </pc:inkChg>
        <pc:inkChg chg="add del mod">
          <ac:chgData name="Ivo Stichel" userId="965dcd5e930418a5" providerId="LiveId" clId="{61DD5B4F-320C-43A1-896F-5C0A3C1705BC}" dt="2021-03-14T17:50:20.407" v="10314"/>
          <ac:inkMkLst>
            <pc:docMk/>
            <pc:sldMk cId="3494080053" sldId="305"/>
            <ac:inkMk id="125" creationId="{713687F1-DC66-41DE-8943-A43EAF4758E1}"/>
          </ac:inkMkLst>
        </pc:inkChg>
        <pc:inkChg chg="add del mod">
          <ac:chgData name="Ivo Stichel" userId="965dcd5e930418a5" providerId="LiveId" clId="{61DD5B4F-320C-43A1-896F-5C0A3C1705BC}" dt="2021-03-14T17:50:20.407" v="10311"/>
          <ac:inkMkLst>
            <pc:docMk/>
            <pc:sldMk cId="3494080053" sldId="305"/>
            <ac:inkMk id="126" creationId="{83678E6A-F469-4B2F-A154-1A469BC840B9}"/>
          </ac:inkMkLst>
        </pc:inkChg>
        <pc:inkChg chg="add del mod">
          <ac:chgData name="Ivo Stichel" userId="965dcd5e930418a5" providerId="LiveId" clId="{61DD5B4F-320C-43A1-896F-5C0A3C1705BC}" dt="2021-03-14T17:50:20.407" v="10317"/>
          <ac:inkMkLst>
            <pc:docMk/>
            <pc:sldMk cId="3494080053" sldId="305"/>
            <ac:inkMk id="127" creationId="{87461CDC-BE10-4F66-972C-24A84495CF79}"/>
          </ac:inkMkLst>
        </pc:inkChg>
        <pc:inkChg chg="add del">
          <ac:chgData name="Ivo Stichel" userId="965dcd5e930418a5" providerId="LiveId" clId="{61DD5B4F-320C-43A1-896F-5C0A3C1705BC}" dt="2021-03-14T17:45:38.288" v="10157"/>
          <ac:inkMkLst>
            <pc:docMk/>
            <pc:sldMk cId="3494080053" sldId="305"/>
            <ac:inkMk id="1025" creationId="{99F06076-0C8F-4583-B466-7A49E33557E4}"/>
          </ac:inkMkLst>
        </pc:inkChg>
        <pc:inkChg chg="add del">
          <ac:chgData name="Ivo Stichel" userId="965dcd5e930418a5" providerId="LiveId" clId="{61DD5B4F-320C-43A1-896F-5C0A3C1705BC}" dt="2021-03-14T17:45:38.288" v="10156"/>
          <ac:inkMkLst>
            <pc:docMk/>
            <pc:sldMk cId="3494080053" sldId="305"/>
            <ac:inkMk id="1027" creationId="{A57B9D95-6884-447B-99FF-8DACB669E98B}"/>
          </ac:inkMkLst>
        </pc:inkChg>
        <pc:inkChg chg="add del">
          <ac:chgData name="Ivo Stichel" userId="965dcd5e930418a5" providerId="LiveId" clId="{61DD5B4F-320C-43A1-896F-5C0A3C1705BC}" dt="2021-03-14T17:45:38.288" v="10155"/>
          <ac:inkMkLst>
            <pc:docMk/>
            <pc:sldMk cId="3494080053" sldId="305"/>
            <ac:inkMk id="1028" creationId="{25D8B0AC-7453-4540-977F-9A29867C3F71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29" creationId="{9A219141-D1CF-46D3-837F-B1E0F8AC36AF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0" creationId="{368BDD26-63AC-4768-A97E-6F8E20773107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1" creationId="{85278496-A34C-42E6-83E3-52541124DE84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2" creationId="{AABE2115-7EF7-4E4E-A0CE-D13BACD61FF3}"/>
          </ac:inkMkLst>
        </pc:inkChg>
        <pc:inkChg chg="add del mod topLvl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4" creationId="{48BCA1B9-2163-4514-9FBC-8FFEF1CA9B2B}"/>
          </ac:inkMkLst>
        </pc:inkChg>
        <pc:inkChg chg="add del mod topLvl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5" creationId="{0F7F50A1-4C6D-4E98-84B7-D72B16598F40}"/>
          </ac:inkMkLst>
        </pc:inkChg>
        <pc:inkChg chg="add del mod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6" creationId="{435869B5-3B54-497F-9757-B25C4576597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38" creationId="{B485C222-D877-442A-A916-0D2CBEAFD46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39" creationId="{E5EFA945-D336-43DB-A3F3-D423E09BE74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0" creationId="{A4AC6D22-066F-4B24-8573-2B357B777E36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1" creationId="{F2CBB78F-CF19-4C4A-BD9F-54C07603A7B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2" creationId="{10743115-9DD6-4243-93BD-F91F3AA9C1E4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3" creationId="{BF737860-B64E-44F9-8918-77AA96A6EC2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4" creationId="{0A4C7FB8-0D22-485A-AC01-4284FFD4540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5" creationId="{02F22B8C-A2A5-4519-B2CE-3A5AC140CE5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8" creationId="{8D2CF4BE-C2D6-4D1A-BD16-727C32B83225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9" creationId="{73F4A1C9-F219-496C-9255-6FE815BE8EE0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50" creationId="{03D2FB3F-B0AF-4847-A150-8BC43346AE0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51" creationId="{13083521-C1A9-4D1F-8169-98EE287E6D03}"/>
          </ac:inkMkLst>
        </pc:inkChg>
        <pc:inkChg chg="add del mod">
          <ac:chgData name="Ivo Stichel" userId="965dcd5e930418a5" providerId="LiveId" clId="{61DD5B4F-320C-43A1-896F-5C0A3C1705BC}" dt="2021-03-14T17:47:11.679" v="10193"/>
          <ac:inkMkLst>
            <pc:docMk/>
            <pc:sldMk cId="3494080053" sldId="305"/>
            <ac:inkMk id="1053" creationId="{69B29B5A-C28C-4BC9-9023-5B3A3220E763}"/>
          </ac:inkMkLst>
        </pc:inkChg>
        <pc:inkChg chg="add del mod">
          <ac:chgData name="Ivo Stichel" userId="965dcd5e930418a5" providerId="LiveId" clId="{61DD5B4F-320C-43A1-896F-5C0A3C1705BC}" dt="2021-03-14T17:47:12.532" v="10195"/>
          <ac:inkMkLst>
            <pc:docMk/>
            <pc:sldMk cId="3494080053" sldId="305"/>
            <ac:inkMk id="1054" creationId="{8B0ED613-7C6F-407A-978D-F8A432584545}"/>
          </ac:inkMkLst>
        </pc:inkChg>
        <pc:inkChg chg="add del mod">
          <ac:chgData name="Ivo Stichel" userId="965dcd5e930418a5" providerId="LiveId" clId="{61DD5B4F-320C-43A1-896F-5C0A3C1705BC}" dt="2021-03-14T17:47:12.532" v="10194"/>
          <ac:inkMkLst>
            <pc:docMk/>
            <pc:sldMk cId="3494080053" sldId="305"/>
            <ac:inkMk id="1056" creationId="{656C56DD-2A64-4793-AD18-FA886FB6D553}"/>
          </ac:inkMkLst>
        </pc:inkChg>
        <pc:inkChg chg="add del">
          <ac:chgData name="Ivo Stichel" userId="965dcd5e930418a5" providerId="LiveId" clId="{61DD5B4F-320C-43A1-896F-5C0A3C1705BC}" dt="2021-03-14T17:47:10.496" v="10192"/>
          <ac:inkMkLst>
            <pc:docMk/>
            <pc:sldMk cId="3494080053" sldId="305"/>
            <ac:inkMk id="1058" creationId="{F2A4D862-15F2-4B89-9801-A7E3FDD71909}"/>
          </ac:inkMkLst>
        </pc:inkChg>
        <pc:inkChg chg="add del mod">
          <ac:chgData name="Ivo Stichel" userId="965dcd5e930418a5" providerId="LiveId" clId="{61DD5B4F-320C-43A1-896F-5C0A3C1705BC}" dt="2021-03-14T17:47:23.347" v="10202"/>
          <ac:inkMkLst>
            <pc:docMk/>
            <pc:sldMk cId="3494080053" sldId="305"/>
            <ac:inkMk id="1059" creationId="{2C88CBD0-561F-4D69-82C0-3A773B5D8C4D}"/>
          </ac:inkMkLst>
        </pc:inkChg>
        <pc:inkChg chg="add del mod">
          <ac:chgData name="Ivo Stichel" userId="965dcd5e930418a5" providerId="LiveId" clId="{61DD5B4F-320C-43A1-896F-5C0A3C1705BC}" dt="2021-03-14T17:47:23.347" v="10201"/>
          <ac:inkMkLst>
            <pc:docMk/>
            <pc:sldMk cId="3494080053" sldId="305"/>
            <ac:inkMk id="1060" creationId="{6806FA0E-79F0-4DC8-B195-9558094C88CC}"/>
          </ac:inkMkLst>
        </pc:inkChg>
        <pc:inkChg chg="add del mod">
          <ac:chgData name="Ivo Stichel" userId="965dcd5e930418a5" providerId="LiveId" clId="{61DD5B4F-320C-43A1-896F-5C0A3C1705BC}" dt="2021-03-14T17:47:23.669" v="10203"/>
          <ac:inkMkLst>
            <pc:docMk/>
            <pc:sldMk cId="3494080053" sldId="305"/>
            <ac:inkMk id="1061" creationId="{4D1D5D0B-DB14-4765-9BE3-41904BB33B1F}"/>
          </ac:inkMkLst>
        </pc:inkChg>
        <pc:inkChg chg="add del">
          <ac:chgData name="Ivo Stichel" userId="965dcd5e930418a5" providerId="LiveId" clId="{61DD5B4F-320C-43A1-896F-5C0A3C1705BC}" dt="2021-03-14T17:47:26.679" v="10205"/>
          <ac:inkMkLst>
            <pc:docMk/>
            <pc:sldMk cId="3494080053" sldId="305"/>
            <ac:inkMk id="1063" creationId="{3BF83EDA-C45E-4387-BF68-341A3295DF73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4" creationId="{B4798019-F9B9-42E7-B733-9B036AACA17F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5" creationId="{1897756D-0377-49B7-B209-730B6CDDAC7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6" creationId="{11DAF702-28A7-4B33-9409-F348C3CA96DD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7" creationId="{4E5E582F-B9AC-48E7-8424-EC38AF6AF6A4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8" creationId="{3F22CE97-5E4E-491A-9B3A-0B98019218A3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9" creationId="{3F22B229-C8A7-4E56-8385-146C99D05D98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70" creationId="{9AD6C8EB-F2C5-4CDA-B4D7-286CDD9EBBDF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71" creationId="{5B8FE5EF-2A1D-462A-BEAA-3B617DB75A1C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3" creationId="{0347F25F-5AB0-48A2-A469-CC0048657013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4" creationId="{200D7979-F770-499F-AF52-BE861EDE0D5C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5" creationId="{CF4357DE-8835-426E-8985-E85946686E99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6" creationId="{525A09B9-A68D-4AD4-B376-18F1320A6D45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78" creationId="{780BF19A-007E-4CD7-84F1-82D2FC602352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79" creationId="{E1D14C7C-8C2A-4290-96F0-3DF845E5CAA3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0" creationId="{57CDBCC7-AA60-475B-8AC3-DB158CE28647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1" creationId="{7A56E46D-29EB-4F9A-A5C2-151055FB3A1D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2" creationId="{074BCA5F-21FC-4203-B6E6-F2245A3D9693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3" creationId="{8F2A90CF-E4F7-4BAD-9141-41F573FE556E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4" creationId="{004911F5-92BE-4192-812B-B35445AB8D69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5" creationId="{8B0F679D-21CB-4276-99D6-76D8489E6668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6" creationId="{FAA432F2-4537-45C7-9227-03C02BE26B7C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7" creationId="{B84B67A7-CB26-49F6-B3E5-65F012399C7F}"/>
          </ac:inkMkLst>
        </pc:inkChg>
        <pc:inkChg chg="add del mod">
          <ac:chgData name="Ivo Stichel" userId="965dcd5e930418a5" providerId="LiveId" clId="{61DD5B4F-320C-43A1-896F-5C0A3C1705BC}" dt="2021-03-14T17:50:20.407" v="10316"/>
          <ac:inkMkLst>
            <pc:docMk/>
            <pc:sldMk cId="3494080053" sldId="305"/>
            <ac:inkMk id="1088" creationId="{E342A9B4-42C0-4562-9D26-653A01A68FE1}"/>
          </ac:inkMkLst>
        </pc:inkChg>
        <pc:inkChg chg="add del">
          <ac:chgData name="Ivo Stichel" userId="965dcd5e930418a5" providerId="LiveId" clId="{61DD5B4F-320C-43A1-896F-5C0A3C1705BC}" dt="2021-03-14T17:50:20.407" v="10310"/>
          <ac:inkMkLst>
            <pc:docMk/>
            <pc:sldMk cId="3494080053" sldId="305"/>
            <ac:inkMk id="1090" creationId="{93D80D44-F19E-4A87-A555-4063697B633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1" creationId="{DE61C78E-E9DE-4565-B7D5-1B75A39D7A8A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2" creationId="{72894F97-5747-493F-B6AD-503CB6F3F14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3" creationId="{42756A93-3ECF-4A0F-8D42-495DBF56DD4D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4" creationId="{869D9160-59BC-419A-9903-33965B092D81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6" creationId="{5E9F845C-DF86-4524-BA16-EFBB5D1235B1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7" creationId="{5477AC86-5614-42B2-94F3-2751182FBF77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8" creationId="{19996B67-6C10-4736-8FC7-903E3BDE419C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9" creationId="{7B2E86DB-3702-47B7-86FA-10B670B549FC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0" creationId="{E5930CBE-E2E7-4C60-A205-A6FF9056234D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1" creationId="{2775A230-65BA-41BC-9355-838166934E35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2" creationId="{6872E3D9-6296-448F-8276-1E567035239A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3" creationId="{31543265-819E-445D-892D-35E7FEB52358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4" creationId="{C08A9723-46D7-4F3B-9DC0-1786CD186E2A}"/>
          </ac:inkMkLst>
        </pc:inkChg>
        <pc:inkChg chg="add del mod">
          <ac:chgData name="Ivo Stichel" userId="965dcd5e930418a5" providerId="LiveId" clId="{61DD5B4F-320C-43A1-896F-5C0A3C1705BC}" dt="2021-03-14T17:50:42.814" v="10345"/>
          <ac:inkMkLst>
            <pc:docMk/>
            <pc:sldMk cId="3494080053" sldId="305"/>
            <ac:inkMk id="1106" creationId="{9BBAF01D-ADA2-4980-9ADF-4E02B36FA38A}"/>
          </ac:inkMkLst>
        </pc:inkChg>
        <pc:inkChg chg="add del mod">
          <ac:chgData name="Ivo Stichel" userId="965dcd5e930418a5" providerId="LiveId" clId="{61DD5B4F-320C-43A1-896F-5C0A3C1705BC}" dt="2021-03-14T17:50:42.814" v="10344"/>
          <ac:inkMkLst>
            <pc:docMk/>
            <pc:sldMk cId="3494080053" sldId="305"/>
            <ac:inkMk id="1107" creationId="{1339A49B-3B33-4A36-86A3-D0E941C5889E}"/>
          </ac:inkMkLst>
        </pc:inkChg>
        <pc:inkChg chg="add del mod">
          <ac:chgData name="Ivo Stichel" userId="965dcd5e930418a5" providerId="LiveId" clId="{61DD5B4F-320C-43A1-896F-5C0A3C1705BC}" dt="2021-03-14T17:50:42.814" v="10346"/>
          <ac:inkMkLst>
            <pc:docMk/>
            <pc:sldMk cId="3494080053" sldId="305"/>
            <ac:inkMk id="1108" creationId="{526AD830-6C41-4773-A610-3BDF3737B7A6}"/>
          </ac:inkMkLst>
        </pc:inkChg>
        <pc:inkChg chg="add del mod">
          <ac:chgData name="Ivo Stichel" userId="965dcd5e930418a5" providerId="LiveId" clId="{61DD5B4F-320C-43A1-896F-5C0A3C1705BC}" dt="2021-03-14T17:50:42.814" v="10343"/>
          <ac:inkMkLst>
            <pc:docMk/>
            <pc:sldMk cId="3494080053" sldId="305"/>
            <ac:inkMk id="1109" creationId="{78440D27-D62D-48E0-803C-D6D8ADBE5B25}"/>
          </ac:inkMkLst>
        </pc:inkChg>
        <pc:inkChg chg="add del mod">
          <ac:chgData name="Ivo Stichel" userId="965dcd5e930418a5" providerId="LiveId" clId="{61DD5B4F-320C-43A1-896F-5C0A3C1705BC}" dt="2021-03-14T17:50:41.014" v="10341"/>
          <ac:inkMkLst>
            <pc:docMk/>
            <pc:sldMk cId="3494080053" sldId="305"/>
            <ac:inkMk id="1110" creationId="{0DA21AD3-7130-4721-919F-B15EDFFCDBF0}"/>
          </ac:inkMkLst>
        </pc:inkChg>
        <pc:inkChg chg="add del mod">
          <ac:chgData name="Ivo Stichel" userId="965dcd5e930418a5" providerId="LiveId" clId="{61DD5B4F-320C-43A1-896F-5C0A3C1705BC}" dt="2021-03-14T17:50:42.814" v="10347"/>
          <ac:inkMkLst>
            <pc:docMk/>
            <pc:sldMk cId="3494080053" sldId="305"/>
            <ac:inkMk id="1111" creationId="{7FF25280-F7CD-458B-8017-23058907801A}"/>
          </ac:inkMkLst>
        </pc:inkChg>
        <pc:inkChg chg="add del mod">
          <ac:chgData name="Ivo Stichel" userId="965dcd5e930418a5" providerId="LiveId" clId="{61DD5B4F-320C-43A1-896F-5C0A3C1705BC}" dt="2021-03-14T17:50:41.029" v="10342"/>
          <ac:inkMkLst>
            <pc:docMk/>
            <pc:sldMk cId="3494080053" sldId="305"/>
            <ac:inkMk id="1112" creationId="{A93D15D4-80AA-475A-982A-D2A4EC499FD4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4" creationId="{432424A1-87C4-4575-87B7-446F42DE3203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5" creationId="{11B1CBF0-8E01-46F1-AE6C-868ABB8DC19F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6" creationId="{84F51E69-3A7A-4B43-A490-04BE8E553498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7" creationId="{5104BDD4-42E9-47DB-BC43-5F3091D83EA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8" creationId="{327E4316-8AA9-4361-8D48-6ED121C2EE51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9" creationId="{F7287B96-2F7B-433F-8202-A10DF7DA8D6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1" creationId="{25F6A894-D891-4820-A632-2AB00B6290F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2" creationId="{36601918-5169-4F99-9126-85F996277E15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3" creationId="{50681C2B-820F-49FA-9A23-918DF5BE1FF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4" creationId="{E0CFA8BB-DCC8-470F-8573-975AFEA318A7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5" creationId="{741043F9-4472-4359-8EF0-123F470EA25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6" creationId="{10F2F784-E082-4889-B5E7-040C1822280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7" creationId="{98C25A35-42F1-4AB7-9D4E-327C4C66720C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8" creationId="{30C3D375-97E3-4BD7-B15A-F5522E5DF95C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9" creationId="{00861561-D875-44A0-85ED-400418D66D10}"/>
          </ac:inkMkLst>
        </pc:inkChg>
        <pc:inkChg chg="add del mod">
          <ac:chgData name="Ivo Stichel" userId="965dcd5e930418a5" providerId="LiveId" clId="{61DD5B4F-320C-43A1-896F-5C0A3C1705BC}" dt="2021-03-14T17:51:19.520" v="10369"/>
          <ac:inkMkLst>
            <pc:docMk/>
            <pc:sldMk cId="3494080053" sldId="305"/>
            <ac:inkMk id="1131" creationId="{9DBCD0B9-C644-4AE8-87E2-4DE8E9F1B2E2}"/>
          </ac:inkMkLst>
        </pc:inkChg>
        <pc:inkChg chg="add del mod">
          <ac:chgData name="Ivo Stichel" userId="965dcd5e930418a5" providerId="LiveId" clId="{61DD5B4F-320C-43A1-896F-5C0A3C1705BC}" dt="2021-03-14T17:51:19.520" v="10368"/>
          <ac:inkMkLst>
            <pc:docMk/>
            <pc:sldMk cId="3494080053" sldId="305"/>
            <ac:inkMk id="1132" creationId="{93436AC1-7595-4265-92B8-798B359BA6CC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4" creationId="{1546621E-2B0A-4509-BDF4-015887658638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5" creationId="{7A74FEEE-0F53-4000-90F1-1C5F3E425566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6" creationId="{2FBA3B35-4375-4234-85C3-8F0A9D2917C4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7" creationId="{7DA35277-5CD8-4FE2-A9FE-394D4F25B05E}"/>
          </ac:inkMkLst>
        </pc:inkChg>
        <pc:inkChg chg="add del mod">
          <ac:chgData name="Ivo Stichel" userId="965dcd5e930418a5" providerId="LiveId" clId="{61DD5B4F-320C-43A1-896F-5C0A3C1705BC}" dt="2021-03-14T17:51:35.296" v="10383"/>
          <ac:inkMkLst>
            <pc:docMk/>
            <pc:sldMk cId="3494080053" sldId="305"/>
            <ac:inkMk id="1139" creationId="{2A6310B4-F790-42B7-B7E2-0857084165D8}"/>
          </ac:inkMkLst>
        </pc:inkChg>
        <pc:inkChg chg="add del mod">
          <ac:chgData name="Ivo Stichel" userId="965dcd5e930418a5" providerId="LiveId" clId="{61DD5B4F-320C-43A1-896F-5C0A3C1705BC}" dt="2021-03-14T17:51:35.296" v="10384"/>
          <ac:inkMkLst>
            <pc:docMk/>
            <pc:sldMk cId="3494080053" sldId="305"/>
            <ac:inkMk id="1140" creationId="{DEBD034D-164B-4CA0-BBC6-A337CABF2B3D}"/>
          </ac:inkMkLst>
        </pc:inkChg>
        <pc:inkChg chg="add del mod">
          <ac:chgData name="Ivo Stichel" userId="965dcd5e930418a5" providerId="LiveId" clId="{61DD5B4F-320C-43A1-896F-5C0A3C1705BC}" dt="2021-03-14T17:51:35.296" v="10385"/>
          <ac:inkMkLst>
            <pc:docMk/>
            <pc:sldMk cId="3494080053" sldId="305"/>
            <ac:inkMk id="1141" creationId="{44A864A4-BBBF-4249-A3BD-66D12418E987}"/>
          </ac:inkMkLst>
        </pc:inkChg>
        <pc:inkChg chg="add del mod">
          <ac:chgData name="Ivo Stichel" userId="965dcd5e930418a5" providerId="LiveId" clId="{61DD5B4F-320C-43A1-896F-5C0A3C1705BC}" dt="2021-03-14T17:51:35.296" v="10381"/>
          <ac:inkMkLst>
            <pc:docMk/>
            <pc:sldMk cId="3494080053" sldId="305"/>
            <ac:inkMk id="1142" creationId="{9E71A09F-C2D8-406F-8C9F-B33BA028B727}"/>
          </ac:inkMkLst>
        </pc:inkChg>
        <pc:inkChg chg="add del mod">
          <ac:chgData name="Ivo Stichel" userId="965dcd5e930418a5" providerId="LiveId" clId="{61DD5B4F-320C-43A1-896F-5C0A3C1705BC}" dt="2021-03-14T17:51:35.296" v="10382"/>
          <ac:inkMkLst>
            <pc:docMk/>
            <pc:sldMk cId="3494080053" sldId="305"/>
            <ac:inkMk id="1143" creationId="{9F62E549-E8E9-4152-A289-63FDBADE374E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5" creationId="{22519B77-9570-44AD-81DE-741074987E5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6" creationId="{2DE944A4-AAE0-4F71-A431-FAF8F476A7A4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7" creationId="{B1E83BAD-D7A4-484F-9462-3A095301AEE7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8" creationId="{7A70BE02-0745-4FEE-ACE7-54EB808FB8C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9" creationId="{3E0D1F3A-41BD-42DF-BE79-CBA83905EC67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1" creationId="{9F79C2D8-F1EC-4A71-B1F5-C4BF2BF56563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2" creationId="{16B73FB6-3C2A-4BA4-BF80-90A3268AD02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3" creationId="{5FD242C3-DE6E-4BB0-84C3-79EAFA00F053}"/>
          </ac:inkMkLst>
        </pc:inkChg>
        <pc:inkChg chg="add del mod">
          <ac:chgData name="Ivo Stichel" userId="965dcd5e930418a5" providerId="LiveId" clId="{61DD5B4F-320C-43A1-896F-5C0A3C1705BC}" dt="2021-03-14T17:51:48.708" v="10398"/>
          <ac:inkMkLst>
            <pc:docMk/>
            <pc:sldMk cId="3494080053" sldId="305"/>
            <ac:inkMk id="1155" creationId="{A04260EB-0196-4D93-AC3C-62EF76F89B6A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57" creationId="{A5E7EA3A-E29D-489B-B0DC-6A87874850C2}"/>
          </ac:inkMkLst>
        </pc:inkChg>
        <pc:inkChg chg="add del mod">
          <ac:chgData name="Ivo Stichel" userId="965dcd5e930418a5" providerId="LiveId" clId="{61DD5B4F-320C-43A1-896F-5C0A3C1705BC}" dt="2021-03-14T17:51:53.608" v="10402"/>
          <ac:inkMkLst>
            <pc:docMk/>
            <pc:sldMk cId="3494080053" sldId="305"/>
            <ac:inkMk id="1158" creationId="{E8AB2D76-EEF1-4CFC-AB89-6EE9B8C0AD74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60" creationId="{96182375-7E4C-4856-99A6-97A41691D8A9}"/>
          </ac:inkMkLst>
        </pc:inkChg>
        <pc:cxnChg chg="add del mod">
          <ac:chgData name="Ivo Stichel" userId="965dcd5e930418a5" providerId="LiveId" clId="{61DD5B4F-320C-43A1-896F-5C0A3C1705BC}" dt="2021-03-14T17:44:33.537" v="10099" actId="11529"/>
          <ac:cxnSpMkLst>
            <pc:docMk/>
            <pc:sldMk cId="3494080053" sldId="305"/>
            <ac:cxnSpMk id="28" creationId="{0A370DDB-F391-414C-9C31-4E78244516AE}"/>
          </ac:cxnSpMkLst>
        </pc:cxnChg>
      </pc:sldChg>
      <pc:sldChg chg="modSp add del mod">
        <pc:chgData name="Ivo Stichel" userId="965dcd5e930418a5" providerId="LiveId" clId="{61DD5B4F-320C-43A1-896F-5C0A3C1705BC}" dt="2021-03-14T14:32:39.925" v="8711" actId="47"/>
        <pc:sldMkLst>
          <pc:docMk/>
          <pc:sldMk cId="703103939" sldId="306"/>
        </pc:sldMkLst>
        <pc:spChg chg="mod">
          <ac:chgData name="Ivo Stichel" userId="965dcd5e930418a5" providerId="LiveId" clId="{61DD5B4F-320C-43A1-896F-5C0A3C1705BC}" dt="2021-03-14T14:09:01.425" v="7362" actId="20577"/>
          <ac:spMkLst>
            <pc:docMk/>
            <pc:sldMk cId="703103939" sldId="306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19:31.435" v="7774" actId="20577"/>
          <ac:spMkLst>
            <pc:docMk/>
            <pc:sldMk cId="703103939" sldId="306"/>
            <ac:spMk id="4" creationId="{B250C0B0-8396-45D4-ABC3-C49E2C1B2FE3}"/>
          </ac:spMkLst>
        </pc:spChg>
      </pc:sldChg>
      <pc:sldChg chg="modSp add mod ord">
        <pc:chgData name="Ivo Stichel" userId="965dcd5e930418a5" providerId="LiveId" clId="{61DD5B4F-320C-43A1-896F-5C0A3C1705BC}" dt="2021-03-14T13:54:47.837" v="5890" actId="20577"/>
        <pc:sldMkLst>
          <pc:docMk/>
          <pc:sldMk cId="2280655231" sldId="307"/>
        </pc:sldMkLst>
        <pc:spChg chg="mod">
          <ac:chgData name="Ivo Stichel" userId="965dcd5e930418a5" providerId="LiveId" clId="{61DD5B4F-320C-43A1-896F-5C0A3C1705BC}" dt="2021-03-14T13:54:47.837" v="5890" actId="20577"/>
          <ac:spMkLst>
            <pc:docMk/>
            <pc:sldMk cId="2280655231" sldId="30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61DD5B4F-320C-43A1-896F-5C0A3C1705BC}" dt="2021-03-15T18:47:45.410" v="14664"/>
        <pc:sldMkLst>
          <pc:docMk/>
          <pc:sldMk cId="3737603839" sldId="308"/>
        </pc:sldMkLst>
        <pc:spChg chg="mod">
          <ac:chgData name="Ivo Stichel" userId="965dcd5e930418a5" providerId="LiveId" clId="{61DD5B4F-320C-43A1-896F-5C0A3C1705BC}" dt="2021-03-14T13:54:59.934" v="5917" actId="20577"/>
          <ac:spMkLst>
            <pc:docMk/>
            <pc:sldMk cId="3737603839" sldId="308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47:45.410" v="14664"/>
          <ac:spMkLst>
            <pc:docMk/>
            <pc:sldMk cId="3737603839" sldId="308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5T18:20:22.930" v="14656" actId="20577"/>
        <pc:sldMkLst>
          <pc:docMk/>
          <pc:sldMk cId="1456959576" sldId="309"/>
        </pc:sldMkLst>
        <pc:spChg chg="mod">
          <ac:chgData name="Ivo Stichel" userId="965dcd5e930418a5" providerId="LiveId" clId="{61DD5B4F-320C-43A1-896F-5C0A3C1705BC}" dt="2021-03-14T14:00:01.474" v="6480" actId="313"/>
          <ac:spMkLst>
            <pc:docMk/>
            <pc:sldMk cId="1456959576" sldId="309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0:22.930" v="14656" actId="20577"/>
          <ac:spMkLst>
            <pc:docMk/>
            <pc:sldMk cId="1456959576" sldId="309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4:00:44.451" v="6482"/>
          <ac:spMkLst>
            <pc:docMk/>
            <pc:sldMk cId="1456959576" sldId="309"/>
            <ac:spMk id="5" creationId="{DE5EC07F-318F-4F72-A46D-6009C5FC8665}"/>
          </ac:spMkLst>
        </pc:spChg>
      </pc:sldChg>
      <pc:sldChg chg="modSp add mod">
        <pc:chgData name="Ivo Stichel" userId="965dcd5e930418a5" providerId="LiveId" clId="{61DD5B4F-320C-43A1-896F-5C0A3C1705BC}" dt="2021-03-14T14:04:25.959" v="7050" actId="20577"/>
        <pc:sldMkLst>
          <pc:docMk/>
          <pc:sldMk cId="1110625549" sldId="310"/>
        </pc:sldMkLst>
        <pc:spChg chg="mod">
          <ac:chgData name="Ivo Stichel" userId="965dcd5e930418a5" providerId="LiveId" clId="{61DD5B4F-320C-43A1-896F-5C0A3C1705BC}" dt="2021-03-14T14:04:25.959" v="7050" actId="20577"/>
          <ac:spMkLst>
            <pc:docMk/>
            <pc:sldMk cId="1110625549" sldId="310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4:10:46.534" v="7511" actId="27636"/>
        <pc:sldMkLst>
          <pc:docMk/>
          <pc:sldMk cId="3977347312" sldId="311"/>
        </pc:sldMkLst>
        <pc:spChg chg="mod">
          <ac:chgData name="Ivo Stichel" userId="965dcd5e930418a5" providerId="LiveId" clId="{61DD5B4F-320C-43A1-896F-5C0A3C1705BC}" dt="2021-03-14T14:05:40.371" v="7058" actId="20577"/>
          <ac:spMkLst>
            <pc:docMk/>
            <pc:sldMk cId="3977347312" sldId="311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10:46.534" v="7511" actId="27636"/>
          <ac:spMkLst>
            <pc:docMk/>
            <pc:sldMk cId="3977347312" sldId="311"/>
            <ac:spMk id="4" creationId="{B250C0B0-8396-45D4-ABC3-C49E2C1B2FE3}"/>
          </ac:spMkLst>
        </pc:spChg>
      </pc:sldChg>
      <pc:sldChg chg="add del">
        <pc:chgData name="Ivo Stichel" userId="965dcd5e930418a5" providerId="LiveId" clId="{61DD5B4F-320C-43A1-896F-5C0A3C1705BC}" dt="2021-03-14T14:16:32.489" v="7673" actId="47"/>
        <pc:sldMkLst>
          <pc:docMk/>
          <pc:sldMk cId="2179011937" sldId="312"/>
        </pc:sldMkLst>
      </pc:sldChg>
      <pc:sldChg chg="modSp add mod ord">
        <pc:chgData name="Ivo Stichel" userId="965dcd5e930418a5" providerId="LiveId" clId="{61DD5B4F-320C-43A1-896F-5C0A3C1705BC}" dt="2021-03-14T14:37:45.024" v="9117" actId="20577"/>
        <pc:sldMkLst>
          <pc:docMk/>
          <pc:sldMk cId="904234168" sldId="313"/>
        </pc:sldMkLst>
        <pc:spChg chg="mod">
          <ac:chgData name="Ivo Stichel" userId="965dcd5e930418a5" providerId="LiveId" clId="{61DD5B4F-320C-43A1-896F-5C0A3C1705BC}" dt="2021-03-14T14:15:59.154" v="7644" actId="20577"/>
          <ac:spMkLst>
            <pc:docMk/>
            <pc:sldMk cId="904234168" sldId="31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37:45.024" v="9117" actId="20577"/>
          <ac:spMkLst>
            <pc:docMk/>
            <pc:sldMk cId="904234168" sldId="313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4:16:12.886" v="7658" actId="20577"/>
        <pc:sldMkLst>
          <pc:docMk/>
          <pc:sldMk cId="2605577523" sldId="314"/>
        </pc:sldMkLst>
        <pc:spChg chg="mod">
          <ac:chgData name="Ivo Stichel" userId="965dcd5e930418a5" providerId="LiveId" clId="{61DD5B4F-320C-43A1-896F-5C0A3C1705BC}" dt="2021-03-14T14:16:12.886" v="7658" actId="20577"/>
          <ac:spMkLst>
            <pc:docMk/>
            <pc:sldMk cId="2605577523" sldId="314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4T17:02:34.300" v="9165" actId="20577"/>
        <pc:sldMkLst>
          <pc:docMk/>
          <pc:sldMk cId="1975284982" sldId="315"/>
        </pc:sldMkLst>
        <pc:spChg chg="mod">
          <ac:chgData name="Ivo Stichel" userId="965dcd5e930418a5" providerId="LiveId" clId="{61DD5B4F-320C-43A1-896F-5C0A3C1705BC}" dt="2021-03-14T14:16:23.565" v="7672" actId="20577"/>
          <ac:spMkLst>
            <pc:docMk/>
            <pc:sldMk cId="1975284982" sldId="31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7:02:34.300" v="9165" actId="20577"/>
          <ac:spMkLst>
            <pc:docMk/>
            <pc:sldMk cId="1975284982" sldId="315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4T14:26:49.956" v="8568" actId="9405"/>
          <ac:inkMkLst>
            <pc:docMk/>
            <pc:sldMk cId="1975284982" sldId="315"/>
            <ac:inkMk id="2" creationId="{2F23FF53-A5D3-47EF-82AD-03FC1BA11FDE}"/>
          </ac:inkMkLst>
        </pc:inkChg>
        <pc:inkChg chg="add del">
          <ac:chgData name="Ivo Stichel" userId="965dcd5e930418a5" providerId="LiveId" clId="{61DD5B4F-320C-43A1-896F-5C0A3C1705BC}" dt="2021-03-14T14:26:49.793" v="8567" actId="9405"/>
          <ac:inkMkLst>
            <pc:docMk/>
            <pc:sldMk cId="1975284982" sldId="315"/>
            <ac:inkMk id="5" creationId="{19BF1D2E-1A5B-4FA5-9858-7642EBE433DB}"/>
          </ac:inkMkLst>
        </pc:inkChg>
        <pc:inkChg chg="add del">
          <ac:chgData name="Ivo Stichel" userId="965dcd5e930418a5" providerId="LiveId" clId="{61DD5B4F-320C-43A1-896F-5C0A3C1705BC}" dt="2021-03-14T14:26:52.915" v="8570" actId="9405"/>
          <ac:inkMkLst>
            <pc:docMk/>
            <pc:sldMk cId="1975284982" sldId="315"/>
            <ac:inkMk id="6" creationId="{17621640-0E89-4710-B157-5E7264AD11AC}"/>
          </ac:inkMkLst>
        </pc:inkChg>
      </pc:sldChg>
      <pc:sldChg chg="modSp add mod">
        <pc:chgData name="Ivo Stichel" userId="965dcd5e930418a5" providerId="LiveId" clId="{61DD5B4F-320C-43A1-896F-5C0A3C1705BC}" dt="2021-03-14T14:28:05.949" v="8702" actId="20577"/>
        <pc:sldMkLst>
          <pc:docMk/>
          <pc:sldMk cId="3224249451" sldId="316"/>
        </pc:sldMkLst>
        <pc:spChg chg="mod">
          <ac:chgData name="Ivo Stichel" userId="965dcd5e930418a5" providerId="LiveId" clId="{61DD5B4F-320C-43A1-896F-5C0A3C1705BC}" dt="2021-03-14T14:28:05.949" v="8702" actId="20577"/>
          <ac:spMkLst>
            <pc:docMk/>
            <pc:sldMk cId="3224249451" sldId="316"/>
            <ac:spMk id="4" creationId="{B250C0B0-8396-45D4-ABC3-C49E2C1B2FE3}"/>
          </ac:spMkLst>
        </pc:spChg>
      </pc:sldChg>
      <pc:sldChg chg="modSp add mod ord">
        <pc:chgData name="Ivo Stichel" userId="965dcd5e930418a5" providerId="LiveId" clId="{61DD5B4F-320C-43A1-896F-5C0A3C1705BC}" dt="2021-03-14T17:55:03.018" v="10417" actId="20577"/>
        <pc:sldMkLst>
          <pc:docMk/>
          <pc:sldMk cId="1590851134" sldId="317"/>
        </pc:sldMkLst>
        <pc:spChg chg="mod">
          <ac:chgData name="Ivo Stichel" userId="965dcd5e930418a5" providerId="LiveId" clId="{61DD5B4F-320C-43A1-896F-5C0A3C1705BC}" dt="2021-03-14T17:55:03.018" v="10417" actId="20577"/>
          <ac:spMkLst>
            <pc:docMk/>
            <pc:sldMk cId="1590851134" sldId="317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7:09:56.053" v="9881" actId="255"/>
        <pc:sldMkLst>
          <pc:docMk/>
          <pc:sldMk cId="2651222619" sldId="318"/>
        </pc:sldMkLst>
        <pc:spChg chg="mod">
          <ac:chgData name="Ivo Stichel" userId="965dcd5e930418a5" providerId="LiveId" clId="{61DD5B4F-320C-43A1-896F-5C0A3C1705BC}" dt="2021-03-14T17:09:56.053" v="9881" actId="255"/>
          <ac:spMkLst>
            <pc:docMk/>
            <pc:sldMk cId="2651222619" sldId="318"/>
            <ac:spMk id="4" creationId="{B250C0B0-8396-45D4-ABC3-C49E2C1B2FE3}"/>
          </ac:spMkLst>
        </pc:spChg>
      </pc:sldChg>
      <pc:sldChg chg="add del">
        <pc:chgData name="Ivo Stichel" userId="965dcd5e930418a5" providerId="LiveId" clId="{61DD5B4F-320C-43A1-896F-5C0A3C1705BC}" dt="2021-03-14T14:34:43.137" v="8714" actId="47"/>
        <pc:sldMkLst>
          <pc:docMk/>
          <pc:sldMk cId="4274254650" sldId="318"/>
        </pc:sldMkLst>
      </pc:sldChg>
      <pc:sldChg chg="addSp delSp modSp add mod">
        <pc:chgData name="Ivo Stichel" userId="965dcd5e930418a5" providerId="LiveId" clId="{61DD5B4F-320C-43A1-896F-5C0A3C1705BC}" dt="2021-03-14T17:57:39.043" v="10512" actId="20577"/>
        <pc:sldMkLst>
          <pc:docMk/>
          <pc:sldMk cId="1530928187" sldId="319"/>
        </pc:sldMkLst>
        <pc:spChg chg="mod">
          <ac:chgData name="Ivo Stichel" userId="965dcd5e930418a5" providerId="LiveId" clId="{61DD5B4F-320C-43A1-896F-5C0A3C1705BC}" dt="2021-03-14T17:57:39.043" v="10512" actId="20577"/>
          <ac:spMkLst>
            <pc:docMk/>
            <pc:sldMk cId="1530928187" sldId="319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17:57:32.738" v="10485"/>
          <ac:spMkLst>
            <pc:docMk/>
            <pc:sldMk cId="1530928187" sldId="319"/>
            <ac:spMk id="4" creationId="{9692D0E2-93A1-440E-B032-CC01F93C35A6}"/>
          </ac:spMkLst>
        </pc:spChg>
      </pc:sldChg>
      <pc:sldChg chg="add del">
        <pc:chgData name="Ivo Stichel" userId="965dcd5e930418a5" providerId="LiveId" clId="{61DD5B4F-320C-43A1-896F-5C0A3C1705BC}" dt="2021-03-15T15:17:51.758" v="10717" actId="47"/>
        <pc:sldMkLst>
          <pc:docMk/>
          <pc:sldMk cId="434251850" sldId="320"/>
        </pc:sldMkLst>
      </pc:sldChg>
      <pc:sldChg chg="add del">
        <pc:chgData name="Ivo Stichel" userId="965dcd5e930418a5" providerId="LiveId" clId="{61DD5B4F-320C-43A1-896F-5C0A3C1705BC}" dt="2021-03-14T17:57:25.878" v="10483"/>
        <pc:sldMkLst>
          <pc:docMk/>
          <pc:sldMk cId="2227873193" sldId="320"/>
        </pc:sldMkLst>
      </pc:sldChg>
      <pc:sldChg chg="add">
        <pc:chgData name="Ivo Stichel" userId="965dcd5e930418a5" providerId="LiveId" clId="{61DD5B4F-320C-43A1-896F-5C0A3C1705BC}" dt="2021-03-15T15:23:25.596" v="11303"/>
        <pc:sldMkLst>
          <pc:docMk/>
          <pc:sldMk cId="3125437404" sldId="320"/>
        </pc:sldMkLst>
      </pc:sldChg>
      <pc:sldChg chg="addSp delSp modSp add mod">
        <pc:chgData name="Ivo Stichel" userId="965dcd5e930418a5" providerId="LiveId" clId="{61DD5B4F-320C-43A1-896F-5C0A3C1705BC}" dt="2021-03-15T15:26:21.363" v="11344" actId="9405"/>
        <pc:sldMkLst>
          <pc:docMk/>
          <pc:sldMk cId="1246156238" sldId="321"/>
        </pc:sldMkLst>
        <pc:spChg chg="mod">
          <ac:chgData name="Ivo Stichel" userId="965dcd5e930418a5" providerId="LiveId" clId="{61DD5B4F-320C-43A1-896F-5C0A3C1705BC}" dt="2021-03-15T15:23:58.766" v="11324" actId="20577"/>
          <ac:spMkLst>
            <pc:docMk/>
            <pc:sldMk cId="1246156238" sldId="321"/>
            <ac:spMk id="3" creationId="{00000000-0000-0000-0000-000000000000}"/>
          </ac:spMkLst>
        </pc:spChg>
        <pc:spChg chg="del">
          <ac:chgData name="Ivo Stichel" userId="965dcd5e930418a5" providerId="LiveId" clId="{61DD5B4F-320C-43A1-896F-5C0A3C1705BC}" dt="2021-03-15T15:25:14.469" v="11325" actId="478"/>
          <ac:spMkLst>
            <pc:docMk/>
            <pc:sldMk cId="1246156238" sldId="321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5T15:25:24.463" v="11331" actId="478"/>
          <ac:spMkLst>
            <pc:docMk/>
            <pc:sldMk cId="1246156238" sldId="321"/>
            <ac:spMk id="5" creationId="{9ED52679-D896-41CC-A8BD-209F669D7AAB}"/>
          </ac:spMkLst>
        </pc:spChg>
        <pc:picChg chg="add mod">
          <ac:chgData name="Ivo Stichel" userId="965dcd5e930418a5" providerId="LiveId" clId="{61DD5B4F-320C-43A1-896F-5C0A3C1705BC}" dt="2021-03-15T15:25:22.094" v="11330" actId="1076"/>
          <ac:picMkLst>
            <pc:docMk/>
            <pc:sldMk cId="1246156238" sldId="321"/>
            <ac:picMk id="7" creationId="{FA08571D-5D4E-4310-B2B1-555C55AF7545}"/>
          </ac:picMkLst>
        </pc:picChg>
        <pc:inkChg chg="add del">
          <ac:chgData name="Ivo Stichel" userId="965dcd5e930418a5" providerId="LiveId" clId="{61DD5B4F-320C-43A1-896F-5C0A3C1705BC}" dt="2021-03-15T15:25:40.323" v="11333" actId="9405"/>
          <ac:inkMkLst>
            <pc:docMk/>
            <pc:sldMk cId="1246156238" sldId="321"/>
            <ac:inkMk id="8" creationId="{02577013-AB3B-464C-9437-3147BD102DFE}"/>
          </ac:inkMkLst>
        </pc:inkChg>
        <pc:inkChg chg="add">
          <ac:chgData name="Ivo Stichel" userId="965dcd5e930418a5" providerId="LiveId" clId="{61DD5B4F-320C-43A1-896F-5C0A3C1705BC}" dt="2021-03-15T15:25:45.622" v="11334" actId="9405"/>
          <ac:inkMkLst>
            <pc:docMk/>
            <pc:sldMk cId="1246156238" sldId="321"/>
            <ac:inkMk id="9" creationId="{F262D5E5-92FA-4982-A26B-3AD36F77622D}"/>
          </ac:inkMkLst>
        </pc:inkChg>
        <pc:inkChg chg="add">
          <ac:chgData name="Ivo Stichel" userId="965dcd5e930418a5" providerId="LiveId" clId="{61DD5B4F-320C-43A1-896F-5C0A3C1705BC}" dt="2021-03-15T15:25:47.104" v="11335" actId="9405"/>
          <ac:inkMkLst>
            <pc:docMk/>
            <pc:sldMk cId="1246156238" sldId="321"/>
            <ac:inkMk id="10" creationId="{9A9D383C-DDF2-4A3C-BD44-D6FD432EF84F}"/>
          </ac:inkMkLst>
        </pc:inkChg>
        <pc:inkChg chg="add">
          <ac:chgData name="Ivo Stichel" userId="965dcd5e930418a5" providerId="LiveId" clId="{61DD5B4F-320C-43A1-896F-5C0A3C1705BC}" dt="2021-03-15T15:25:49.262" v="11336" actId="9405"/>
          <ac:inkMkLst>
            <pc:docMk/>
            <pc:sldMk cId="1246156238" sldId="321"/>
            <ac:inkMk id="11" creationId="{DC5BF6EE-BE95-41CE-BE40-EC22B9E61989}"/>
          </ac:inkMkLst>
        </pc:inkChg>
        <pc:inkChg chg="add del">
          <ac:chgData name="Ivo Stichel" userId="965dcd5e930418a5" providerId="LiveId" clId="{61DD5B4F-320C-43A1-896F-5C0A3C1705BC}" dt="2021-03-15T15:25:55.580" v="11338" actId="9405"/>
          <ac:inkMkLst>
            <pc:docMk/>
            <pc:sldMk cId="1246156238" sldId="321"/>
            <ac:inkMk id="12" creationId="{070F69D2-2461-4057-9D86-7314892B573F}"/>
          </ac:inkMkLst>
        </pc:inkChg>
        <pc:inkChg chg="add del">
          <ac:chgData name="Ivo Stichel" userId="965dcd5e930418a5" providerId="LiveId" clId="{61DD5B4F-320C-43A1-896F-5C0A3C1705BC}" dt="2021-03-15T15:25:59.225" v="11340" actId="9405"/>
          <ac:inkMkLst>
            <pc:docMk/>
            <pc:sldMk cId="1246156238" sldId="321"/>
            <ac:inkMk id="13" creationId="{D082A468-8244-4829-AF18-C0C6E9A7C391}"/>
          </ac:inkMkLst>
        </pc:inkChg>
        <pc:inkChg chg="add">
          <ac:chgData name="Ivo Stichel" userId="965dcd5e930418a5" providerId="LiveId" clId="{61DD5B4F-320C-43A1-896F-5C0A3C1705BC}" dt="2021-03-15T15:26:01.931" v="11341" actId="9405"/>
          <ac:inkMkLst>
            <pc:docMk/>
            <pc:sldMk cId="1246156238" sldId="321"/>
            <ac:inkMk id="14" creationId="{FE8D7386-75F6-414C-85F1-BF13884CDF9C}"/>
          </ac:inkMkLst>
        </pc:inkChg>
        <pc:inkChg chg="add">
          <ac:chgData name="Ivo Stichel" userId="965dcd5e930418a5" providerId="LiveId" clId="{61DD5B4F-320C-43A1-896F-5C0A3C1705BC}" dt="2021-03-15T15:26:07.131" v="11342" actId="9405"/>
          <ac:inkMkLst>
            <pc:docMk/>
            <pc:sldMk cId="1246156238" sldId="321"/>
            <ac:inkMk id="15" creationId="{07FA3207-6D7C-483E-A2AB-4BC9ED3863A4}"/>
          </ac:inkMkLst>
        </pc:inkChg>
        <pc:inkChg chg="add">
          <ac:chgData name="Ivo Stichel" userId="965dcd5e930418a5" providerId="LiveId" clId="{61DD5B4F-320C-43A1-896F-5C0A3C1705BC}" dt="2021-03-15T15:26:15.034" v="11343" actId="9405"/>
          <ac:inkMkLst>
            <pc:docMk/>
            <pc:sldMk cId="1246156238" sldId="321"/>
            <ac:inkMk id="16" creationId="{37D89B6E-5C29-4A30-BDD2-C64185CF9C5B}"/>
          </ac:inkMkLst>
        </pc:inkChg>
        <pc:inkChg chg="add">
          <ac:chgData name="Ivo Stichel" userId="965dcd5e930418a5" providerId="LiveId" clId="{61DD5B4F-320C-43A1-896F-5C0A3C1705BC}" dt="2021-03-15T15:26:21.363" v="11344" actId="9405"/>
          <ac:inkMkLst>
            <pc:docMk/>
            <pc:sldMk cId="1246156238" sldId="321"/>
            <ac:inkMk id="17" creationId="{191D744C-7F22-4917-B82C-DD6FA2DF640B}"/>
          </ac:inkMkLst>
        </pc:inkChg>
      </pc:sldChg>
      <pc:sldChg chg="addSp delSp modSp add mod">
        <pc:chgData name="Ivo Stichel" userId="965dcd5e930418a5" providerId="LiveId" clId="{61DD5B4F-320C-43A1-896F-5C0A3C1705BC}" dt="2021-03-15T17:15:02.299" v="14647" actId="113"/>
        <pc:sldMkLst>
          <pc:docMk/>
          <pc:sldMk cId="2159203966" sldId="322"/>
        </pc:sldMkLst>
        <pc:spChg chg="mod">
          <ac:chgData name="Ivo Stichel" userId="965dcd5e930418a5" providerId="LiveId" clId="{61DD5B4F-320C-43A1-896F-5C0A3C1705BC}" dt="2021-03-15T17:14:46.133" v="14602" actId="20577"/>
          <ac:spMkLst>
            <pc:docMk/>
            <pc:sldMk cId="2159203966" sldId="322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15:02.299" v="14647" actId="113"/>
          <ac:spMkLst>
            <pc:docMk/>
            <pc:sldMk cId="2159203966" sldId="322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5T15:26:53.169" v="11347" actId="9405"/>
          <ac:inkMkLst>
            <pc:docMk/>
            <pc:sldMk cId="2159203966" sldId="322"/>
            <ac:inkMk id="2" creationId="{82BC5151-71B5-472B-948A-043E497B83B4}"/>
          </ac:inkMkLst>
        </pc:inkChg>
      </pc:sldChg>
      <pc:sldChg chg="modSp add del mod">
        <pc:chgData name="Ivo Stichel" userId="965dcd5e930418a5" providerId="LiveId" clId="{61DD5B4F-320C-43A1-896F-5C0A3C1705BC}" dt="2021-03-15T17:00:30.841" v="13691" actId="47"/>
        <pc:sldMkLst>
          <pc:docMk/>
          <pc:sldMk cId="3655103650" sldId="323"/>
        </pc:sldMkLst>
        <pc:spChg chg="mod">
          <ac:chgData name="Ivo Stichel" userId="965dcd5e930418a5" providerId="LiveId" clId="{61DD5B4F-320C-43A1-896F-5C0A3C1705BC}" dt="2021-03-15T15:28:32.097" v="11486" actId="20577"/>
          <ac:spMkLst>
            <pc:docMk/>
            <pc:sldMk cId="3655103650" sldId="32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5:28:38.294" v="11501" actId="20577"/>
          <ac:spMkLst>
            <pc:docMk/>
            <pc:sldMk cId="3655103650" sldId="323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5T17:12:37.760" v="14341" actId="20577"/>
        <pc:sldMkLst>
          <pc:docMk/>
          <pc:sldMk cId="1008678035" sldId="324"/>
        </pc:sldMkLst>
        <pc:spChg chg="mod">
          <ac:chgData name="Ivo Stichel" userId="965dcd5e930418a5" providerId="LiveId" clId="{61DD5B4F-320C-43A1-896F-5C0A3C1705BC}" dt="2021-03-15T17:12:37.760" v="14341" actId="20577"/>
          <ac:spMkLst>
            <pc:docMk/>
            <pc:sldMk cId="1008678035" sldId="324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00:13.202" v="13689" actId="255"/>
          <ac:spMkLst>
            <pc:docMk/>
            <pc:sldMk cId="1008678035" sldId="324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5T16:23:36.165" v="12486" actId="13926"/>
        <pc:sldMkLst>
          <pc:docMk/>
          <pc:sldMk cId="600413924" sldId="325"/>
        </pc:sldMkLst>
        <pc:spChg chg="mod">
          <ac:chgData name="Ivo Stichel" userId="965dcd5e930418a5" providerId="LiveId" clId="{61DD5B4F-320C-43A1-896F-5C0A3C1705BC}" dt="2021-03-15T16:12:42.096" v="11771" actId="1076"/>
          <ac:spMkLst>
            <pc:docMk/>
            <pc:sldMk cId="600413924" sldId="325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5T16:14:06.927" v="11782" actId="478"/>
          <ac:spMkLst>
            <pc:docMk/>
            <pc:sldMk cId="600413924" sldId="325"/>
            <ac:spMk id="4" creationId="{746A4214-A9E6-4A51-BC65-EE21FDBD361B}"/>
          </ac:spMkLst>
        </pc:spChg>
        <pc:spChg chg="del">
          <ac:chgData name="Ivo Stichel" userId="965dcd5e930418a5" providerId="LiveId" clId="{61DD5B4F-320C-43A1-896F-5C0A3C1705BC}" dt="2021-03-15T16:12:39.345" v="11769" actId="478"/>
          <ac:spMkLst>
            <pc:docMk/>
            <pc:sldMk cId="600413924" sldId="325"/>
            <ac:spMk id="98" creationId="{C740EFB7-27D5-42C1-A823-068088E02987}"/>
          </ac:spMkLst>
        </pc:spChg>
        <pc:spChg chg="add del mod">
          <ac:chgData name="Ivo Stichel" userId="965dcd5e930418a5" providerId="LiveId" clId="{61DD5B4F-320C-43A1-896F-5C0A3C1705BC}" dt="2021-03-15T16:13:21.280" v="11781" actId="478"/>
          <ac:spMkLst>
            <pc:docMk/>
            <pc:sldMk cId="600413924" sldId="325"/>
            <ac:spMk id="153" creationId="{0F118EED-0F37-49F6-9DF2-8561EBD0AAE0}"/>
          </ac:spMkLst>
        </pc:spChg>
        <pc:spChg chg="add mod">
          <ac:chgData name="Ivo Stichel" userId="965dcd5e930418a5" providerId="LiveId" clId="{61DD5B4F-320C-43A1-896F-5C0A3C1705BC}" dt="2021-03-15T16:23:36.165" v="12486" actId="13926"/>
          <ac:spMkLst>
            <pc:docMk/>
            <pc:sldMk cId="600413924" sldId="325"/>
            <ac:spMk id="214" creationId="{C844A01C-5B09-42D3-96F3-61F1E9B69DF3}"/>
          </ac:spMkLst>
        </pc:spChg>
        <pc:grpChg chg="del mod">
          <ac:chgData name="Ivo Stichel" userId="965dcd5e930418a5" providerId="LiveId" clId="{61DD5B4F-320C-43A1-896F-5C0A3C1705BC}" dt="2021-03-15T16:15:11.566" v="11829"/>
          <ac:grpSpMkLst>
            <pc:docMk/>
            <pc:sldMk cId="600413924" sldId="325"/>
            <ac:grpSpMk id="25" creationId="{64898AAB-AC87-4F55-81EF-425E9EFD2751}"/>
          </ac:grpSpMkLst>
        </pc:grpChg>
        <pc:grpChg chg="del mod">
          <ac:chgData name="Ivo Stichel" userId="965dcd5e930418a5" providerId="LiveId" clId="{61DD5B4F-320C-43A1-896F-5C0A3C1705BC}" dt="2021-03-15T16:15:11.566" v="11829"/>
          <ac:grpSpMkLst>
            <pc:docMk/>
            <pc:sldMk cId="600413924" sldId="325"/>
            <ac:grpSpMk id="41" creationId="{DF803F9D-024B-4689-AFF5-BDE082230BE8}"/>
          </ac:grpSpMkLst>
        </pc:grpChg>
        <pc:grpChg chg="del mod">
          <ac:chgData name="Ivo Stichel" userId="965dcd5e930418a5" providerId="LiveId" clId="{61DD5B4F-320C-43A1-896F-5C0A3C1705BC}" dt="2021-03-15T16:15:16.002" v="11839"/>
          <ac:grpSpMkLst>
            <pc:docMk/>
            <pc:sldMk cId="600413924" sldId="325"/>
            <ac:grpSpMk id="44" creationId="{5E126507-6330-4BDF-984F-34C8ED8073CA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58" creationId="{1F6956A8-5F40-48CD-8CAD-68901C4442A0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59" creationId="{EF608DE7-2260-4885-9815-B804A1609DBC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67" creationId="{A5CAC07A-BB49-4FAC-BC34-029B018B4F73}"/>
          </ac:grpSpMkLst>
        </pc:grpChg>
        <pc:grpChg chg="del mod">
          <ac:chgData name="Ivo Stichel" userId="965dcd5e930418a5" providerId="LiveId" clId="{61DD5B4F-320C-43A1-896F-5C0A3C1705BC}" dt="2021-03-15T16:15:24.295" v="11846"/>
          <ac:grpSpMkLst>
            <pc:docMk/>
            <pc:sldMk cId="600413924" sldId="325"/>
            <ac:grpSpMk id="69" creationId="{CFD56055-7615-44F0-BB2E-A7A2B3027C92}"/>
          </ac:grpSpMkLst>
        </pc:grpChg>
        <pc:grpChg chg="del">
          <ac:chgData name="Ivo Stichel" userId="965dcd5e930418a5" providerId="LiveId" clId="{61DD5B4F-320C-43A1-896F-5C0A3C1705BC}" dt="2021-03-15T16:12:44.042" v="11772" actId="478"/>
          <ac:grpSpMkLst>
            <pc:docMk/>
            <pc:sldMk cId="600413924" sldId="325"/>
            <ac:grpSpMk id="82" creationId="{E0179AF4-8D38-4E9D-A1A4-DEAEEE655DEA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87" creationId="{C6D2FBFE-C7A7-4A47-9FBA-E0D06D2B1573}"/>
          </ac:grpSpMkLst>
        </pc:grpChg>
        <pc:grpChg chg="add del mod">
          <ac:chgData name="Ivo Stichel" userId="965dcd5e930418a5" providerId="LiveId" clId="{61DD5B4F-320C-43A1-896F-5C0A3C1705BC}" dt="2021-03-15T16:16:26.542" v="11895"/>
          <ac:grpSpMkLst>
            <pc:docMk/>
            <pc:sldMk cId="600413924" sldId="325"/>
            <ac:grpSpMk id="92" creationId="{0B762D97-8006-4F33-87C3-4047117D6C5D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95" creationId="{F29AC1AA-9D3A-4895-8251-51789D2F2B1E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5" creationId="{1D376006-4762-42D7-8966-F1E29B5DE491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3" creationId="{F6B90A61-911D-4B55-AE64-AD3ADB9C94F0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20" creationId="{71E329DE-A928-43A8-B8F6-1E27166B9339}"/>
          </ac:grpSpMkLst>
        </pc:grpChg>
        <pc:grpChg chg="add del mod">
          <ac:chgData name="Ivo Stichel" userId="965dcd5e930418a5" providerId="LiveId" clId="{61DD5B4F-320C-43A1-896F-5C0A3C1705BC}" dt="2021-03-15T16:16:07.033" v="11860"/>
          <ac:grpSpMkLst>
            <pc:docMk/>
            <pc:sldMk cId="600413924" sldId="325"/>
            <ac:grpSpMk id="121" creationId="{503F8299-B78E-42CC-97D9-EB0434813462}"/>
          </ac:grpSpMkLst>
        </pc:grpChg>
        <pc:grpChg chg="mod">
          <ac:chgData name="Ivo Stichel" userId="965dcd5e930418a5" providerId="LiveId" clId="{61DD5B4F-320C-43A1-896F-5C0A3C1705BC}" dt="2021-03-15T16:16:06.620" v="11858"/>
          <ac:grpSpMkLst>
            <pc:docMk/>
            <pc:sldMk cId="600413924" sldId="325"/>
            <ac:grpSpMk id="123" creationId="{F8D60040-2934-46F0-8661-842E370FE794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33" creationId="{4C097407-FC43-4329-94FF-032D7BA90875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47" creationId="{16FD0D7E-8DCA-4DBF-B144-B888BAF07AD3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52" creationId="{C811FAE8-ACF8-4525-9C31-058D58834F8E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72" creationId="{7099CB06-3EA0-424F-9210-B52C8DE08836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77" creationId="{792C535C-B3B5-4295-8B80-273B91237AFF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05" creationId="{F56C98E1-BB56-4CA6-B055-B7D552D79791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30" creationId="{E837320F-14E6-4502-9BEB-D0E9DA198899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61" creationId="{D56CEE3E-531F-498A-9ED8-5A23DFE0231E}"/>
          </ac:grpSpMkLst>
        </pc:grpChg>
        <pc:picChg chg="add mod">
          <ac:chgData name="Ivo Stichel" userId="965dcd5e930418a5" providerId="LiveId" clId="{61DD5B4F-320C-43A1-896F-5C0A3C1705BC}" dt="2021-03-15T16:16:45.021" v="11898" actId="1076"/>
          <ac:picMkLst>
            <pc:docMk/>
            <pc:sldMk cId="600413924" sldId="325"/>
            <ac:picMk id="6" creationId="{E6C10741-5780-4E33-8053-D4992BFA8143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9" creationId="{1826D680-57D6-462F-842A-9CF510E40DF2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1" creationId="{E595CF12-C491-4D0E-B926-550AA69EB28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3" creationId="{B0FF0312-E793-4A49-9564-CDCFCCCB2D1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5" creationId="{DE56AF1B-C1A3-4C84-BD5E-091B7D4DE13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7" creationId="{DD0B3311-485A-431F-9D43-32419F9DD737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163" creationId="{524B5D4A-3CBE-4E77-8BCF-E86121166CB7}"/>
          </ac:picMkLst>
        </pc:picChg>
        <pc:inkChg chg="add del mod">
          <ac:chgData name="Ivo Stichel" userId="965dcd5e930418a5" providerId="LiveId" clId="{61DD5B4F-320C-43A1-896F-5C0A3C1705BC}" dt="2021-03-15T16:16:19.751" v="11863"/>
          <ac:inkMkLst>
            <pc:docMk/>
            <pc:sldMk cId="600413924" sldId="325"/>
            <ac:inkMk id="7" creationId="{1AA4FFDC-299D-4A7F-8DDC-85FB43B14A03}"/>
          </ac:inkMkLst>
        </pc:inkChg>
        <pc:inkChg chg="add del mod">
          <ac:chgData name="Ivo Stichel" userId="965dcd5e930418a5" providerId="LiveId" clId="{61DD5B4F-320C-43A1-896F-5C0A3C1705BC}" dt="2021-03-15T16:16:21.850" v="11867"/>
          <ac:inkMkLst>
            <pc:docMk/>
            <pc:sldMk cId="600413924" sldId="325"/>
            <ac:inkMk id="8" creationId="{5FA6BC96-A5D1-41B9-9D0A-61ACC5B4BCC6}"/>
          </ac:inkMkLst>
        </pc:inkChg>
        <pc:inkChg chg="add del">
          <ac:chgData name="Ivo Stichel" userId="965dcd5e930418a5" providerId="LiveId" clId="{61DD5B4F-320C-43A1-896F-5C0A3C1705BC}" dt="2021-03-15T16:14:58.093" v="11800"/>
          <ac:inkMkLst>
            <pc:docMk/>
            <pc:sldMk cId="600413924" sldId="325"/>
            <ac:inkMk id="10" creationId="{5FF936F6-7325-4EA1-BA57-5A4EF2E88013}"/>
          </ac:inkMkLst>
        </pc:inkChg>
        <pc:inkChg chg="add del">
          <ac:chgData name="Ivo Stichel" userId="965dcd5e930418a5" providerId="LiveId" clId="{61DD5B4F-320C-43A1-896F-5C0A3C1705BC}" dt="2021-03-15T16:14:58.093" v="11807"/>
          <ac:inkMkLst>
            <pc:docMk/>
            <pc:sldMk cId="600413924" sldId="325"/>
            <ac:inkMk id="12" creationId="{ADC88641-9A82-42BA-966A-D5BCC468CA8E}"/>
          </ac:inkMkLst>
        </pc:inkChg>
        <pc:inkChg chg="add del">
          <ac:chgData name="Ivo Stichel" userId="965dcd5e930418a5" providerId="LiveId" clId="{61DD5B4F-320C-43A1-896F-5C0A3C1705BC}" dt="2021-03-15T16:14:58.093" v="11802"/>
          <ac:inkMkLst>
            <pc:docMk/>
            <pc:sldMk cId="600413924" sldId="325"/>
            <ac:inkMk id="14" creationId="{EBB53533-CC59-4984-9F8D-39AC3795D4B9}"/>
          </ac:inkMkLst>
        </pc:inkChg>
        <pc:inkChg chg="add del">
          <ac:chgData name="Ivo Stichel" userId="965dcd5e930418a5" providerId="LiveId" clId="{61DD5B4F-320C-43A1-896F-5C0A3C1705BC}" dt="2021-03-15T16:14:58.093" v="11808"/>
          <ac:inkMkLst>
            <pc:docMk/>
            <pc:sldMk cId="600413924" sldId="325"/>
            <ac:inkMk id="16" creationId="{43518A73-4846-4687-98D5-2562DCC8715D}"/>
          </ac:inkMkLst>
        </pc:inkChg>
        <pc:inkChg chg="add del">
          <ac:chgData name="Ivo Stichel" userId="965dcd5e930418a5" providerId="LiveId" clId="{61DD5B4F-320C-43A1-896F-5C0A3C1705BC}" dt="2021-03-15T16:14:58.093" v="11801"/>
          <ac:inkMkLst>
            <pc:docMk/>
            <pc:sldMk cId="600413924" sldId="325"/>
            <ac:inkMk id="18" creationId="{49D1085A-C93C-492F-AE48-CF345CC9DACB}"/>
          </ac:inkMkLst>
        </pc:inkChg>
        <pc:inkChg chg="add del">
          <ac:chgData name="Ivo Stichel" userId="965dcd5e930418a5" providerId="LiveId" clId="{61DD5B4F-320C-43A1-896F-5C0A3C1705BC}" dt="2021-03-15T16:14:58.093" v="11803"/>
          <ac:inkMkLst>
            <pc:docMk/>
            <pc:sldMk cId="600413924" sldId="325"/>
            <ac:inkMk id="19" creationId="{404C5B2B-902A-4EB3-B8AD-01500EFD6F7C}"/>
          </ac:inkMkLst>
        </pc:inkChg>
        <pc:inkChg chg="add del">
          <ac:chgData name="Ivo Stichel" userId="965dcd5e930418a5" providerId="LiveId" clId="{61DD5B4F-320C-43A1-896F-5C0A3C1705BC}" dt="2021-03-15T16:14:58.093" v="11804"/>
          <ac:inkMkLst>
            <pc:docMk/>
            <pc:sldMk cId="600413924" sldId="325"/>
            <ac:inkMk id="20" creationId="{732BB244-C7DC-4F3F-B240-63919246E155}"/>
          </ac:inkMkLst>
        </pc:inkChg>
        <pc:inkChg chg="add del">
          <ac:chgData name="Ivo Stichel" userId="965dcd5e930418a5" providerId="LiveId" clId="{61DD5B4F-320C-43A1-896F-5C0A3C1705BC}" dt="2021-03-15T16:14:58.093" v="11805"/>
          <ac:inkMkLst>
            <pc:docMk/>
            <pc:sldMk cId="600413924" sldId="325"/>
            <ac:inkMk id="21" creationId="{C0A24550-1D16-4C04-B8CD-96DA053F795B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22" creationId="{B9FE8944-AF52-46F2-BB0E-1B2527A1FB0C}"/>
          </ac:inkMkLst>
        </pc:inkChg>
        <pc:inkChg chg="add del">
          <ac:chgData name="Ivo Stichel" userId="965dcd5e930418a5" providerId="LiveId" clId="{61DD5B4F-320C-43A1-896F-5C0A3C1705BC}" dt="2021-03-15T16:14:58.093" v="11806"/>
          <ac:inkMkLst>
            <pc:docMk/>
            <pc:sldMk cId="600413924" sldId="325"/>
            <ac:inkMk id="23" creationId="{67D613A1-66AA-4194-805B-81B03E2DFDE7}"/>
          </ac:inkMkLst>
        </pc:inkChg>
        <pc:inkChg chg="add del">
          <ac:chgData name="Ivo Stichel" userId="965dcd5e930418a5" providerId="LiveId" clId="{61DD5B4F-320C-43A1-896F-5C0A3C1705BC}" dt="2021-03-15T16:14:58.093" v="11809"/>
          <ac:inkMkLst>
            <pc:docMk/>
            <pc:sldMk cId="600413924" sldId="325"/>
            <ac:inkMk id="24" creationId="{57425CF0-969B-436A-B6B4-FFBCCF32EFBA}"/>
          </ac:inkMkLst>
        </pc:inkChg>
        <pc:inkChg chg="add del mod">
          <ac:chgData name="Ivo Stichel" userId="965dcd5e930418a5" providerId="LiveId" clId="{61DD5B4F-320C-43A1-896F-5C0A3C1705BC}" dt="2021-03-15T16:16:26.542" v="11895"/>
          <ac:inkMkLst>
            <pc:docMk/>
            <pc:sldMk cId="600413924" sldId="325"/>
            <ac:inkMk id="26" creationId="{0AFB7BD2-D423-45FD-B394-32C5C357C17E}"/>
          </ac:inkMkLst>
        </pc:inkChg>
        <pc:inkChg chg="add del mod">
          <ac:chgData name="Ivo Stichel" userId="965dcd5e930418a5" providerId="LiveId" clId="{61DD5B4F-320C-43A1-896F-5C0A3C1705BC}" dt="2021-03-15T16:16:27.300" v="11896"/>
          <ac:inkMkLst>
            <pc:docMk/>
            <pc:sldMk cId="600413924" sldId="325"/>
            <ac:inkMk id="27" creationId="{6F4A896A-21FE-48BF-BC80-5F3D93C355A3}"/>
          </ac:inkMkLst>
        </pc:inkChg>
        <pc:inkChg chg="add del mod">
          <ac:chgData name="Ivo Stichel" userId="965dcd5e930418a5" providerId="LiveId" clId="{61DD5B4F-320C-43A1-896F-5C0A3C1705BC}" dt="2021-03-15T16:16:25.777" v="11892"/>
          <ac:inkMkLst>
            <pc:docMk/>
            <pc:sldMk cId="600413924" sldId="325"/>
            <ac:inkMk id="28" creationId="{3AB92C3D-55EF-441E-9EBA-C3E4455A0D33}"/>
          </ac:inkMkLst>
        </pc:inkChg>
        <pc:inkChg chg="add del mod">
          <ac:chgData name="Ivo Stichel" userId="965dcd5e930418a5" providerId="LiveId" clId="{61DD5B4F-320C-43A1-896F-5C0A3C1705BC}" dt="2021-03-15T16:16:22.100" v="11873"/>
          <ac:inkMkLst>
            <pc:docMk/>
            <pc:sldMk cId="600413924" sldId="325"/>
            <ac:inkMk id="29" creationId="{ECE5572F-0C0E-4276-9C3C-BB59CF8BAED1}"/>
          </ac:inkMkLst>
        </pc:inkChg>
        <pc:inkChg chg="add del mod">
          <ac:chgData name="Ivo Stichel" userId="965dcd5e930418a5" providerId="LiveId" clId="{61DD5B4F-320C-43A1-896F-5C0A3C1705BC}" dt="2021-03-15T16:16:22.100" v="11876"/>
          <ac:inkMkLst>
            <pc:docMk/>
            <pc:sldMk cId="600413924" sldId="325"/>
            <ac:inkMk id="30" creationId="{5CCBD740-2CFA-4882-8266-C14C0E91264C}"/>
          </ac:inkMkLst>
        </pc:inkChg>
        <pc:inkChg chg="add del mod">
          <ac:chgData name="Ivo Stichel" userId="965dcd5e930418a5" providerId="LiveId" clId="{61DD5B4F-320C-43A1-896F-5C0A3C1705BC}" dt="2021-03-15T16:16:21.866" v="11870"/>
          <ac:inkMkLst>
            <pc:docMk/>
            <pc:sldMk cId="600413924" sldId="325"/>
            <ac:inkMk id="31" creationId="{40946A9A-3AFE-4AF4-860C-447139A03473}"/>
          </ac:inkMkLst>
        </pc:inkChg>
        <pc:inkChg chg="add del mod">
          <ac:chgData name="Ivo Stichel" userId="965dcd5e930418a5" providerId="LiveId" clId="{61DD5B4F-320C-43A1-896F-5C0A3C1705BC}" dt="2021-03-15T16:16:21.850" v="11868"/>
          <ac:inkMkLst>
            <pc:docMk/>
            <pc:sldMk cId="600413924" sldId="325"/>
            <ac:inkMk id="32" creationId="{ABCCFCB1-5223-4950-9997-54912CDF9DF3}"/>
          </ac:inkMkLst>
        </pc:inkChg>
        <pc:inkChg chg="add del mod">
          <ac:chgData name="Ivo Stichel" userId="965dcd5e930418a5" providerId="LiveId" clId="{61DD5B4F-320C-43A1-896F-5C0A3C1705BC}" dt="2021-03-15T16:16:25.777" v="11891"/>
          <ac:inkMkLst>
            <pc:docMk/>
            <pc:sldMk cId="600413924" sldId="325"/>
            <ac:inkMk id="33" creationId="{BC243B32-51E2-46DB-8610-C7CBA9D3E62A}"/>
          </ac:inkMkLst>
        </pc:inkChg>
        <pc:inkChg chg="add del mod">
          <ac:chgData name="Ivo Stichel" userId="965dcd5e930418a5" providerId="LiveId" clId="{61DD5B4F-320C-43A1-896F-5C0A3C1705BC}" dt="2021-03-15T16:16:22.100" v="11875"/>
          <ac:inkMkLst>
            <pc:docMk/>
            <pc:sldMk cId="600413924" sldId="325"/>
            <ac:inkMk id="34" creationId="{CB095DFC-60D0-436E-B83F-BC3FB262A2D3}"/>
          </ac:inkMkLst>
        </pc:inkChg>
        <pc:inkChg chg="add del mod">
          <ac:chgData name="Ivo Stichel" userId="965dcd5e930418a5" providerId="LiveId" clId="{61DD5B4F-320C-43A1-896F-5C0A3C1705BC}" dt="2021-03-15T16:16:22.100" v="11874"/>
          <ac:inkMkLst>
            <pc:docMk/>
            <pc:sldMk cId="600413924" sldId="325"/>
            <ac:inkMk id="35" creationId="{EFAB4B6F-27E2-48BE-BD65-9D14DACD7D8A}"/>
          </ac:inkMkLst>
        </pc:inkChg>
        <pc:inkChg chg="add del mod">
          <ac:chgData name="Ivo Stichel" userId="965dcd5e930418a5" providerId="LiveId" clId="{61DD5B4F-320C-43A1-896F-5C0A3C1705BC}" dt="2021-03-15T16:16:26.542" v="11894"/>
          <ac:inkMkLst>
            <pc:docMk/>
            <pc:sldMk cId="600413924" sldId="325"/>
            <ac:inkMk id="36" creationId="{82C108AC-612A-408A-B1B4-BF9049DF39CA}"/>
          </ac:inkMkLst>
        </pc:inkChg>
        <pc:inkChg chg="add del mod">
          <ac:chgData name="Ivo Stichel" userId="965dcd5e930418a5" providerId="LiveId" clId="{61DD5B4F-320C-43A1-896F-5C0A3C1705BC}" dt="2021-03-15T16:16:21.866" v="11872"/>
          <ac:inkMkLst>
            <pc:docMk/>
            <pc:sldMk cId="600413924" sldId="325"/>
            <ac:inkMk id="37" creationId="{13F574DF-4046-49D2-8D02-EEE8047C88A8}"/>
          </ac:inkMkLst>
        </pc:inkChg>
        <pc:inkChg chg="add del mod">
          <ac:chgData name="Ivo Stichel" userId="965dcd5e930418a5" providerId="LiveId" clId="{61DD5B4F-320C-43A1-896F-5C0A3C1705BC}" dt="2021-03-15T16:16:21.866" v="11871"/>
          <ac:inkMkLst>
            <pc:docMk/>
            <pc:sldMk cId="600413924" sldId="325"/>
            <ac:inkMk id="38" creationId="{5B028D6D-E68F-49EE-B607-6272FA38BED0}"/>
          </ac:inkMkLst>
        </pc:inkChg>
        <pc:inkChg chg="add del mod">
          <ac:chgData name="Ivo Stichel" userId="965dcd5e930418a5" providerId="LiveId" clId="{61DD5B4F-320C-43A1-896F-5C0A3C1705BC}" dt="2021-03-15T16:16:25.777" v="11893"/>
          <ac:inkMkLst>
            <pc:docMk/>
            <pc:sldMk cId="600413924" sldId="325"/>
            <ac:inkMk id="39" creationId="{4B70A673-B869-495C-BB05-3C500ED7C441}"/>
          </ac:inkMkLst>
        </pc:inkChg>
        <pc:inkChg chg="add del mod">
          <ac:chgData name="Ivo Stichel" userId="965dcd5e930418a5" providerId="LiveId" clId="{61DD5B4F-320C-43A1-896F-5C0A3C1705BC}" dt="2021-03-15T16:16:21.850" v="11866"/>
          <ac:inkMkLst>
            <pc:docMk/>
            <pc:sldMk cId="600413924" sldId="325"/>
            <ac:inkMk id="40" creationId="{3F2687A4-6F87-4E80-9B8D-53DBD92EBFDA}"/>
          </ac:inkMkLst>
        </pc:inkChg>
        <pc:inkChg chg="add del mod">
          <ac:chgData name="Ivo Stichel" userId="965dcd5e930418a5" providerId="LiveId" clId="{61DD5B4F-320C-43A1-896F-5C0A3C1705BC}" dt="2021-03-15T16:16:20.808" v="11865"/>
          <ac:inkMkLst>
            <pc:docMk/>
            <pc:sldMk cId="600413924" sldId="325"/>
            <ac:inkMk id="42" creationId="{1394D991-78A9-40CF-81DF-F98FA1C608DB}"/>
          </ac:inkMkLst>
        </pc:inkChg>
        <pc:inkChg chg="add del mod">
          <ac:chgData name="Ivo Stichel" userId="965dcd5e930418a5" providerId="LiveId" clId="{61DD5B4F-320C-43A1-896F-5C0A3C1705BC}" dt="2021-03-15T16:16:20.573" v="11864"/>
          <ac:inkMkLst>
            <pc:docMk/>
            <pc:sldMk cId="600413924" sldId="325"/>
            <ac:inkMk id="43" creationId="{1C3D46F1-2255-4390-9B32-C24D9F7DDFD2}"/>
          </ac:inkMkLst>
        </pc:inkChg>
        <pc:inkChg chg="add del mod">
          <ac:chgData name="Ivo Stichel" userId="965dcd5e930418a5" providerId="LiveId" clId="{61DD5B4F-320C-43A1-896F-5C0A3C1705BC}" dt="2021-03-15T16:16:24.089" v="11886"/>
          <ac:inkMkLst>
            <pc:docMk/>
            <pc:sldMk cId="600413924" sldId="325"/>
            <ac:inkMk id="55" creationId="{A09BFECD-C6E9-4CA8-9A0A-0868BC22C29D}"/>
          </ac:inkMkLst>
        </pc:inkChg>
        <pc:inkChg chg="add del mod">
          <ac:chgData name="Ivo Stichel" userId="965dcd5e930418a5" providerId="LiveId" clId="{61DD5B4F-320C-43A1-896F-5C0A3C1705BC}" dt="2021-03-15T16:16:24.089" v="11885"/>
          <ac:inkMkLst>
            <pc:docMk/>
            <pc:sldMk cId="600413924" sldId="325"/>
            <ac:inkMk id="56" creationId="{1BE3D52D-2F1E-4C52-BA2F-956E002452A8}"/>
          </ac:inkMkLst>
        </pc:inkChg>
        <pc:inkChg chg="add del mod">
          <ac:chgData name="Ivo Stichel" userId="965dcd5e930418a5" providerId="LiveId" clId="{61DD5B4F-320C-43A1-896F-5C0A3C1705BC}" dt="2021-03-15T16:16:24.089" v="11889"/>
          <ac:inkMkLst>
            <pc:docMk/>
            <pc:sldMk cId="600413924" sldId="325"/>
            <ac:inkMk id="57" creationId="{D36EDA29-27BF-4307-8FE8-AE8AAF3164BA}"/>
          </ac:inkMkLst>
        </pc:inkChg>
        <pc:inkChg chg="add del mod">
          <ac:chgData name="Ivo Stichel" userId="965dcd5e930418a5" providerId="LiveId" clId="{61DD5B4F-320C-43A1-896F-5C0A3C1705BC}" dt="2021-03-15T16:16:24.089" v="11884"/>
          <ac:inkMkLst>
            <pc:docMk/>
            <pc:sldMk cId="600413924" sldId="325"/>
            <ac:inkMk id="60" creationId="{C410A88C-5084-45B8-9D67-205449F16138}"/>
          </ac:inkMkLst>
        </pc:inkChg>
        <pc:inkChg chg="add del mod">
          <ac:chgData name="Ivo Stichel" userId="965dcd5e930418a5" providerId="LiveId" clId="{61DD5B4F-320C-43A1-896F-5C0A3C1705BC}" dt="2021-03-15T16:16:24.089" v="11888"/>
          <ac:inkMkLst>
            <pc:docMk/>
            <pc:sldMk cId="600413924" sldId="325"/>
            <ac:inkMk id="61" creationId="{1C6F2397-E2E4-4DE3-B71E-17BE26F08403}"/>
          </ac:inkMkLst>
        </pc:inkChg>
        <pc:inkChg chg="add del mod">
          <ac:chgData name="Ivo Stichel" userId="965dcd5e930418a5" providerId="LiveId" clId="{61DD5B4F-320C-43A1-896F-5C0A3C1705BC}" dt="2021-03-15T16:16:24.089" v="11882"/>
          <ac:inkMkLst>
            <pc:docMk/>
            <pc:sldMk cId="600413924" sldId="325"/>
            <ac:inkMk id="62" creationId="{75CCBA18-9614-41E9-811F-832CCA1C5587}"/>
          </ac:inkMkLst>
        </pc:inkChg>
        <pc:inkChg chg="add del mod">
          <ac:chgData name="Ivo Stichel" userId="965dcd5e930418a5" providerId="LiveId" clId="{61DD5B4F-320C-43A1-896F-5C0A3C1705BC}" dt="2021-03-15T16:16:24.642" v="11890"/>
          <ac:inkMkLst>
            <pc:docMk/>
            <pc:sldMk cId="600413924" sldId="325"/>
            <ac:inkMk id="63" creationId="{BD235C73-F99E-4C8B-9C9F-545C0265FA45}"/>
          </ac:inkMkLst>
        </pc:inkChg>
        <pc:inkChg chg="add del mod">
          <ac:chgData name="Ivo Stichel" userId="965dcd5e930418a5" providerId="LiveId" clId="{61DD5B4F-320C-43A1-896F-5C0A3C1705BC}" dt="2021-03-15T16:16:24.089" v="11887"/>
          <ac:inkMkLst>
            <pc:docMk/>
            <pc:sldMk cId="600413924" sldId="325"/>
            <ac:inkMk id="66" creationId="{49D1B080-A242-441D-B5AA-EF201D2280C0}"/>
          </ac:inkMkLst>
        </pc:inkChg>
        <pc:inkChg chg="add del mod">
          <ac:chgData name="Ivo Stichel" userId="965dcd5e930418a5" providerId="LiveId" clId="{61DD5B4F-320C-43A1-896F-5C0A3C1705BC}" dt="2021-03-15T16:16:24.089" v="11883"/>
          <ac:inkMkLst>
            <pc:docMk/>
            <pc:sldMk cId="600413924" sldId="325"/>
            <ac:inkMk id="68" creationId="{39416646-48AB-48F1-9D30-5313A9E16D6D}"/>
          </ac:inkMkLst>
        </pc:inkChg>
        <pc:inkChg chg="add del mod">
          <ac:chgData name="Ivo Stichel" userId="965dcd5e930418a5" providerId="LiveId" clId="{61DD5B4F-320C-43A1-896F-5C0A3C1705BC}" dt="2021-03-15T16:16:21.866" v="11869"/>
          <ac:inkMkLst>
            <pc:docMk/>
            <pc:sldMk cId="600413924" sldId="325"/>
            <ac:inkMk id="70" creationId="{E72B76ED-FD52-42A5-B32F-AB57571D55A1}"/>
          </ac:inkMkLst>
        </pc:inkChg>
        <pc:inkChg chg="add del mod">
          <ac:chgData name="Ivo Stichel" userId="965dcd5e930418a5" providerId="LiveId" clId="{61DD5B4F-320C-43A1-896F-5C0A3C1705BC}" dt="2021-03-15T16:16:22.681" v="11878"/>
          <ac:inkMkLst>
            <pc:docMk/>
            <pc:sldMk cId="600413924" sldId="325"/>
            <ac:inkMk id="71" creationId="{F1190E6E-D2DF-4565-9B6D-F37B2046FE80}"/>
          </ac:inkMkLst>
        </pc:inkChg>
        <pc:inkChg chg="add del mod">
          <ac:chgData name="Ivo Stichel" userId="965dcd5e930418a5" providerId="LiveId" clId="{61DD5B4F-320C-43A1-896F-5C0A3C1705BC}" dt="2021-03-15T16:16:22.681" v="11877"/>
          <ac:inkMkLst>
            <pc:docMk/>
            <pc:sldMk cId="600413924" sldId="325"/>
            <ac:inkMk id="72" creationId="{1EDB3E1B-B922-4C3C-BDBA-3C83EC2DFE05}"/>
          </ac:inkMkLst>
        </pc:inkChg>
        <pc:inkChg chg="add del mod">
          <ac:chgData name="Ivo Stichel" userId="965dcd5e930418a5" providerId="LiveId" clId="{61DD5B4F-320C-43A1-896F-5C0A3C1705BC}" dt="2021-03-15T16:16:23.027" v="11881"/>
          <ac:inkMkLst>
            <pc:docMk/>
            <pc:sldMk cId="600413924" sldId="325"/>
            <ac:inkMk id="77" creationId="{3B6E3AD7-A614-4BE1-8BA1-778A3AC1B1DB}"/>
          </ac:inkMkLst>
        </pc:inkChg>
        <pc:inkChg chg="add del mod">
          <ac:chgData name="Ivo Stichel" userId="965dcd5e930418a5" providerId="LiveId" clId="{61DD5B4F-320C-43A1-896F-5C0A3C1705BC}" dt="2021-03-15T16:16:23.027" v="11880"/>
          <ac:inkMkLst>
            <pc:docMk/>
            <pc:sldMk cId="600413924" sldId="325"/>
            <ac:inkMk id="88" creationId="{87CEE432-9E4A-4DD2-8B15-9F1E79AF3A17}"/>
          </ac:inkMkLst>
        </pc:inkChg>
        <pc:inkChg chg="add del mod">
          <ac:chgData name="Ivo Stichel" userId="965dcd5e930418a5" providerId="LiveId" clId="{61DD5B4F-320C-43A1-896F-5C0A3C1705BC}" dt="2021-03-15T16:16:23.027" v="11879"/>
          <ac:inkMkLst>
            <pc:docMk/>
            <pc:sldMk cId="600413924" sldId="325"/>
            <ac:inkMk id="89" creationId="{63D7A641-6A86-4E86-BF56-256FAECCA12A}"/>
          </ac:inkMkLst>
        </pc:inkChg>
        <pc:inkChg chg="add del">
          <ac:chgData name="Ivo Stichel" userId="965dcd5e930418a5" providerId="LiveId" clId="{61DD5B4F-320C-43A1-896F-5C0A3C1705BC}" dt="2021-03-15T16:15:36.643" v="11848"/>
          <ac:inkMkLst>
            <pc:docMk/>
            <pc:sldMk cId="600413924" sldId="325"/>
            <ac:inkMk id="96" creationId="{4580122B-046E-4E5B-BEF6-706EF4262CBF}"/>
          </ac:inkMkLst>
        </pc:inkChg>
        <pc:inkChg chg="add del mod">
          <ac:chgData name="Ivo Stichel" userId="965dcd5e930418a5" providerId="LiveId" clId="{61DD5B4F-320C-43A1-896F-5C0A3C1705BC}" dt="2021-03-15T16:16:08.519" v="11862" actId="9405"/>
          <ac:inkMkLst>
            <pc:docMk/>
            <pc:sldMk cId="600413924" sldId="325"/>
            <ac:inkMk id="97" creationId="{A11CA790-AEDE-4D3D-AC0E-5D938C119B15}"/>
          </ac:inkMkLst>
        </pc:inkChg>
        <pc:inkChg chg="add del mod">
          <ac:chgData name="Ivo Stichel" userId="965dcd5e930418a5" providerId="LiveId" clId="{61DD5B4F-320C-43A1-896F-5C0A3C1705BC}" dt="2021-03-15T16:16:08.222" v="11861" actId="9405"/>
          <ac:inkMkLst>
            <pc:docMk/>
            <pc:sldMk cId="600413924" sldId="325"/>
            <ac:inkMk id="99" creationId="{D2C64393-9035-4EE2-AF4F-0BFD87D0D456}"/>
          </ac:inkMkLst>
        </pc:inkChg>
        <pc:inkChg chg="add del mod">
          <ac:chgData name="Ivo Stichel" userId="965dcd5e930418a5" providerId="LiveId" clId="{61DD5B4F-320C-43A1-896F-5C0A3C1705BC}" dt="2021-03-15T16:16:07.033" v="11860"/>
          <ac:inkMkLst>
            <pc:docMk/>
            <pc:sldMk cId="600413924" sldId="325"/>
            <ac:inkMk id="100" creationId="{1D24D877-07D0-4FF3-BF5F-1C9D285C974E}"/>
          </ac:inkMkLst>
        </pc:inkChg>
        <pc:inkChg chg="add del mod">
          <ac:chgData name="Ivo Stichel" userId="965dcd5e930418a5" providerId="LiveId" clId="{61DD5B4F-320C-43A1-896F-5C0A3C1705BC}" dt="2021-03-15T16:16:06.620" v="11858"/>
          <ac:inkMkLst>
            <pc:docMk/>
            <pc:sldMk cId="600413924" sldId="325"/>
            <ac:inkMk id="122" creationId="{D2951D58-8932-4074-AA18-86EBC82EFF62}"/>
          </ac:inkMkLst>
        </pc:inkChg>
        <pc:inkChg chg="add">
          <ac:chgData name="Ivo Stichel" userId="965dcd5e930418a5" providerId="LiveId" clId="{61DD5B4F-320C-43A1-896F-5C0A3C1705BC}" dt="2021-03-15T16:20:39.557" v="12365" actId="9405"/>
          <ac:inkMkLst>
            <pc:docMk/>
            <pc:sldMk cId="600413924" sldId="325"/>
            <ac:inkMk id="124" creationId="{98F37BE3-B3CE-402E-AB03-5B828C71A49A}"/>
          </ac:inkMkLst>
        </pc:inkChg>
        <pc:inkChg chg="add">
          <ac:chgData name="Ivo Stichel" userId="965dcd5e930418a5" providerId="LiveId" clId="{61DD5B4F-320C-43A1-896F-5C0A3C1705BC}" dt="2021-03-15T16:20:42.373" v="12366" actId="9405"/>
          <ac:inkMkLst>
            <pc:docMk/>
            <pc:sldMk cId="600413924" sldId="325"/>
            <ac:inkMk id="125" creationId="{083A75CF-ACDE-40DF-B356-A04F9C1757F4}"/>
          </ac:inkMkLst>
        </pc:inkChg>
        <pc:inkChg chg="add">
          <ac:chgData name="Ivo Stichel" userId="965dcd5e930418a5" providerId="LiveId" clId="{61DD5B4F-320C-43A1-896F-5C0A3C1705BC}" dt="2021-03-15T16:20:44.213" v="12367" actId="9405"/>
          <ac:inkMkLst>
            <pc:docMk/>
            <pc:sldMk cId="600413924" sldId="325"/>
            <ac:inkMk id="126" creationId="{200DA070-C521-4ED0-B518-D3BC525DE165}"/>
          </ac:inkMkLst>
        </pc:inkChg>
        <pc:inkChg chg="add">
          <ac:chgData name="Ivo Stichel" userId="965dcd5e930418a5" providerId="LiveId" clId="{61DD5B4F-320C-43A1-896F-5C0A3C1705BC}" dt="2021-03-15T16:20:47.470" v="12368" actId="9405"/>
          <ac:inkMkLst>
            <pc:docMk/>
            <pc:sldMk cId="600413924" sldId="325"/>
            <ac:inkMk id="127" creationId="{59323E60-248A-44F7-84A1-20371F2D9B9E}"/>
          </ac:inkMkLst>
        </pc:inkChg>
        <pc:inkChg chg="add">
          <ac:chgData name="Ivo Stichel" userId="965dcd5e930418a5" providerId="LiveId" clId="{61DD5B4F-320C-43A1-896F-5C0A3C1705BC}" dt="2021-03-15T16:20:49.219" v="12369" actId="9405"/>
          <ac:inkMkLst>
            <pc:docMk/>
            <pc:sldMk cId="600413924" sldId="325"/>
            <ac:inkMk id="1024" creationId="{1E0F20AE-51D5-42B4-B12D-F3F39BA23ADD}"/>
          </ac:inkMkLst>
        </pc:inkChg>
        <pc:inkChg chg="add">
          <ac:chgData name="Ivo Stichel" userId="965dcd5e930418a5" providerId="LiveId" clId="{61DD5B4F-320C-43A1-896F-5C0A3C1705BC}" dt="2021-03-15T16:20:50.290" v="12370" actId="9405"/>
          <ac:inkMkLst>
            <pc:docMk/>
            <pc:sldMk cId="600413924" sldId="325"/>
            <ac:inkMk id="1025" creationId="{DF80711B-91C4-42D8-BF2F-A31D9D15D56A}"/>
          </ac:inkMkLst>
        </pc:inkChg>
        <pc:inkChg chg="add">
          <ac:chgData name="Ivo Stichel" userId="965dcd5e930418a5" providerId="LiveId" clId="{61DD5B4F-320C-43A1-896F-5C0A3C1705BC}" dt="2021-03-15T16:20:54.597" v="12371" actId="9405"/>
          <ac:inkMkLst>
            <pc:docMk/>
            <pc:sldMk cId="600413924" sldId="325"/>
            <ac:inkMk id="1026" creationId="{5C62E946-4AF9-4346-B5FA-639599E0E069}"/>
          </ac:inkMkLst>
        </pc:inkChg>
        <pc:inkChg chg="add">
          <ac:chgData name="Ivo Stichel" userId="965dcd5e930418a5" providerId="LiveId" clId="{61DD5B4F-320C-43A1-896F-5C0A3C1705BC}" dt="2021-03-15T16:20:56.512" v="12372" actId="9405"/>
          <ac:inkMkLst>
            <pc:docMk/>
            <pc:sldMk cId="600413924" sldId="325"/>
            <ac:inkMk id="1027" creationId="{C56EF9F2-EF25-4D2D-9707-649D7BA33474}"/>
          </ac:inkMkLst>
        </pc:inkChg>
        <pc:inkChg chg="add">
          <ac:chgData name="Ivo Stichel" userId="965dcd5e930418a5" providerId="LiveId" clId="{61DD5B4F-320C-43A1-896F-5C0A3C1705BC}" dt="2021-03-15T16:20:57.648" v="12373" actId="9405"/>
          <ac:inkMkLst>
            <pc:docMk/>
            <pc:sldMk cId="600413924" sldId="325"/>
            <ac:inkMk id="1028" creationId="{7986C026-387B-48D8-AC94-DC6A70304BAE}"/>
          </ac:inkMkLst>
        </pc:inkChg>
        <pc:inkChg chg="add">
          <ac:chgData name="Ivo Stichel" userId="965dcd5e930418a5" providerId="LiveId" clId="{61DD5B4F-320C-43A1-896F-5C0A3C1705BC}" dt="2021-03-15T16:20:59.144" v="12374" actId="9405"/>
          <ac:inkMkLst>
            <pc:docMk/>
            <pc:sldMk cId="600413924" sldId="325"/>
            <ac:inkMk id="1034" creationId="{D232BB9E-E0F9-4AD2-968E-D4E468EE2E07}"/>
          </ac:inkMkLst>
        </pc:inkChg>
        <pc:inkChg chg="add del">
          <ac:chgData name="Ivo Stichel" userId="965dcd5e930418a5" providerId="LiveId" clId="{61DD5B4F-320C-43A1-896F-5C0A3C1705BC}" dt="2021-03-15T16:21:04.059" v="12376" actId="9405"/>
          <ac:inkMkLst>
            <pc:docMk/>
            <pc:sldMk cId="600413924" sldId="325"/>
            <ac:inkMk id="1035" creationId="{EB8511D2-7ADA-4EB1-903D-F595B9F1FFBC}"/>
          </ac:inkMkLst>
        </pc:inkChg>
        <pc:inkChg chg="add">
          <ac:chgData name="Ivo Stichel" userId="965dcd5e930418a5" providerId="LiveId" clId="{61DD5B4F-320C-43A1-896F-5C0A3C1705BC}" dt="2021-03-15T16:21:07.785" v="12377" actId="9405"/>
          <ac:inkMkLst>
            <pc:docMk/>
            <pc:sldMk cId="600413924" sldId="325"/>
            <ac:inkMk id="1036" creationId="{B8237CB5-C68D-497A-9A0A-B4CF31918605}"/>
          </ac:inkMkLst>
        </pc:inkChg>
        <pc:inkChg chg="add del">
          <ac:chgData name="Ivo Stichel" userId="965dcd5e930418a5" providerId="LiveId" clId="{61DD5B4F-320C-43A1-896F-5C0A3C1705BC}" dt="2021-03-15T16:21:13.561" v="12379" actId="9405"/>
          <ac:inkMkLst>
            <pc:docMk/>
            <pc:sldMk cId="600413924" sldId="325"/>
            <ac:inkMk id="1037" creationId="{5D5DD4A4-0F30-49A1-A72C-7935A993FF1C}"/>
          </ac:inkMkLst>
        </pc:inkChg>
        <pc:inkChg chg="add del">
          <ac:chgData name="Ivo Stichel" userId="965dcd5e930418a5" providerId="LiveId" clId="{61DD5B4F-320C-43A1-896F-5C0A3C1705BC}" dt="2021-03-15T16:22:16.929" v="12406" actId="9405"/>
          <ac:inkMkLst>
            <pc:docMk/>
            <pc:sldMk cId="600413924" sldId="325"/>
            <ac:inkMk id="1046" creationId="{C3125CF1-189C-4471-8543-068B5E13FC87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4" creationId="{B4798019-F9B9-42E7-B733-9B036AACA17F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5" creationId="{1897756D-0377-49B7-B209-730B6CDDAC70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6" creationId="{11DAF702-28A7-4B33-9409-F348C3CA96DD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1" creationId="{DE61C78E-E9DE-4565-B7D5-1B75A39D7A8A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2" creationId="{72894F97-5747-493F-B6AD-503CB6F3F140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3" creationId="{42756A93-3ECF-4A0F-8D42-495DBF56DD4D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4" creationId="{1546621E-2B0A-4509-BDF4-015887658638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5" creationId="{7A74FEEE-0F53-4000-90F1-1C5F3E425566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6" creationId="{2FBA3B35-4375-4234-85C3-8F0A9D2917C4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7" creationId="{7DA35277-5CD8-4FE2-A9FE-394D4F25B05E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57" creationId="{A5E7EA3A-E29D-489B-B0DC-6A87874850C2}"/>
          </ac:inkMkLst>
        </pc:inkChg>
      </pc:sldChg>
      <pc:sldChg chg="add del">
        <pc:chgData name="Ivo Stichel" userId="965dcd5e930418a5" providerId="LiveId" clId="{61DD5B4F-320C-43A1-896F-5C0A3C1705BC}" dt="2021-03-15T17:12:18.019" v="14332"/>
        <pc:sldMkLst>
          <pc:docMk/>
          <pc:sldMk cId="2236066827" sldId="326"/>
        </pc:sldMkLst>
      </pc:sldChg>
      <pc:sldChg chg="modSp add mod">
        <pc:chgData name="Ivo Stichel" userId="965dcd5e930418a5" providerId="LiveId" clId="{61DD5B4F-320C-43A1-896F-5C0A3C1705BC}" dt="2021-03-15T18:26:35.366" v="14663" actId="20577"/>
        <pc:sldMkLst>
          <pc:docMk/>
          <pc:sldMk cId="3489266854" sldId="326"/>
        </pc:sldMkLst>
        <pc:spChg chg="mod">
          <ac:chgData name="Ivo Stichel" userId="965dcd5e930418a5" providerId="LiveId" clId="{61DD5B4F-320C-43A1-896F-5C0A3C1705BC}" dt="2021-03-15T17:12:42.037" v="14345" actId="20577"/>
          <ac:spMkLst>
            <pc:docMk/>
            <pc:sldMk cId="3489266854" sldId="326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6:35.366" v="14663" actId="20577"/>
          <ac:spMkLst>
            <pc:docMk/>
            <pc:sldMk cId="3489266854" sldId="326"/>
            <ac:spMk id="4" creationId="{B250C0B0-8396-45D4-ABC3-C49E2C1B2FE3}"/>
          </ac:spMkLst>
        </pc:spChg>
      </pc:sldChg>
    </pc:docChg>
  </pc:docChgLst>
  <pc:docChgLst>
    <pc:chgData name="Ivo Stichel" userId="965dcd5e930418a5" providerId="LiveId" clId="{BC36B34A-4349-4EDF-92AE-D860CBFC96EA}"/>
    <pc:docChg chg="undo custSel addSld delSld modSld sldOrd">
      <pc:chgData name="Ivo Stichel" userId="965dcd5e930418a5" providerId="LiveId" clId="{BC36B34A-4349-4EDF-92AE-D860CBFC96EA}" dt="2022-09-18T18:37:22.132" v="7073" actId="20577"/>
      <pc:docMkLst>
        <pc:docMk/>
      </pc:docMkLst>
      <pc:sldChg chg="modSp mod">
        <pc:chgData name="Ivo Stichel" userId="965dcd5e930418a5" providerId="LiveId" clId="{BC36B34A-4349-4EDF-92AE-D860CBFC96EA}" dt="2022-09-18T17:04:04.732" v="5934" actId="20577"/>
        <pc:sldMkLst>
          <pc:docMk/>
          <pc:sldMk cId="218812087" sldId="257"/>
        </pc:sldMkLst>
        <pc:spChg chg="mod">
          <ac:chgData name="Ivo Stichel" userId="965dcd5e930418a5" providerId="LiveId" clId="{BC36B34A-4349-4EDF-92AE-D860CBFC96EA}" dt="2022-09-18T17:04:04.732" v="5934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380439086" sldId="288"/>
        </pc:sldMkLst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2766847179" sldId="292"/>
        </pc:sldMkLst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2298091236" sldId="293"/>
        </pc:sldMkLst>
      </pc:sldChg>
      <pc:sldChg chg="delSp modSp mod">
        <pc:chgData name="Ivo Stichel" userId="965dcd5e930418a5" providerId="LiveId" clId="{BC36B34A-4349-4EDF-92AE-D860CBFC96EA}" dt="2022-09-18T18:21:54.932" v="7035" actId="478"/>
        <pc:sldMkLst>
          <pc:docMk/>
          <pc:sldMk cId="552164857" sldId="327"/>
        </pc:sldMkLst>
        <pc:spChg chg="mod">
          <ac:chgData name="Ivo Stichel" userId="965dcd5e930418a5" providerId="LiveId" clId="{BC36B34A-4349-4EDF-92AE-D860CBFC96EA}" dt="2022-09-18T15:34:25.291" v="35" actId="20577"/>
          <ac:spMkLst>
            <pc:docMk/>
            <pc:sldMk cId="552164857" sldId="327"/>
            <ac:spMk id="3" creationId="{00000000-0000-0000-0000-000000000000}"/>
          </ac:spMkLst>
        </pc:spChg>
        <pc:picChg chg="del">
          <ac:chgData name="Ivo Stichel" userId="965dcd5e930418a5" providerId="LiveId" clId="{BC36B34A-4349-4EDF-92AE-D860CBFC96EA}" dt="2022-09-18T18:21:54.932" v="7035" actId="478"/>
          <ac:picMkLst>
            <pc:docMk/>
            <pc:sldMk cId="552164857" sldId="327"/>
            <ac:picMk id="4" creationId="{09A8CAF8-D1FD-4D97-A91A-6DB4CEE0252C}"/>
          </ac:picMkLst>
        </pc:picChg>
        <pc:picChg chg="del">
          <ac:chgData name="Ivo Stichel" userId="965dcd5e930418a5" providerId="LiveId" clId="{BC36B34A-4349-4EDF-92AE-D860CBFC96EA}" dt="2022-09-18T15:34:47.234" v="36" actId="478"/>
          <ac:picMkLst>
            <pc:docMk/>
            <pc:sldMk cId="552164857" sldId="327"/>
            <ac:picMk id="8" creationId="{850A157F-27A6-4319-B19D-E5C999E22CD2}"/>
          </ac:picMkLst>
        </pc:picChg>
      </pc:sldChg>
      <pc:sldChg chg="modSp mod">
        <pc:chgData name="Ivo Stichel" userId="965dcd5e930418a5" providerId="LiveId" clId="{BC36B34A-4349-4EDF-92AE-D860CBFC96EA}" dt="2022-09-18T15:35:34.353" v="118" actId="20577"/>
        <pc:sldMkLst>
          <pc:docMk/>
          <pc:sldMk cId="562909691" sldId="331"/>
        </pc:sldMkLst>
        <pc:spChg chg="mod">
          <ac:chgData name="Ivo Stichel" userId="965dcd5e930418a5" providerId="LiveId" clId="{BC36B34A-4349-4EDF-92AE-D860CBFC96EA}" dt="2022-09-18T15:35:34.353" v="118" actId="20577"/>
          <ac:spMkLst>
            <pc:docMk/>
            <pc:sldMk cId="562909691" sldId="331"/>
            <ac:spMk id="3" creationId="{00000000-0000-0000-0000-000000000000}"/>
          </ac:spMkLst>
        </pc:spChg>
      </pc:sldChg>
      <pc:sldChg chg="modSp mod ord">
        <pc:chgData name="Ivo Stichel" userId="965dcd5e930418a5" providerId="LiveId" clId="{BC36B34A-4349-4EDF-92AE-D860CBFC96EA}" dt="2022-09-18T15:38:51.419" v="620" actId="20577"/>
        <pc:sldMkLst>
          <pc:docMk/>
          <pc:sldMk cId="3592094587" sldId="367"/>
        </pc:sldMkLst>
        <pc:spChg chg="mod">
          <ac:chgData name="Ivo Stichel" userId="965dcd5e930418a5" providerId="LiveId" clId="{BC36B34A-4349-4EDF-92AE-D860CBFC96EA}" dt="2022-09-18T15:38:51.419" v="620" actId="20577"/>
          <ac:spMkLst>
            <pc:docMk/>
            <pc:sldMk cId="3592094587" sldId="36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36:30.593" v="264" actId="20577"/>
          <ac:spMkLst>
            <pc:docMk/>
            <pc:sldMk cId="3592094587" sldId="367"/>
            <ac:spMk id="3" creationId="{00000000-0000-0000-0000-000000000000}"/>
          </ac:spMkLst>
        </pc:spChg>
      </pc:sldChg>
      <pc:sldChg chg="modSp mod">
        <pc:chgData name="Ivo Stichel" userId="965dcd5e930418a5" providerId="LiveId" clId="{BC36B34A-4349-4EDF-92AE-D860CBFC96EA}" dt="2022-09-18T15:55:26.032" v="2126" actId="20577"/>
        <pc:sldMkLst>
          <pc:docMk/>
          <pc:sldMk cId="1847187294" sldId="368"/>
        </pc:sldMkLst>
        <pc:spChg chg="mod">
          <ac:chgData name="Ivo Stichel" userId="965dcd5e930418a5" providerId="LiveId" clId="{BC36B34A-4349-4EDF-92AE-D860CBFC96EA}" dt="2022-09-18T15:55:26.032" v="2126" actId="20577"/>
          <ac:spMkLst>
            <pc:docMk/>
            <pc:sldMk cId="1847187294" sldId="368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51:48.628" v="1821" actId="20577"/>
          <ac:spMkLst>
            <pc:docMk/>
            <pc:sldMk cId="1847187294" sldId="368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46:31.237" v="4884" actId="47"/>
        <pc:sldMkLst>
          <pc:docMk/>
          <pc:sldMk cId="3968268077" sldId="369"/>
        </pc:sldMkLst>
      </pc:sldChg>
      <pc:sldChg chg="modSp mod">
        <pc:chgData name="Ivo Stichel" userId="965dcd5e930418a5" providerId="LiveId" clId="{BC36B34A-4349-4EDF-92AE-D860CBFC96EA}" dt="2022-09-18T15:39:16.836" v="649" actId="20577"/>
        <pc:sldMkLst>
          <pc:docMk/>
          <pc:sldMk cId="2331172648" sldId="370"/>
        </pc:sldMkLst>
        <pc:spChg chg="mod">
          <ac:chgData name="Ivo Stichel" userId="965dcd5e930418a5" providerId="LiveId" clId="{BC36B34A-4349-4EDF-92AE-D860CBFC96EA}" dt="2022-09-18T15:39:16.836" v="649" actId="20577"/>
          <ac:spMkLst>
            <pc:docMk/>
            <pc:sldMk cId="2331172648" sldId="370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46:31.237" v="4884" actId="47"/>
        <pc:sldMkLst>
          <pc:docMk/>
          <pc:sldMk cId="2660333226" sldId="371"/>
        </pc:sldMkLst>
      </pc:sldChg>
      <pc:sldChg chg="modSp mod">
        <pc:chgData name="Ivo Stichel" userId="965dcd5e930418a5" providerId="LiveId" clId="{BC36B34A-4349-4EDF-92AE-D860CBFC96EA}" dt="2022-09-18T15:39:32.271" v="672" actId="20577"/>
        <pc:sldMkLst>
          <pc:docMk/>
          <pc:sldMk cId="158797883" sldId="372"/>
        </pc:sldMkLst>
        <pc:spChg chg="mod">
          <ac:chgData name="Ivo Stichel" userId="965dcd5e930418a5" providerId="LiveId" clId="{BC36B34A-4349-4EDF-92AE-D860CBFC96EA}" dt="2022-09-18T15:39:32.271" v="672" actId="20577"/>
          <ac:spMkLst>
            <pc:docMk/>
            <pc:sldMk cId="158797883" sldId="372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559808921" sldId="373"/>
        </pc:sldMkLst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3204391328" sldId="374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4143523752" sldId="375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3203645486" sldId="376"/>
        </pc:sldMkLst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2356627873" sldId="377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651640698" sldId="380"/>
        </pc:sldMkLst>
      </pc:sldChg>
      <pc:sldChg chg="addSp delSp modSp add del mod">
        <pc:chgData name="Ivo Stichel" userId="965dcd5e930418a5" providerId="LiveId" clId="{BC36B34A-4349-4EDF-92AE-D860CBFC96EA}" dt="2022-09-18T18:21:39.022" v="7034" actId="478"/>
        <pc:sldMkLst>
          <pc:docMk/>
          <pc:sldMk cId="1425103898" sldId="383"/>
        </pc:sldMkLst>
        <pc:spChg chg="del">
          <ac:chgData name="Ivo Stichel" userId="965dcd5e930418a5" providerId="LiveId" clId="{BC36B34A-4349-4EDF-92AE-D860CBFC96EA}" dt="2022-09-18T17:01:00.889" v="5899" actId="478"/>
          <ac:spMkLst>
            <pc:docMk/>
            <pc:sldMk cId="1425103898" sldId="383"/>
            <ac:spMk id="11" creationId="{5EE398B2-FAA2-4322-916A-23514BC2E5D3}"/>
          </ac:spMkLst>
        </pc:spChg>
        <pc:spChg chg="mod">
          <ac:chgData name="Ivo Stichel" userId="965dcd5e930418a5" providerId="LiveId" clId="{BC36B34A-4349-4EDF-92AE-D860CBFC96EA}" dt="2022-09-18T17:01:43.254" v="5920" actId="20577"/>
          <ac:spMkLst>
            <pc:docMk/>
            <pc:sldMk cId="1425103898" sldId="383"/>
            <ac:spMk id="12" creationId="{8D80ED69-3F9E-4E76-A0DC-DF8401AEDE8A}"/>
          </ac:spMkLst>
        </pc:spChg>
        <pc:picChg chg="add mod">
          <ac:chgData name="Ivo Stichel" userId="965dcd5e930418a5" providerId="LiveId" clId="{BC36B34A-4349-4EDF-92AE-D860CBFC96EA}" dt="2022-09-18T17:01:29.243" v="5912" actId="1076"/>
          <ac:picMkLst>
            <pc:docMk/>
            <pc:sldMk cId="1425103898" sldId="383"/>
            <ac:picMk id="4" creationId="{FE58DF0B-5466-B603-A4F2-6236B0F8C67A}"/>
          </ac:picMkLst>
        </pc:picChg>
        <pc:picChg chg="del">
          <ac:chgData name="Ivo Stichel" userId="965dcd5e930418a5" providerId="LiveId" clId="{BC36B34A-4349-4EDF-92AE-D860CBFC96EA}" dt="2022-09-18T18:21:39.022" v="7034" actId="478"/>
          <ac:picMkLst>
            <pc:docMk/>
            <pc:sldMk cId="1425103898" sldId="383"/>
            <ac:picMk id="5" creationId="{3850F2D4-9C8F-4E6C-BE36-95FC877DDE6E}"/>
          </ac:picMkLst>
        </pc:picChg>
        <pc:picChg chg="del">
          <ac:chgData name="Ivo Stichel" userId="965dcd5e930418a5" providerId="LiveId" clId="{BC36B34A-4349-4EDF-92AE-D860CBFC96EA}" dt="2022-09-18T16:59:34.626" v="5853" actId="478"/>
          <ac:picMkLst>
            <pc:docMk/>
            <pc:sldMk cId="1425103898" sldId="383"/>
            <ac:picMk id="8" creationId="{4A41D7CA-5913-4ED7-97ED-95B7D9D2A79D}"/>
          </ac:picMkLst>
        </pc:picChg>
        <pc:picChg chg="del">
          <ac:chgData name="Ivo Stichel" userId="965dcd5e930418a5" providerId="LiveId" clId="{BC36B34A-4349-4EDF-92AE-D860CBFC96EA}" dt="2022-09-18T17:00:59.486" v="5898" actId="478"/>
          <ac:picMkLst>
            <pc:docMk/>
            <pc:sldMk cId="1425103898" sldId="383"/>
            <ac:picMk id="10" creationId="{0FC3F0EA-D079-475D-AC92-28F1C0F67017}"/>
          </ac:picMkLst>
        </pc:picChg>
      </pc:sldChg>
      <pc:sldChg chg="modSp add mod">
        <pc:chgData name="Ivo Stichel" userId="965dcd5e930418a5" providerId="LiveId" clId="{BC36B34A-4349-4EDF-92AE-D860CBFC96EA}" dt="2022-09-18T15:39:01.196" v="636" actId="20577"/>
        <pc:sldMkLst>
          <pc:docMk/>
          <pc:sldMk cId="1751616763" sldId="384"/>
        </pc:sldMkLst>
        <pc:spChg chg="mod">
          <ac:chgData name="Ivo Stichel" userId="965dcd5e930418a5" providerId="LiveId" clId="{BC36B34A-4349-4EDF-92AE-D860CBFC96EA}" dt="2022-09-18T15:39:01.196" v="636" actId="20577"/>
          <ac:spMkLst>
            <pc:docMk/>
            <pc:sldMk cId="1751616763" sldId="384"/>
            <ac:spMk id="3" creationId="{00000000-0000-0000-0000-000000000000}"/>
          </ac:spMkLst>
        </pc:spChg>
      </pc:sldChg>
      <pc:sldChg chg="delSp modSp add mod">
        <pc:chgData name="Ivo Stichel" userId="965dcd5e930418a5" providerId="LiveId" clId="{BC36B34A-4349-4EDF-92AE-D860CBFC96EA}" dt="2022-09-18T17:45:05.401" v="6666" actId="27636"/>
        <pc:sldMkLst>
          <pc:docMk/>
          <pc:sldMk cId="1509021567" sldId="385"/>
        </pc:sldMkLst>
        <pc:spChg chg="mod">
          <ac:chgData name="Ivo Stichel" userId="965dcd5e930418a5" providerId="LiveId" clId="{BC36B34A-4349-4EDF-92AE-D860CBFC96EA}" dt="2022-09-18T17:45:05.401" v="6666" actId="27636"/>
          <ac:spMkLst>
            <pc:docMk/>
            <pc:sldMk cId="1509021567" sldId="385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0:00.504" v="704" actId="20577"/>
          <ac:spMkLst>
            <pc:docMk/>
            <pc:sldMk cId="1509021567" sldId="385"/>
            <ac:spMk id="3" creationId="{00000000-0000-0000-0000-000000000000}"/>
          </ac:spMkLst>
        </pc:spChg>
        <pc:picChg chg="del">
          <ac:chgData name="Ivo Stichel" userId="965dcd5e930418a5" providerId="LiveId" clId="{BC36B34A-4349-4EDF-92AE-D860CBFC96EA}" dt="2022-09-18T15:40:02.845" v="705" actId="478"/>
          <ac:picMkLst>
            <pc:docMk/>
            <pc:sldMk cId="1509021567" sldId="385"/>
            <ac:picMk id="5" creationId="{3850F2D4-9C8F-4E6C-BE36-95FC877DDE6E}"/>
          </ac:picMkLst>
        </pc:picChg>
      </pc:sldChg>
      <pc:sldChg chg="modSp add mod">
        <pc:chgData name="Ivo Stichel" userId="965dcd5e930418a5" providerId="LiveId" clId="{BC36B34A-4349-4EDF-92AE-D860CBFC96EA}" dt="2022-09-18T15:44:50.336" v="1173" actId="20577"/>
        <pc:sldMkLst>
          <pc:docMk/>
          <pc:sldMk cId="2031800250" sldId="386"/>
        </pc:sldMkLst>
        <pc:spChg chg="mod">
          <ac:chgData name="Ivo Stichel" userId="965dcd5e930418a5" providerId="LiveId" clId="{BC36B34A-4349-4EDF-92AE-D860CBFC96EA}" dt="2022-09-18T15:44:50.336" v="1173" actId="20577"/>
          <ac:spMkLst>
            <pc:docMk/>
            <pc:sldMk cId="2031800250" sldId="386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2:27.303" v="859" actId="20577"/>
          <ac:spMkLst>
            <pc:docMk/>
            <pc:sldMk cId="2031800250" sldId="386"/>
            <ac:spMk id="3" creationId="{00000000-0000-0000-0000-000000000000}"/>
          </ac:spMkLst>
        </pc:spChg>
      </pc:sldChg>
      <pc:sldChg chg="addSp modSp add mod ord">
        <pc:chgData name="Ivo Stichel" userId="965dcd5e930418a5" providerId="LiveId" clId="{BC36B34A-4349-4EDF-92AE-D860CBFC96EA}" dt="2022-09-18T15:49:59.149" v="1783" actId="1076"/>
        <pc:sldMkLst>
          <pc:docMk/>
          <pc:sldMk cId="423557959" sldId="387"/>
        </pc:sldMkLst>
        <pc:spChg chg="mod">
          <ac:chgData name="Ivo Stichel" userId="965dcd5e930418a5" providerId="LiveId" clId="{BC36B34A-4349-4EDF-92AE-D860CBFC96EA}" dt="2022-09-18T15:49:35.995" v="1741" actId="20577"/>
          <ac:spMkLst>
            <pc:docMk/>
            <pc:sldMk cId="423557959" sldId="38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8:23.212" v="1655" actId="20577"/>
          <ac:spMkLst>
            <pc:docMk/>
            <pc:sldMk cId="423557959" sldId="387"/>
            <ac:spMk id="3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5:49:59.149" v="1783" actId="1076"/>
          <ac:spMkLst>
            <pc:docMk/>
            <pc:sldMk cId="423557959" sldId="387"/>
            <ac:spMk id="6" creationId="{5133DBD9-EDC8-5E5F-39B8-FCDC6B95A527}"/>
          </ac:spMkLst>
        </pc:spChg>
        <pc:picChg chg="add mod">
          <ac:chgData name="Ivo Stichel" userId="965dcd5e930418a5" providerId="LiveId" clId="{BC36B34A-4349-4EDF-92AE-D860CBFC96EA}" dt="2022-09-18T15:49:43.794" v="1746" actId="1076"/>
          <ac:picMkLst>
            <pc:docMk/>
            <pc:sldMk cId="423557959" sldId="387"/>
            <ac:picMk id="5" creationId="{032BFEF7-5B39-8B20-ADDE-15BC8E6E9CA5}"/>
          </ac:picMkLst>
        </pc:picChg>
      </pc:sldChg>
      <pc:sldChg chg="add">
        <pc:chgData name="Ivo Stichel" userId="965dcd5e930418a5" providerId="LiveId" clId="{BC36B34A-4349-4EDF-92AE-D860CBFC96EA}" dt="2022-09-18T15:47:56.898" v="1640"/>
        <pc:sldMkLst>
          <pc:docMk/>
          <pc:sldMk cId="293651496" sldId="388"/>
        </pc:sldMkLst>
      </pc:sldChg>
      <pc:sldChg chg="addSp delSp modSp add mod">
        <pc:chgData name="Ivo Stichel" userId="965dcd5e930418a5" providerId="LiveId" clId="{BC36B34A-4349-4EDF-92AE-D860CBFC96EA}" dt="2022-09-18T15:50:51.234" v="1805" actId="1076"/>
        <pc:sldMkLst>
          <pc:docMk/>
          <pc:sldMk cId="1624893161" sldId="389"/>
        </pc:sldMkLst>
        <pc:spChg chg="del mod">
          <ac:chgData name="Ivo Stichel" userId="965dcd5e930418a5" providerId="LiveId" clId="{BC36B34A-4349-4EDF-92AE-D860CBFC96EA}" dt="2022-09-18T15:50:33.623" v="1787" actId="478"/>
          <ac:spMkLst>
            <pc:docMk/>
            <pc:sldMk cId="1624893161" sldId="389"/>
            <ac:spMk id="2" creationId="{00000000-0000-0000-0000-000000000000}"/>
          </ac:spMkLst>
        </pc:spChg>
        <pc:spChg chg="add del mod">
          <ac:chgData name="Ivo Stichel" userId="965dcd5e930418a5" providerId="LiveId" clId="{BC36B34A-4349-4EDF-92AE-D860CBFC96EA}" dt="2022-09-18T15:50:45.887" v="1803" actId="478"/>
          <ac:spMkLst>
            <pc:docMk/>
            <pc:sldMk cId="1624893161" sldId="389"/>
            <ac:spMk id="6" creationId="{07AB7DDC-65BB-3A3C-6B75-1FBECCAEB6A3}"/>
          </ac:spMkLst>
        </pc:spChg>
        <pc:spChg chg="add mod">
          <ac:chgData name="Ivo Stichel" userId="965dcd5e930418a5" providerId="LiveId" clId="{BC36B34A-4349-4EDF-92AE-D860CBFC96EA}" dt="2022-09-18T15:50:51.234" v="1805" actId="1076"/>
          <ac:spMkLst>
            <pc:docMk/>
            <pc:sldMk cId="1624893161" sldId="389"/>
            <ac:spMk id="7" creationId="{0E2EBAA9-3B06-8FC7-9FF6-AEEDB3943F0E}"/>
          </ac:spMkLst>
        </pc:spChg>
        <pc:picChg chg="add mod">
          <ac:chgData name="Ivo Stichel" userId="965dcd5e930418a5" providerId="LiveId" clId="{BC36B34A-4349-4EDF-92AE-D860CBFC96EA}" dt="2022-09-18T15:50:36.820" v="1789" actId="1076"/>
          <ac:picMkLst>
            <pc:docMk/>
            <pc:sldMk cId="1624893161" sldId="389"/>
            <ac:picMk id="5" creationId="{987DEDAC-D736-4615-5E27-37C65AE00C4E}"/>
          </ac:picMkLst>
        </pc:picChg>
      </pc:sldChg>
      <pc:sldChg chg="addSp modSp add mod">
        <pc:chgData name="Ivo Stichel" userId="965dcd5e930418a5" providerId="LiveId" clId="{BC36B34A-4349-4EDF-92AE-D860CBFC96EA}" dt="2022-09-18T16:30:56.020" v="4504" actId="20577"/>
        <pc:sldMkLst>
          <pc:docMk/>
          <pc:sldMk cId="3856722599" sldId="390"/>
        </pc:sldMkLst>
        <pc:spChg chg="mod">
          <ac:chgData name="Ivo Stichel" userId="965dcd5e930418a5" providerId="LiveId" clId="{BC36B34A-4349-4EDF-92AE-D860CBFC96EA}" dt="2022-09-18T16:30:56.020" v="4504" actId="20577"/>
          <ac:spMkLst>
            <pc:docMk/>
            <pc:sldMk cId="3856722599" sldId="390"/>
            <ac:spMk id="2" creationId="{00000000-0000-0000-0000-000000000000}"/>
          </ac:spMkLst>
        </pc:spChg>
        <pc:graphicFrameChg chg="add mod modGraphic">
          <ac:chgData name="Ivo Stichel" userId="965dcd5e930418a5" providerId="LiveId" clId="{BC36B34A-4349-4EDF-92AE-D860CBFC96EA}" dt="2022-09-18T16:27:04.010" v="4235" actId="20577"/>
          <ac:graphicFrameMkLst>
            <pc:docMk/>
            <pc:sldMk cId="3856722599" sldId="390"/>
            <ac:graphicFrameMk id="4" creationId="{0C8A5FEB-F70E-6382-91C4-568772F48DA0}"/>
          </ac:graphicFrameMkLst>
        </pc:graphicFrameChg>
      </pc:sldChg>
      <pc:sldChg chg="modSp add del mod">
        <pc:chgData name="Ivo Stichel" userId="965dcd5e930418a5" providerId="LiveId" clId="{BC36B34A-4349-4EDF-92AE-D860CBFC96EA}" dt="2022-09-18T16:30:20.981" v="4481" actId="47"/>
        <pc:sldMkLst>
          <pc:docMk/>
          <pc:sldMk cId="649615737" sldId="391"/>
        </pc:sldMkLst>
        <pc:spChg chg="mod">
          <ac:chgData name="Ivo Stichel" userId="965dcd5e930418a5" providerId="LiveId" clId="{BC36B34A-4349-4EDF-92AE-D860CBFC96EA}" dt="2022-09-18T16:00:37.143" v="2708" actId="20577"/>
          <ac:spMkLst>
            <pc:docMk/>
            <pc:sldMk cId="649615737" sldId="391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57:10.740" v="2339" actId="20577"/>
          <ac:spMkLst>
            <pc:docMk/>
            <pc:sldMk cId="649615737" sldId="391"/>
            <ac:spMk id="3" creationId="{00000000-0000-0000-0000-000000000000}"/>
          </ac:spMkLst>
        </pc:spChg>
        <pc:graphicFrameChg chg="mod modGraphic">
          <ac:chgData name="Ivo Stichel" userId="965dcd5e930418a5" providerId="LiveId" clId="{BC36B34A-4349-4EDF-92AE-D860CBFC96EA}" dt="2022-09-18T16:00:18.020" v="2687" actId="20577"/>
          <ac:graphicFrameMkLst>
            <pc:docMk/>
            <pc:sldMk cId="649615737" sldId="391"/>
            <ac:graphicFrameMk id="4" creationId="{0C8A5FEB-F70E-6382-91C4-568772F48DA0}"/>
          </ac:graphicFrameMkLst>
        </pc:graphicFrameChg>
      </pc:sldChg>
      <pc:sldChg chg="modSp add mod">
        <pc:chgData name="Ivo Stichel" userId="965dcd5e930418a5" providerId="LiveId" clId="{BC36B34A-4349-4EDF-92AE-D860CBFC96EA}" dt="2022-09-18T17:05:41.121" v="5941" actId="20577"/>
        <pc:sldMkLst>
          <pc:docMk/>
          <pc:sldMk cId="1242882854" sldId="392"/>
        </pc:sldMkLst>
        <pc:spChg chg="mod">
          <ac:chgData name="Ivo Stichel" userId="965dcd5e930418a5" providerId="LiveId" clId="{BC36B34A-4349-4EDF-92AE-D860CBFC96EA}" dt="2022-09-18T16:00:54.112" v="2762" actId="20577"/>
          <ac:spMkLst>
            <pc:docMk/>
            <pc:sldMk cId="1242882854" sldId="392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7:05:41.121" v="5941" actId="20577"/>
          <ac:spMkLst>
            <pc:docMk/>
            <pc:sldMk cId="1242882854" sldId="392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6:09:35.234" v="3199" actId="115"/>
        <pc:sldMkLst>
          <pc:docMk/>
          <pc:sldMk cId="2789446015" sldId="393"/>
        </pc:sldMkLst>
        <pc:spChg chg="mod">
          <ac:chgData name="Ivo Stichel" userId="965dcd5e930418a5" providerId="LiveId" clId="{BC36B34A-4349-4EDF-92AE-D860CBFC96EA}" dt="2022-09-18T16:09:31.433" v="3198" actId="20577"/>
          <ac:spMkLst>
            <pc:docMk/>
            <pc:sldMk cId="2789446015" sldId="393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05:17.422" v="2861" actId="20577"/>
          <ac:spMkLst>
            <pc:docMk/>
            <pc:sldMk cId="2789446015" sldId="393"/>
            <ac:spMk id="3" creationId="{00000000-0000-0000-0000-000000000000}"/>
          </ac:spMkLst>
        </pc:spChg>
        <pc:graphicFrameChg chg="mod modGraphic">
          <ac:chgData name="Ivo Stichel" userId="965dcd5e930418a5" providerId="LiveId" clId="{BC36B34A-4349-4EDF-92AE-D860CBFC96EA}" dt="2022-09-18T16:09:35.234" v="3199" actId="115"/>
          <ac:graphicFrameMkLst>
            <pc:docMk/>
            <pc:sldMk cId="2789446015" sldId="393"/>
            <ac:graphicFrameMk id="4" creationId="{0C8A5FEB-F70E-6382-91C4-568772F48DA0}"/>
          </ac:graphicFrameMkLst>
        </pc:graphicFrameChg>
      </pc:sldChg>
      <pc:sldChg chg="addSp delSp modSp add mod">
        <pc:chgData name="Ivo Stichel" userId="965dcd5e930418a5" providerId="LiveId" clId="{BC36B34A-4349-4EDF-92AE-D860CBFC96EA}" dt="2022-09-18T16:25:57.044" v="4171" actId="1076"/>
        <pc:sldMkLst>
          <pc:docMk/>
          <pc:sldMk cId="3317934523" sldId="394"/>
        </pc:sldMkLst>
        <pc:spChg chg="del mod">
          <ac:chgData name="Ivo Stichel" userId="965dcd5e930418a5" providerId="LiveId" clId="{BC36B34A-4349-4EDF-92AE-D860CBFC96EA}" dt="2022-09-18T16:25:30.846" v="4079" actId="478"/>
          <ac:spMkLst>
            <pc:docMk/>
            <pc:sldMk cId="3317934523" sldId="394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15:29.972" v="3330" actId="20577"/>
          <ac:spMkLst>
            <pc:docMk/>
            <pc:sldMk cId="3317934523" sldId="394"/>
            <ac:spMk id="3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6:25:53.494" v="4170" actId="20577"/>
          <ac:spMkLst>
            <pc:docMk/>
            <pc:sldMk cId="3317934523" sldId="394"/>
            <ac:spMk id="8" creationId="{584A410D-A7D7-34D4-A59E-0AC29F478785}"/>
          </ac:spMkLst>
        </pc:spChg>
        <pc:graphicFrameChg chg="del mod modGraphic">
          <ac:chgData name="Ivo Stichel" userId="965dcd5e930418a5" providerId="LiveId" clId="{BC36B34A-4349-4EDF-92AE-D860CBFC96EA}" dt="2022-09-18T16:15:35.014" v="3331" actId="478"/>
          <ac:graphicFrameMkLst>
            <pc:docMk/>
            <pc:sldMk cId="3317934523" sldId="394"/>
            <ac:graphicFrameMk id="4" creationId="{0C8A5FEB-F70E-6382-91C4-568772F48DA0}"/>
          </ac:graphicFrameMkLst>
        </pc:graphicFrameChg>
        <pc:graphicFrameChg chg="add del mod">
          <ac:chgData name="Ivo Stichel" userId="965dcd5e930418a5" providerId="LiveId" clId="{BC36B34A-4349-4EDF-92AE-D860CBFC96EA}" dt="2022-09-18T16:22:25.680" v="3835" actId="478"/>
          <ac:graphicFrameMkLst>
            <pc:docMk/>
            <pc:sldMk cId="3317934523" sldId="394"/>
            <ac:graphicFrameMk id="5" creationId="{B8807112-4E14-8944-E65D-9F999F91A3FA}"/>
          </ac:graphicFrameMkLst>
        </pc:graphicFrameChg>
        <pc:graphicFrameChg chg="add del mod">
          <ac:chgData name="Ivo Stichel" userId="965dcd5e930418a5" providerId="LiveId" clId="{BC36B34A-4349-4EDF-92AE-D860CBFC96EA}" dt="2022-09-18T16:25:21.327" v="4075"/>
          <ac:graphicFrameMkLst>
            <pc:docMk/>
            <pc:sldMk cId="3317934523" sldId="394"/>
            <ac:graphicFrameMk id="6" creationId="{D0C106C7-F922-6DF1-9124-0A496237CD4D}"/>
          </ac:graphicFrameMkLst>
        </pc:graphicFrameChg>
        <pc:graphicFrameChg chg="add mod">
          <ac:chgData name="Ivo Stichel" userId="965dcd5e930418a5" providerId="LiveId" clId="{BC36B34A-4349-4EDF-92AE-D860CBFC96EA}" dt="2022-09-18T16:25:57.044" v="4171" actId="1076"/>
          <ac:graphicFrameMkLst>
            <pc:docMk/>
            <pc:sldMk cId="3317934523" sldId="394"/>
            <ac:graphicFrameMk id="9" creationId="{C87A631A-2566-3B98-9C6C-F49DD70200D8}"/>
          </ac:graphicFrameMkLst>
        </pc:graphicFrameChg>
      </pc:sldChg>
      <pc:sldChg chg="modSp add mod">
        <pc:chgData name="Ivo Stichel" userId="965dcd5e930418a5" providerId="LiveId" clId="{BC36B34A-4349-4EDF-92AE-D860CBFC96EA}" dt="2022-09-18T16:24:52.825" v="4068" actId="1076"/>
        <pc:sldMkLst>
          <pc:docMk/>
          <pc:sldMk cId="3420394686" sldId="395"/>
        </pc:sldMkLst>
        <pc:spChg chg="mod">
          <ac:chgData name="Ivo Stichel" userId="965dcd5e930418a5" providerId="LiveId" clId="{BC36B34A-4349-4EDF-92AE-D860CBFC96EA}" dt="2022-09-18T16:10:20.001" v="3259" actId="20577"/>
          <ac:spMkLst>
            <pc:docMk/>
            <pc:sldMk cId="3420394686" sldId="395"/>
            <ac:spMk id="2" creationId="{00000000-0000-0000-0000-000000000000}"/>
          </ac:spMkLst>
        </pc:spChg>
        <pc:graphicFrameChg chg="mod">
          <ac:chgData name="Ivo Stichel" userId="965dcd5e930418a5" providerId="LiveId" clId="{BC36B34A-4349-4EDF-92AE-D860CBFC96EA}" dt="2022-09-18T16:24:52.825" v="4068" actId="1076"/>
          <ac:graphicFrameMkLst>
            <pc:docMk/>
            <pc:sldMk cId="3420394686" sldId="395"/>
            <ac:graphicFrameMk id="4" creationId="{0C8A5FEB-F70E-6382-91C4-568772F48DA0}"/>
          </ac:graphicFrameMkLst>
        </pc:graphicFrameChg>
      </pc:sldChg>
      <pc:sldChg chg="add ord">
        <pc:chgData name="Ivo Stichel" userId="965dcd5e930418a5" providerId="LiveId" clId="{BC36B34A-4349-4EDF-92AE-D860CBFC96EA}" dt="2022-09-18T16:31:16.620" v="4506"/>
        <pc:sldMkLst>
          <pc:docMk/>
          <pc:sldMk cId="2162873192" sldId="396"/>
        </pc:sldMkLst>
      </pc:sldChg>
      <pc:sldChg chg="modSp add mod">
        <pc:chgData name="Ivo Stichel" userId="965dcd5e930418a5" providerId="LiveId" clId="{BC36B34A-4349-4EDF-92AE-D860CBFC96EA}" dt="2022-09-18T16:29:59.009" v="4480" actId="27636"/>
        <pc:sldMkLst>
          <pc:docMk/>
          <pc:sldMk cId="1316025208" sldId="397"/>
        </pc:sldMkLst>
        <pc:spChg chg="mod">
          <ac:chgData name="Ivo Stichel" userId="965dcd5e930418a5" providerId="LiveId" clId="{BC36B34A-4349-4EDF-92AE-D860CBFC96EA}" dt="2022-09-18T16:29:59.009" v="4480" actId="27636"/>
          <ac:spMkLst>
            <pc:docMk/>
            <pc:sldMk cId="1316025208" sldId="397"/>
            <ac:spMk id="8" creationId="{584A410D-A7D7-34D4-A59E-0AC29F478785}"/>
          </ac:spMkLst>
        </pc:spChg>
        <pc:graphicFrameChg chg="mod modGraphic">
          <ac:chgData name="Ivo Stichel" userId="965dcd5e930418a5" providerId="LiveId" clId="{BC36B34A-4349-4EDF-92AE-D860CBFC96EA}" dt="2022-09-18T16:29:31.635" v="4391" actId="113"/>
          <ac:graphicFrameMkLst>
            <pc:docMk/>
            <pc:sldMk cId="1316025208" sldId="397"/>
            <ac:graphicFrameMk id="9" creationId="{C87A631A-2566-3B98-9C6C-F49DD70200D8}"/>
          </ac:graphicFrameMkLst>
        </pc:graphicFrameChg>
      </pc:sldChg>
      <pc:sldChg chg="addSp modSp add mod">
        <pc:chgData name="Ivo Stichel" userId="965dcd5e930418a5" providerId="LiveId" clId="{BC36B34A-4349-4EDF-92AE-D860CBFC96EA}" dt="2022-09-18T16:47:07.213" v="4885" actId="1076"/>
        <pc:sldMkLst>
          <pc:docMk/>
          <pc:sldMk cId="3999371669" sldId="398"/>
        </pc:sldMkLst>
        <pc:spChg chg="mod">
          <ac:chgData name="Ivo Stichel" userId="965dcd5e930418a5" providerId="LiveId" clId="{BC36B34A-4349-4EDF-92AE-D860CBFC96EA}" dt="2022-09-18T16:42:20.894" v="4741" actId="27636"/>
          <ac:spMkLst>
            <pc:docMk/>
            <pc:sldMk cId="3999371669" sldId="398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31:26.296" v="4508" actId="20577"/>
          <ac:spMkLst>
            <pc:docMk/>
            <pc:sldMk cId="3999371669" sldId="398"/>
            <ac:spMk id="3" creationId="{00000000-0000-0000-0000-000000000000}"/>
          </ac:spMkLst>
        </pc:spChg>
        <pc:graphicFrameChg chg="add mod">
          <ac:chgData name="Ivo Stichel" userId="965dcd5e930418a5" providerId="LiveId" clId="{BC36B34A-4349-4EDF-92AE-D860CBFC96EA}" dt="2022-09-18T16:47:07.213" v="4885" actId="1076"/>
          <ac:graphicFrameMkLst>
            <pc:docMk/>
            <pc:sldMk cId="3999371669" sldId="398"/>
            <ac:graphicFrameMk id="4" creationId="{6DA7259E-000D-77B3-4DC2-1C71D5C37FF0}"/>
          </ac:graphicFrameMkLst>
        </pc:graphicFrameChg>
      </pc:sldChg>
      <pc:sldChg chg="addSp modSp add mod">
        <pc:chgData name="Ivo Stichel" userId="965dcd5e930418a5" providerId="LiveId" clId="{BC36B34A-4349-4EDF-92AE-D860CBFC96EA}" dt="2022-09-18T16:46:03.392" v="4883" actId="115"/>
        <pc:sldMkLst>
          <pc:docMk/>
          <pc:sldMk cId="3277350705" sldId="399"/>
        </pc:sldMkLst>
        <pc:spChg chg="mod">
          <ac:chgData name="Ivo Stichel" userId="965dcd5e930418a5" providerId="LiveId" clId="{BC36B34A-4349-4EDF-92AE-D860CBFC96EA}" dt="2022-09-18T16:43:00.860" v="4750" actId="6549"/>
          <ac:spMkLst>
            <pc:docMk/>
            <pc:sldMk cId="3277350705" sldId="399"/>
            <ac:spMk id="2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6:45:58.631" v="4882" actId="20577"/>
          <ac:spMkLst>
            <pc:docMk/>
            <pc:sldMk cId="3277350705" sldId="399"/>
            <ac:spMk id="7" creationId="{7E7D9FE1-57B6-CCC8-9AFB-F97C2F41915A}"/>
          </ac:spMkLst>
        </pc:spChg>
        <pc:graphicFrameChg chg="mod modGraphic">
          <ac:chgData name="Ivo Stichel" userId="965dcd5e930418a5" providerId="LiveId" clId="{BC36B34A-4349-4EDF-92AE-D860CBFC96EA}" dt="2022-09-18T16:45:13.490" v="4822" actId="1076"/>
          <ac:graphicFrameMkLst>
            <pc:docMk/>
            <pc:sldMk cId="3277350705" sldId="399"/>
            <ac:graphicFrameMk id="4" creationId="{6DA7259E-000D-77B3-4DC2-1C71D5C37FF0}"/>
          </ac:graphicFrameMkLst>
        </pc:graphicFrameChg>
        <pc:graphicFrameChg chg="add mod modGraphic">
          <ac:chgData name="Ivo Stichel" userId="965dcd5e930418a5" providerId="LiveId" clId="{BC36B34A-4349-4EDF-92AE-D860CBFC96EA}" dt="2022-09-18T16:45:45.575" v="4842" actId="20577"/>
          <ac:graphicFrameMkLst>
            <pc:docMk/>
            <pc:sldMk cId="3277350705" sldId="399"/>
            <ac:graphicFrameMk id="5" creationId="{5E4EE1B4-EC9D-D2AA-6CF9-65A2C9B01745}"/>
          </ac:graphicFrameMkLst>
        </pc:graphicFrameChg>
        <pc:graphicFrameChg chg="add mod modGraphic">
          <ac:chgData name="Ivo Stichel" userId="965dcd5e930418a5" providerId="LiveId" clId="{BC36B34A-4349-4EDF-92AE-D860CBFC96EA}" dt="2022-09-18T16:46:03.392" v="4883" actId="115"/>
          <ac:graphicFrameMkLst>
            <pc:docMk/>
            <pc:sldMk cId="3277350705" sldId="399"/>
            <ac:graphicFrameMk id="6" creationId="{457C0DD2-8141-BEF3-A809-07C0414D95FC}"/>
          </ac:graphicFrameMkLst>
        </pc:graphicFrameChg>
      </pc:sldChg>
      <pc:sldChg chg="addSp delSp modSp add mod">
        <pc:chgData name="Ivo Stichel" userId="965dcd5e930418a5" providerId="LiveId" clId="{BC36B34A-4349-4EDF-92AE-D860CBFC96EA}" dt="2022-09-18T16:58:45.436" v="5851" actId="1076"/>
        <pc:sldMkLst>
          <pc:docMk/>
          <pc:sldMk cId="2730971845" sldId="400"/>
        </pc:sldMkLst>
        <pc:spChg chg="mod">
          <ac:chgData name="Ivo Stichel" userId="965dcd5e930418a5" providerId="LiveId" clId="{BC36B34A-4349-4EDF-92AE-D860CBFC96EA}" dt="2022-09-18T16:49:32.969" v="4905" actId="20577"/>
          <ac:spMkLst>
            <pc:docMk/>
            <pc:sldMk cId="2730971845" sldId="400"/>
            <ac:spMk id="3" creationId="{00000000-0000-0000-0000-000000000000}"/>
          </ac:spMkLst>
        </pc:spChg>
        <pc:spChg chg="del">
          <ac:chgData name="Ivo Stichel" userId="965dcd5e930418a5" providerId="LiveId" clId="{BC36B34A-4349-4EDF-92AE-D860CBFC96EA}" dt="2022-09-18T16:49:39.151" v="4909" actId="478"/>
          <ac:spMkLst>
            <pc:docMk/>
            <pc:sldMk cId="2730971845" sldId="400"/>
            <ac:spMk id="7" creationId="{7E7D9FE1-57B6-CCC8-9AFB-F97C2F41915A}"/>
          </ac:spMkLst>
        </pc:spChg>
        <pc:spChg chg="add mod">
          <ac:chgData name="Ivo Stichel" userId="965dcd5e930418a5" providerId="LiveId" clId="{BC36B34A-4349-4EDF-92AE-D860CBFC96EA}" dt="2022-09-18T16:58:45.436" v="5851" actId="1076"/>
          <ac:spMkLst>
            <pc:docMk/>
            <pc:sldMk cId="2730971845" sldId="400"/>
            <ac:spMk id="9" creationId="{9FE4D61E-A60F-531A-BA50-0D1BCEBE0537}"/>
          </ac:spMkLst>
        </pc:spChg>
        <pc:graphicFrameChg chg="del">
          <ac:chgData name="Ivo Stichel" userId="965dcd5e930418a5" providerId="LiveId" clId="{BC36B34A-4349-4EDF-92AE-D860CBFC96EA}" dt="2022-09-18T16:49:35.040" v="4906" actId="478"/>
          <ac:graphicFrameMkLst>
            <pc:docMk/>
            <pc:sldMk cId="2730971845" sldId="400"/>
            <ac:graphicFrameMk id="4" creationId="{6DA7259E-000D-77B3-4DC2-1C71D5C37FF0}"/>
          </ac:graphicFrameMkLst>
        </pc:graphicFrameChg>
        <pc:graphicFrameChg chg="del">
          <ac:chgData name="Ivo Stichel" userId="965dcd5e930418a5" providerId="LiveId" clId="{BC36B34A-4349-4EDF-92AE-D860CBFC96EA}" dt="2022-09-18T16:49:36.392" v="4907" actId="478"/>
          <ac:graphicFrameMkLst>
            <pc:docMk/>
            <pc:sldMk cId="2730971845" sldId="400"/>
            <ac:graphicFrameMk id="5" creationId="{5E4EE1B4-EC9D-D2AA-6CF9-65A2C9B01745}"/>
          </ac:graphicFrameMkLst>
        </pc:graphicFrameChg>
        <pc:graphicFrameChg chg="del">
          <ac:chgData name="Ivo Stichel" userId="965dcd5e930418a5" providerId="LiveId" clId="{BC36B34A-4349-4EDF-92AE-D860CBFC96EA}" dt="2022-09-18T16:49:37.714" v="4908" actId="478"/>
          <ac:graphicFrameMkLst>
            <pc:docMk/>
            <pc:sldMk cId="2730971845" sldId="400"/>
            <ac:graphicFrameMk id="6" creationId="{457C0DD2-8141-BEF3-A809-07C0414D95FC}"/>
          </ac:graphicFrameMkLst>
        </pc:graphicFrameChg>
        <pc:graphicFrameChg chg="add del mod modGraphic">
          <ac:chgData name="Ivo Stichel" userId="965dcd5e930418a5" providerId="LiveId" clId="{BC36B34A-4349-4EDF-92AE-D860CBFC96EA}" dt="2022-09-18T16:58:42.935" v="5849" actId="1076"/>
          <ac:graphicFrameMkLst>
            <pc:docMk/>
            <pc:sldMk cId="2730971845" sldId="400"/>
            <ac:graphicFrameMk id="8" creationId="{9FDE4D7D-7956-275A-51D0-4238605BC6CF}"/>
          </ac:graphicFrameMkLst>
        </pc:graphicFrameChg>
      </pc:sldChg>
      <pc:sldChg chg="modSp add mod">
        <pc:chgData name="Ivo Stichel" userId="965dcd5e930418a5" providerId="LiveId" clId="{BC36B34A-4349-4EDF-92AE-D860CBFC96EA}" dt="2022-09-18T16:49:46.318" v="4921" actId="20577"/>
        <pc:sldMkLst>
          <pc:docMk/>
          <pc:sldMk cId="3753598451" sldId="401"/>
        </pc:sldMkLst>
        <pc:spChg chg="mod">
          <ac:chgData name="Ivo Stichel" userId="965dcd5e930418a5" providerId="LiveId" clId="{BC36B34A-4349-4EDF-92AE-D860CBFC96EA}" dt="2022-09-18T16:49:46.318" v="4921" actId="20577"/>
          <ac:spMkLst>
            <pc:docMk/>
            <pc:sldMk cId="3753598451" sldId="40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6:53:03.866" v="5442" actId="27636"/>
        <pc:sldMkLst>
          <pc:docMk/>
          <pc:sldMk cId="2268516876" sldId="402"/>
        </pc:sldMkLst>
        <pc:spChg chg="mod">
          <ac:chgData name="Ivo Stichel" userId="965dcd5e930418a5" providerId="LiveId" clId="{BC36B34A-4349-4EDF-92AE-D860CBFC96EA}" dt="2022-09-18T16:53:03.866" v="5442" actId="27636"/>
          <ac:spMkLst>
            <pc:docMk/>
            <pc:sldMk cId="2268516876" sldId="402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50:01.793" v="4933" actId="20577"/>
          <ac:spMkLst>
            <pc:docMk/>
            <pc:sldMk cId="2268516876" sldId="402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7:43:38.192" v="6364" actId="20577"/>
        <pc:sldMkLst>
          <pc:docMk/>
          <pc:sldMk cId="3415153062" sldId="403"/>
        </pc:sldMkLst>
        <pc:spChg chg="mod">
          <ac:chgData name="Ivo Stichel" userId="965dcd5e930418a5" providerId="LiveId" clId="{BC36B34A-4349-4EDF-92AE-D860CBFC96EA}" dt="2022-09-18T17:43:38.192" v="6364" actId="20577"/>
          <ac:spMkLst>
            <pc:docMk/>
            <pc:sldMk cId="3415153062" sldId="403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7:41:44.892" v="5955" actId="20577"/>
          <ac:spMkLst>
            <pc:docMk/>
            <pc:sldMk cId="3415153062" sldId="403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37:22.132" v="7073" actId="20577"/>
        <pc:sldMkLst>
          <pc:docMk/>
          <pc:sldMk cId="1676394524" sldId="404"/>
        </pc:sldMkLst>
        <pc:spChg chg="mod">
          <ac:chgData name="Ivo Stichel" userId="965dcd5e930418a5" providerId="LiveId" clId="{BC36B34A-4349-4EDF-92AE-D860CBFC96EA}" dt="2022-09-18T18:37:22.132" v="7073" actId="20577"/>
          <ac:spMkLst>
            <pc:docMk/>
            <pc:sldMk cId="1676394524" sldId="404"/>
            <ac:spMk id="2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18:21.916" v="7033" actId="20577"/>
        <pc:sldMkLst>
          <pc:docMk/>
          <pc:sldMk cId="3293791874" sldId="405"/>
        </pc:sldMkLst>
        <pc:spChg chg="mod">
          <ac:chgData name="Ivo Stichel" userId="965dcd5e930418a5" providerId="LiveId" clId="{BC36B34A-4349-4EDF-92AE-D860CBFC96EA}" dt="2022-09-18T18:18:21.916" v="7033" actId="20577"/>
          <ac:spMkLst>
            <pc:docMk/>
            <pc:sldMk cId="3293791874" sldId="405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17:02.322" v="6945" actId="20577"/>
          <ac:spMkLst>
            <pc:docMk/>
            <pc:sldMk cId="3293791874" sldId="40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25:30.267" v="7051" actId="20577"/>
        <pc:sldMkLst>
          <pc:docMk/>
          <pc:sldMk cId="826306065" sldId="406"/>
        </pc:sldMkLst>
        <pc:spChg chg="mod">
          <ac:chgData name="Ivo Stichel" userId="965dcd5e930418a5" providerId="LiveId" clId="{BC36B34A-4349-4EDF-92AE-D860CBFC96EA}" dt="2022-09-18T18:17:45.384" v="7024" actId="113"/>
          <ac:spMkLst>
            <pc:docMk/>
            <pc:sldMk cId="826306065" sldId="406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25:30.267" v="7051" actId="20577"/>
          <ac:spMkLst>
            <pc:docMk/>
            <pc:sldMk cId="826306065" sldId="406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C36B34A-4349-4EDF-92AE-D860CBFC96EA}" dt="2022-09-18T18:26:22.395" v="7070" actId="47"/>
        <pc:sldMkLst>
          <pc:docMk/>
          <pc:sldMk cId="52400707" sldId="407"/>
        </pc:sldMkLst>
        <pc:spChg chg="mod">
          <ac:chgData name="Ivo Stichel" userId="965dcd5e930418a5" providerId="LiveId" clId="{BC36B34A-4349-4EDF-92AE-D860CBFC96EA}" dt="2022-09-18T18:25:38.104" v="7069" actId="20577"/>
          <ac:spMkLst>
            <pc:docMk/>
            <pc:sldMk cId="52400707" sldId="40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25:34.430" v="7058" actId="20577"/>
          <ac:spMkLst>
            <pc:docMk/>
            <pc:sldMk cId="52400707" sldId="4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2F3CE6E-2B66-4BBF-AA5F-C610821FA37B}" type="datetimeFigureOut">
              <a:rPr lang="de-DE" smtClean="0"/>
              <a:t>25.09.2022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E61B259-718E-41BC-9A97-1627054B1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4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11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02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73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67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36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02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43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11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09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99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55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4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65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06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76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41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2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" y="3907144"/>
            <a:ext cx="9144001" cy="22021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Freihandform 7"/>
          <p:cNvSpPr>
            <a:spLocks noChangeAspect="1"/>
          </p:cNvSpPr>
          <p:nvPr/>
        </p:nvSpPr>
        <p:spPr>
          <a:xfrm>
            <a:off x="-7556" y="0"/>
            <a:ext cx="9159907" cy="5871808"/>
          </a:xfrm>
          <a:custGeom>
            <a:avLst/>
            <a:gdLst>
              <a:gd name="connsiteX0" fmla="*/ 0 w 9151557"/>
              <a:gd name="connsiteY0" fmla="*/ 0 h 5871808"/>
              <a:gd name="connsiteX1" fmla="*/ 9151557 w 9151557"/>
              <a:gd name="connsiteY1" fmla="*/ 0 h 5871808"/>
              <a:gd name="connsiteX2" fmla="*/ 9144000 w 9151557"/>
              <a:gd name="connsiteY2" fmla="*/ 4269719 h 5871808"/>
              <a:gd name="connsiteX3" fmla="*/ 7557 w 9151557"/>
              <a:gd name="connsiteY3" fmla="*/ 5871808 h 5871808"/>
              <a:gd name="connsiteX4" fmla="*/ 0 w 9151557"/>
              <a:gd name="connsiteY4" fmla="*/ 0 h 587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557" h="5871808">
                <a:moveTo>
                  <a:pt x="0" y="0"/>
                </a:moveTo>
                <a:lnTo>
                  <a:pt x="9151557" y="0"/>
                </a:lnTo>
                <a:lnTo>
                  <a:pt x="9144000" y="4269719"/>
                </a:lnTo>
                <a:lnTo>
                  <a:pt x="7557" y="5871808"/>
                </a:lnTo>
                <a:lnTo>
                  <a:pt x="0" y="0"/>
                </a:lnTo>
                <a:close/>
              </a:path>
            </a:pathLst>
          </a:custGeom>
          <a:solidFill>
            <a:srgbClr val="006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06978" y="134683"/>
            <a:ext cx="293702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de-DE" sz="1200" b="1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Schleswig-Holstein.</a:t>
            </a:r>
            <a:r>
              <a:rPr lang="de-DE" sz="12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echte Norden.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2286"/>
            <a:ext cx="7772400" cy="20005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86603"/>
            <a:ext cx="7772400" cy="15377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2137" y="6173054"/>
            <a:ext cx="3600000" cy="28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1200" b="0" kern="1200" dirty="0" smtClean="0">
                <a:solidFill>
                  <a:srgbClr val="002F6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Platzhalter Name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2137" y="6464163"/>
            <a:ext cx="2880000" cy="2868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1200" b="0" kern="1200" dirty="0" smtClean="0">
                <a:solidFill>
                  <a:srgbClr val="002F6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Platzhalter Datum</a:t>
            </a:r>
          </a:p>
        </p:txBody>
      </p:sp>
    </p:spTree>
    <p:extLst>
      <p:ext uri="{BB962C8B-B14F-4D97-AF65-F5344CB8AC3E}">
        <p14:creationId xmlns:p14="http://schemas.microsoft.com/office/powerpoint/2010/main" val="419666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44676"/>
            <a:ext cx="2949178" cy="206471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4675"/>
            <a:ext cx="4629150" cy="40163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1915"/>
            <a:ext cx="2949178" cy="182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33F28847-7BF0-413E-A4B4-C02469266E58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4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4675"/>
            <a:ext cx="4629150" cy="401637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1844676"/>
            <a:ext cx="2949178" cy="206471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1915"/>
            <a:ext cx="2949178" cy="182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35DF68FC-774B-4D41-A04C-46D2580C019C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97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4675"/>
            <a:ext cx="7920000" cy="40127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8F04AF4-BE9F-438E-AEB3-1AB29ED1CD12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311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4677"/>
            <a:ext cx="3886200" cy="4032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44675"/>
            <a:ext cx="3886200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5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7E6961B8-E763-4621-9D5D-38F66A348052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2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12813" y="225424"/>
            <a:ext cx="7920000" cy="13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B7E06C08-2B17-43F1-A072-02A8688504C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5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514C555C-37E2-44ED-BE6C-12A21C01C579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6032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2F1D57B-2905-4E99-8DD2-DA23D35CE01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683803"/>
            <a:ext cx="9144000" cy="4348518"/>
          </a:xfrm>
          <a:prstGeom prst="rect">
            <a:avLst/>
          </a:prstGeom>
          <a:solidFill>
            <a:srgbClr val="008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44677"/>
            <a:ext cx="7886700" cy="27178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287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8B4B845-6DC3-45BC-9049-17AD7992C39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3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844675"/>
            <a:ext cx="7920000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809461"/>
            <a:ext cx="7920000" cy="30674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026D32B0-575C-43B7-B8BD-48B68FBBD667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44675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09461"/>
            <a:ext cx="3868340" cy="30674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44675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35275"/>
            <a:ext cx="3887391" cy="3041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96C799F4-74F0-4B8C-938F-5A0C36883B70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17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18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9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1683803"/>
            <a:ext cx="9144000" cy="4348518"/>
          </a:xfrm>
          <a:prstGeom prst="rect">
            <a:avLst/>
          </a:prstGeom>
          <a:solidFill>
            <a:srgbClr val="C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11188" y="1844675"/>
            <a:ext cx="7920000" cy="401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15A918E5-D937-4385-B3C1-9CE1C1F817BB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327415" y="6356350"/>
            <a:ext cx="3787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52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r>
              <a:rPr lang="de-DE" dirty="0"/>
              <a:t> Folie </a:t>
            </a:r>
            <a:fld id="{812F24F4-33A2-4A6F-87E3-ABC44FA4258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40" y="6120654"/>
            <a:ext cx="1245991" cy="6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23C567-87E2-4560-8AD6-0FD270E50D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91" y="5337166"/>
            <a:ext cx="1844398" cy="26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71" r:id="rId5"/>
    <p:sldLayoutId id="2147483667" r:id="rId6"/>
    <p:sldLayoutId id="2147483663" r:id="rId7"/>
    <p:sldLayoutId id="2147483670" r:id="rId8"/>
    <p:sldLayoutId id="2147483665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Basiswissen Objektorientierung</a:t>
            </a:r>
          </a:p>
        </p:txBody>
      </p:sp>
    </p:spTree>
    <p:extLst>
      <p:ext uri="{BB962C8B-B14F-4D97-AF65-F5344CB8AC3E}">
        <p14:creationId xmlns:p14="http://schemas.microsoft.com/office/powerpoint/2010/main" val="5521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Stellen wir uns folgende Situation vor:</a:t>
            </a:r>
          </a:p>
          <a:p>
            <a:pPr marL="0" indent="0">
              <a:buNone/>
            </a:pPr>
            <a:r>
              <a:rPr lang="de-DE" dirty="0"/>
              <a:t>Wir sind im Bürgeramt und wollen das Verfahren mit den Nummernziehen programmieren…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Klasse soll Warteschlange heißen…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…was soll die Klasse können?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8813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214582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Programmiere die Klasse Stapel, so dass die zugehörige </a:t>
            </a:r>
            <a:r>
              <a:rPr lang="de-DE" dirty="0" err="1"/>
              <a:t>main</a:t>
            </a:r>
            <a:r>
              <a:rPr lang="de-DE" dirty="0"/>
              <a:t> Datei sinngemäß ausgeführt werden kann. 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Stapel</a:t>
            </a:r>
          </a:p>
        </p:txBody>
      </p:sp>
    </p:spTree>
    <p:extLst>
      <p:ext uri="{BB962C8B-B14F-4D97-AF65-F5344CB8AC3E}">
        <p14:creationId xmlns:p14="http://schemas.microsoft.com/office/powerpoint/2010/main" val="203180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Doppelt verkettete Liste</a:t>
            </a:r>
          </a:p>
        </p:txBody>
      </p:sp>
      <p:pic>
        <p:nvPicPr>
          <p:cNvPr id="1026" name="Picture 2" descr="Doppelt verkettete Listen">
            <a:extLst>
              <a:ext uri="{FF2B5EF4-FFF2-40B4-BE49-F238E27FC236}">
                <a16:creationId xmlns:a16="http://schemas.microsoft.com/office/drawing/2014/main" id="{8547B301-B185-E8F2-E2B2-05DFE020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4" y="2926508"/>
            <a:ext cx="6490607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Doppelt verkettete Liste</a:t>
            </a:r>
          </a:p>
        </p:txBody>
      </p:sp>
      <p:pic>
        <p:nvPicPr>
          <p:cNvPr id="4" name="Picture 2" descr="Doppelt verkettete Listen">
            <a:extLst>
              <a:ext uri="{FF2B5EF4-FFF2-40B4-BE49-F238E27FC236}">
                <a16:creationId xmlns:a16="http://schemas.microsoft.com/office/drawing/2014/main" id="{209C3DF0-B4C7-C2EC-671F-B334B213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4" y="4172802"/>
            <a:ext cx="6490607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7E5B87D6-747F-111D-7C1F-D36CD04A9433}"/>
              </a:ext>
            </a:extLst>
          </p:cNvPr>
          <p:cNvSpPr txBox="1">
            <a:spLocks/>
          </p:cNvSpPr>
          <p:nvPr/>
        </p:nvSpPr>
        <p:spPr>
          <a:xfrm>
            <a:off x="763588" y="1997075"/>
            <a:ext cx="7920000" cy="401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Man braucht zwei Klassen: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- Klasse </a:t>
            </a:r>
            <a:r>
              <a:rPr lang="de-DE" dirty="0" err="1"/>
              <a:t>verkettetesElement</a:t>
            </a:r>
            <a:br>
              <a:rPr lang="de-DE" dirty="0"/>
            </a:br>
            <a:r>
              <a:rPr lang="de-DE" dirty="0"/>
              <a:t>	- Klasse verkettete Liste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6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Programmiere </a:t>
            </a:r>
            <a:r>
              <a:rPr lang="de-DE"/>
              <a:t>die Methoden</a:t>
            </a:r>
            <a:br>
              <a:rPr lang="de-DE"/>
            </a:br>
            <a:endParaRPr lang="de-DE" dirty="0"/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letztesElementLoeschen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laengeDerListe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istEintragInListe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Welche weiteren Methoden könnten noch interessant sein?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verkettete Liste</a:t>
            </a:r>
          </a:p>
        </p:txBody>
      </p:sp>
    </p:spTree>
    <p:extLst>
      <p:ext uri="{BB962C8B-B14F-4D97-AF65-F5344CB8AC3E}">
        <p14:creationId xmlns:p14="http://schemas.microsoft.com/office/powerpoint/2010/main" val="111712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416794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Werbung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80ED69-3F9E-4E76-A0DC-DF8401AEDE8A}"/>
              </a:ext>
            </a:extLst>
          </p:cNvPr>
          <p:cNvSpPr txBox="1"/>
          <p:nvPr/>
        </p:nvSpPr>
        <p:spPr>
          <a:xfrm>
            <a:off x="2625515" y="498263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Letzter Mittwoch im Monat:</a:t>
            </a:r>
            <a:b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INF0075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58DF0B-5466-B603-A4F2-6236B0F8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15" y="1892640"/>
            <a:ext cx="3892969" cy="29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07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Niemand muss mitschreiben, es gibt am Ende Material!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</a:t>
            </a:r>
          </a:p>
        </p:txBody>
      </p:sp>
    </p:spTree>
    <p:extLst>
      <p:ext uri="{BB962C8B-B14F-4D97-AF65-F5344CB8AC3E}">
        <p14:creationId xmlns:p14="http://schemas.microsoft.com/office/powerpoint/2010/main" val="145159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</p:spTree>
    <p:extLst>
      <p:ext uri="{BB962C8B-B14F-4D97-AF65-F5344CB8AC3E}">
        <p14:creationId xmlns:p14="http://schemas.microsoft.com/office/powerpoint/2010/main" val="379895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Stellen Sie sich kurz vor 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Fächer</a:t>
            </a:r>
          </a:p>
          <a:p>
            <a:pPr lvl="1"/>
            <a:r>
              <a:rPr lang="de-DE" dirty="0"/>
              <a:t>Schule</a:t>
            </a:r>
          </a:p>
          <a:p>
            <a:endParaRPr lang="de-DE" dirty="0"/>
          </a:p>
          <a:p>
            <a:r>
              <a:rPr lang="de-DE" dirty="0"/>
              <a:t>Warum haben Sie diese Fortbildung gebucht?</a:t>
            </a:r>
          </a:p>
          <a:p>
            <a:r>
              <a:rPr lang="de-DE" dirty="0"/>
              <a:t>Was sind Ihre Erwartungen?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</p:spTree>
    <p:extLst>
      <p:ext uri="{BB962C8B-B14F-4D97-AF65-F5344CB8AC3E}">
        <p14:creationId xmlns:p14="http://schemas.microsoft.com/office/powerpoint/2010/main" val="44856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188" y="1851448"/>
            <a:ext cx="7920000" cy="4012786"/>
          </a:xfrm>
        </p:spPr>
        <p:txBody>
          <a:bodyPr>
            <a:normAutofit/>
          </a:bodyPr>
          <a:lstStyle/>
          <a:p>
            <a:r>
              <a:rPr lang="de-DE" dirty="0"/>
              <a:t>Fortbildungsreihe Basiswissen</a:t>
            </a:r>
          </a:p>
          <a:p>
            <a:r>
              <a:rPr lang="de-DE" dirty="0"/>
              <a:t>von primitive Datentypen zu Klassen</a:t>
            </a:r>
          </a:p>
          <a:p>
            <a:r>
              <a:rPr lang="de-DE" dirty="0"/>
              <a:t>Fachbegriffe</a:t>
            </a:r>
          </a:p>
          <a:p>
            <a:r>
              <a:rPr lang="de-DE" dirty="0"/>
              <a:t>Beispiel Warteschlange</a:t>
            </a:r>
          </a:p>
          <a:p>
            <a:r>
              <a:rPr lang="de-DE" dirty="0"/>
              <a:t>Aufgabe Stapel</a:t>
            </a:r>
          </a:p>
          <a:p>
            <a:r>
              <a:rPr lang="de-DE" dirty="0"/>
              <a:t>Beispiel doppeltverkettete Liste</a:t>
            </a:r>
          </a:p>
          <a:p>
            <a:r>
              <a:rPr lang="de-DE" dirty="0"/>
              <a:t>Reflexion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21881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Ziel der Fortbildungsreihe ist </a:t>
            </a:r>
            <a:r>
              <a:rPr lang="de-DE" b="1" dirty="0"/>
              <a:t>die Vermittlung von Hintergrundwissen </a:t>
            </a:r>
            <a:r>
              <a:rPr lang="de-DE" dirty="0"/>
              <a:t>– nicht die direkte Anwendbarkeit im Unterricht.</a:t>
            </a:r>
          </a:p>
          <a:p>
            <a:pPr marL="0" indent="0">
              <a:buNone/>
            </a:pPr>
            <a:r>
              <a:rPr lang="de-DE" sz="2400" dirty="0"/>
              <a:t>(Wunsch vieler TeilnehmerInnen aus dem letzten Schuljahr)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Fortbildungsreihe besteht aus:</a:t>
            </a:r>
          </a:p>
          <a:p>
            <a:r>
              <a:rPr lang="de-DE" sz="2400" dirty="0"/>
              <a:t>Datenbanken I und Datenbanken II</a:t>
            </a:r>
          </a:p>
          <a:p>
            <a:r>
              <a:rPr lang="de-DE" sz="2400" dirty="0"/>
              <a:t>Webapp</a:t>
            </a:r>
          </a:p>
          <a:p>
            <a:r>
              <a:rPr lang="de-DE" sz="2400" dirty="0"/>
              <a:t>Objektorientierung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=&gt; Weitere Wünsche?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Fortbildungsreihe Basiswissen</a:t>
            </a:r>
          </a:p>
        </p:txBody>
      </p:sp>
    </p:spTree>
    <p:extLst>
      <p:ext uri="{BB962C8B-B14F-4D97-AF65-F5344CB8AC3E}">
        <p14:creationId xmlns:p14="http://schemas.microsoft.com/office/powerpoint/2010/main" val="359209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primitive Datentypen zu Klassen</a:t>
            </a:r>
          </a:p>
        </p:txBody>
      </p:sp>
    </p:spTree>
    <p:extLst>
      <p:ext uri="{BB962C8B-B14F-4D97-AF65-F5344CB8AC3E}">
        <p14:creationId xmlns:p14="http://schemas.microsoft.com/office/powerpoint/2010/main" val="17516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Fachbegriffe</a:t>
            </a:r>
            <a:br>
              <a:rPr lang="de-DE" dirty="0"/>
            </a:br>
            <a:br>
              <a:rPr lang="de-DE" dirty="0"/>
            </a:br>
            <a:r>
              <a:rPr lang="de-DE" sz="2400" dirty="0"/>
              <a:t>https://github.com/istichel/Basiswissen</a:t>
            </a:r>
          </a:p>
        </p:txBody>
      </p:sp>
    </p:spTree>
    <p:extLst>
      <p:ext uri="{BB962C8B-B14F-4D97-AF65-F5344CB8AC3E}">
        <p14:creationId xmlns:p14="http://schemas.microsoft.com/office/powerpoint/2010/main" val="31468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Stellen wir uns folgende Situation vor:</a:t>
            </a:r>
          </a:p>
          <a:p>
            <a:pPr marL="0" indent="0">
              <a:buNone/>
            </a:pPr>
            <a:r>
              <a:rPr lang="de-DE" dirty="0"/>
              <a:t>Wir sind im Bürgeramt und wollen das Verfahren mit den Nummernziehen programmieren…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Klasse soll Warteschlange heißen…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721947187"/>
      </p:ext>
    </p:extLst>
  </p:cSld>
  <p:clrMapOvr>
    <a:masterClrMapping/>
  </p:clrMapOvr>
</p:sld>
</file>

<file path=ppt/theme/theme1.xml><?xml version="1.0" encoding="utf-8"?>
<a:theme xmlns:a="http://schemas.openxmlformats.org/drawingml/2006/main" name="IQSH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275</Words>
  <Application>Microsoft Office PowerPoint</Application>
  <PresentationFormat>Bildschirmpräsentation (4:3)</PresentationFormat>
  <Paragraphs>81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Symbol</vt:lpstr>
      <vt:lpstr>IQSH</vt:lpstr>
      <vt:lpstr>Basiswissen Objektorientierung</vt:lpstr>
      <vt:lpstr>Hinweis</vt:lpstr>
      <vt:lpstr>Vorstellungsrunde</vt:lpstr>
      <vt:lpstr>Vorstellungsrunde</vt:lpstr>
      <vt:lpstr>Inhalte</vt:lpstr>
      <vt:lpstr>Fortbildungsreihe Basiswissen</vt:lpstr>
      <vt:lpstr>Von primitive Datentypen zu Klassen</vt:lpstr>
      <vt:lpstr>Fachbegriffe  https://github.com/istichel/Basiswissen</vt:lpstr>
      <vt:lpstr>Beispiel Warteschlange</vt:lpstr>
      <vt:lpstr>Beispiel Warteschlange</vt:lpstr>
      <vt:lpstr>Beispiel Warteschlange</vt:lpstr>
      <vt:lpstr>Aufgabe Stapel</vt:lpstr>
      <vt:lpstr>Doppelt verkettete Liste</vt:lpstr>
      <vt:lpstr>Doppelt verkettete Liste</vt:lpstr>
      <vt:lpstr>Aufgabe verkettete Liste</vt:lpstr>
      <vt:lpstr>Reflexion</vt:lpstr>
      <vt:lpstr>Werbung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IQSH</dc:creator>
  <cp:lastModifiedBy>Ivo Stichel</cp:lastModifiedBy>
  <cp:revision>37</cp:revision>
  <cp:lastPrinted>2021-03-03T14:32:14Z</cp:lastPrinted>
  <dcterms:created xsi:type="dcterms:W3CDTF">2015-10-10T11:15:27Z</dcterms:created>
  <dcterms:modified xsi:type="dcterms:W3CDTF">2022-09-25T13:05:00Z</dcterms:modified>
</cp:coreProperties>
</file>