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e8fb926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e8fb926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e8fb926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e8fb926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e8fb92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e8fb92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e8fb926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e8fb926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e8fb92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e8fb92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e8fb926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e8fb92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e8fb926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e8fb926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e8fb926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e8fb926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e8fb926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e8fb926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e8fb926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e8fb926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e8fb926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e8fb926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e8fb926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e8fb926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tacoda.com/courses/istio/deploy-istio-on-kubernet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ISTIO - CH4 - Service Resiliency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서비스의 복원력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Combination: Circuit-Breaker + Pool Ejection + Retry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771325"/>
            <a:ext cx="82221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771325"/>
            <a:ext cx="82221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300" y="1647163"/>
            <a:ext cx="5491875" cy="34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</a:t>
            </a:r>
            <a:r>
              <a:rPr lang="ko"/>
              <a:t>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r>
              <a:rPr lang="ko"/>
              <a:t>은?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https://www.katacoda.com/courses/istio/deploy-istio-on-kubernetes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 Resiliency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730550"/>
            <a:ext cx="82221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서비스와 어플리케이션은 신뢰하지않는 네트워크 통신을 한다는 것을 명심하라.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네트워크의 불안정성 때문에 서비스가 실패 할 수 있</a:t>
            </a:r>
            <a:r>
              <a:rPr lang="ko"/>
              <a:t>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하나의 서비스의 잘못이 비즈니스에 장애가 생기는 것을 원하지 않는다.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⇒ Istio를 사용하여 위의 사항을 극복할 수 있게 하는 서비스. 즉, 서비스에 복원력을 구현할 수 있게 많은 기능을 제공하지만 앞에서 언급했듯이 실제 기능은 사이드카에서 수행됨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r>
              <a:rPr lang="ko"/>
              <a:t>apability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712025"/>
            <a:ext cx="8222100" cy="3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Client-side load balancing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Istio augments Kubernetes out-of-the-box load balancing.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Timeout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Wait only N seconds for a response and then give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If one pod returns an error (e.g., 503), retry for another pod.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Simple circuit breaker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Instead of overwhelming the degraded service, open the circuit and reject further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Pool ejection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This provides autoremoval of error-prone pods from the load-balancing pool.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Load Balancing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771325"/>
            <a:ext cx="82221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Timeout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771325"/>
            <a:ext cx="82221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Retry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771325"/>
            <a:ext cx="82221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Circuit Breaker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771325"/>
            <a:ext cx="82221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Pool Ejection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771325"/>
            <a:ext cx="8222100" cy="31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