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4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2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5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Documento_di_Microsoft_Word.doc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6DBDF-9A6C-52E8-ED9A-39D8F8AA0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it-IT" sz="4400" dirty="0"/>
              <a:t>BODY COMPUTER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301CBF-A78C-AEC4-9AEA-B540FB3F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Niccolò Dragoni, Leonardo Notaristefano,  Nicolay Massimo Peralta</a:t>
            </a:r>
          </a:p>
        </p:txBody>
      </p:sp>
      <p:pic>
        <p:nvPicPr>
          <p:cNvPr id="4" name="Picture 3" descr="Pezzi di plastica di un puzzle">
            <a:extLst>
              <a:ext uri="{FF2B5EF4-FFF2-40B4-BE49-F238E27FC236}">
                <a16:creationId xmlns:a16="http://schemas.microsoft.com/office/drawing/2014/main" id="{0571939E-1610-AF9A-9143-A78AC7CF8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b="2883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BAD0-3D25-BDDC-561D-E04BEE4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66" y="-254477"/>
            <a:ext cx="10515600" cy="1116811"/>
          </a:xfrm>
        </p:spPr>
        <p:txBody>
          <a:bodyPr/>
          <a:lstStyle/>
          <a:p>
            <a:r>
              <a:rPr lang="it-IT" dirty="0"/>
              <a:t>Codice: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0E34447-B851-3EF0-F4D5-C3E36D1C773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30048"/>
              </p:ext>
            </p:extLst>
          </p:nvPr>
        </p:nvGraphicFramePr>
        <p:xfrm>
          <a:off x="1524000" y="4024313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2" imgW="9144000" imgH="190500" progId="Word.Document.12">
                  <p:embed/>
                </p:oleObj>
              </mc:Choice>
              <mc:Fallback>
                <p:oleObj name="Documento" r:id="rId2" imgW="91440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4024313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EF6A353-E60C-CBFD-5CDF-E68F1EBD5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0" y="1888792"/>
            <a:ext cx="4989088" cy="3682667"/>
          </a:xfrm>
          <a:prstGeom prst="rect">
            <a:avLst/>
          </a:prstGeom>
        </p:spPr>
      </p:pic>
      <p:pic>
        <p:nvPicPr>
          <p:cNvPr id="9" name="Immagine 8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C29F0D06-00E3-ADA2-C3F5-72BEE1961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20" y="788285"/>
            <a:ext cx="4710462" cy="5281427"/>
          </a:xfrm>
          <a:prstGeom prst="rect">
            <a:avLst/>
          </a:prstGeom>
        </p:spPr>
      </p:pic>
      <p:pic>
        <p:nvPicPr>
          <p:cNvPr id="11" name="Immagine 10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AC15E57F-A842-F9D1-109C-0B28C8F9F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877" y="-1"/>
            <a:ext cx="4243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963018-BBCE-48E1-8650-0EF073B0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43500"/>
            <a:ext cx="12191996" cy="171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B43009-EBBB-9B97-85B4-A6934665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92" y="323417"/>
            <a:ext cx="10185009" cy="672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Progetto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5144087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 descr="Immagine che contiene testo, diagramma, Piano, schermo&#10;&#10;Descrizione generata automaticamente">
            <a:extLst>
              <a:ext uri="{FF2B5EF4-FFF2-40B4-BE49-F238E27FC236}">
                <a16:creationId xmlns:a16="http://schemas.microsoft.com/office/drawing/2014/main" id="{A60A945C-2C56-AEFD-AA71-96DC2749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09" y="1217491"/>
            <a:ext cx="7947981" cy="5640503"/>
          </a:xfrm>
        </p:spPr>
      </p:pic>
    </p:spTree>
    <p:extLst>
      <p:ext uri="{BB962C8B-B14F-4D97-AF65-F5344CB8AC3E}">
        <p14:creationId xmlns:p14="http://schemas.microsoft.com/office/powerpoint/2010/main" val="112546021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Felix Titling</vt:lpstr>
      <vt:lpstr>Goudy Old Style</vt:lpstr>
      <vt:lpstr>ArchwayVTI</vt:lpstr>
      <vt:lpstr>Documento di Microsoft Word</vt:lpstr>
      <vt:lpstr>BODY COMPUTER</vt:lpstr>
      <vt:lpstr>Codice:</vt:lpstr>
      <vt:lpstr>Progetto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robotica</dc:title>
  <dc:creator>Leonardo Notaristefano</dc:creator>
  <cp:lastModifiedBy>3080</cp:lastModifiedBy>
  <cp:revision>3</cp:revision>
  <dcterms:created xsi:type="dcterms:W3CDTF">2024-04-03T08:09:06Z</dcterms:created>
  <dcterms:modified xsi:type="dcterms:W3CDTF">2024-04-03T16:21:54Z</dcterms:modified>
</cp:coreProperties>
</file>