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11863-0241-FF41-9486-6649A323213C}" v="4" dt="2024-03-03T15:17:5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>
        <p:scale>
          <a:sx n="58" d="100"/>
          <a:sy n="58" d="100"/>
        </p:scale>
        <p:origin x="9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Notaristefano" userId="03bce106749e9e16" providerId="LiveId" clId="{FD511863-0241-FF41-9486-6649A323213C}"/>
    <pc:docChg chg="custSel addSld delSld modSld">
      <pc:chgData name="Leonardo Notaristefano" userId="03bce106749e9e16" providerId="LiveId" clId="{FD511863-0241-FF41-9486-6649A323213C}" dt="2024-03-03T15:18:57.031" v="116" actId="20577"/>
      <pc:docMkLst>
        <pc:docMk/>
      </pc:docMkLst>
      <pc:sldChg chg="addSp delSp modSp new mod setBg">
        <pc:chgData name="Leonardo Notaristefano" userId="03bce106749e9e16" providerId="LiveId" clId="{FD511863-0241-FF41-9486-6649A323213C}" dt="2024-03-03T15:15:01.998" v="35" actId="1076"/>
        <pc:sldMkLst>
          <pc:docMk/>
          <pc:sldMk cId="3105020830" sldId="257"/>
        </pc:sldMkLst>
        <pc:spChg chg="mod">
          <ac:chgData name="Leonardo Notaristefano" userId="03bce106749e9e16" providerId="LiveId" clId="{FD511863-0241-FF41-9486-6649A323213C}" dt="2024-03-03T15:14:09.671" v="28" actId="20577"/>
          <ac:spMkLst>
            <pc:docMk/>
            <pc:sldMk cId="3105020830" sldId="257"/>
            <ac:spMk id="2" creationId="{E41361C0-CA32-86BF-D352-32B560CE2A96}"/>
          </ac:spMkLst>
        </pc:spChg>
        <pc:spChg chg="del mod">
          <ac:chgData name="Leonardo Notaristefano" userId="03bce106749e9e16" providerId="LiveId" clId="{FD511863-0241-FF41-9486-6649A323213C}" dt="2024-03-03T15:14:42.492" v="29"/>
          <ac:spMkLst>
            <pc:docMk/>
            <pc:sldMk cId="3105020830" sldId="257"/>
            <ac:spMk id="3" creationId="{DC0FA326-1EB2-E5E4-BD44-74723E1349E3}"/>
          </ac:spMkLst>
        </pc:spChg>
        <pc:spChg chg="add del mod">
          <ac:chgData name="Leonardo Notaristefano" userId="03bce106749e9e16" providerId="LiveId" clId="{FD511863-0241-FF41-9486-6649A323213C}" dt="2024-03-03T15:14:58.541" v="34"/>
          <ac:spMkLst>
            <pc:docMk/>
            <pc:sldMk cId="3105020830" sldId="257"/>
            <ac:spMk id="6" creationId="{45067CC3-3ECE-19EA-07EB-50692BD6A8BE}"/>
          </ac:spMkLst>
        </pc:spChg>
        <pc:spChg chg="add">
          <ac:chgData name="Leonardo Notaristefano" userId="03bce106749e9e16" providerId="LiveId" clId="{FD511863-0241-FF41-9486-6649A323213C}" dt="2024-03-03T15:13:40.725" v="1" actId="26606"/>
          <ac:spMkLst>
            <pc:docMk/>
            <pc:sldMk cId="3105020830" sldId="257"/>
            <ac:spMk id="8" creationId="{38DE75C1-7E8D-4CE0-8295-9665676FF516}"/>
          </ac:spMkLst>
        </pc:spChg>
        <pc:spChg chg="add">
          <ac:chgData name="Leonardo Notaristefano" userId="03bce106749e9e16" providerId="LiveId" clId="{FD511863-0241-FF41-9486-6649A323213C}" dt="2024-03-03T15:13:40.725" v="1" actId="26606"/>
          <ac:spMkLst>
            <pc:docMk/>
            <pc:sldMk cId="3105020830" sldId="257"/>
            <ac:spMk id="10" creationId="{DF528B0E-281F-4EE1-865F-A311E5CE98CF}"/>
          </ac:spMkLst>
        </pc:spChg>
        <pc:picChg chg="add del mod">
          <ac:chgData name="Leonardo Notaristefano" userId="03bce106749e9e16" providerId="LiveId" clId="{FD511863-0241-FF41-9486-6649A323213C}" dt="2024-03-03T15:14:55.428" v="33" actId="478"/>
          <ac:picMkLst>
            <pc:docMk/>
            <pc:sldMk cId="3105020830" sldId="257"/>
            <ac:picMk id="4" creationId="{3722EE58-82DA-44FD-D678-FA6309D1CE2A}"/>
          </ac:picMkLst>
        </pc:picChg>
        <pc:picChg chg="add mod">
          <ac:chgData name="Leonardo Notaristefano" userId="03bce106749e9e16" providerId="LiveId" clId="{FD511863-0241-FF41-9486-6649A323213C}" dt="2024-03-03T15:15:01.998" v="35" actId="1076"/>
          <ac:picMkLst>
            <pc:docMk/>
            <pc:sldMk cId="3105020830" sldId="257"/>
            <ac:picMk id="7" creationId="{582AB4D2-4755-0915-3621-1CB29C41A2AF}"/>
          </ac:picMkLst>
        </pc:picChg>
      </pc:sldChg>
      <pc:sldChg chg="addSp delSp modSp new mod">
        <pc:chgData name="Leonardo Notaristefano" userId="03bce106749e9e16" providerId="LiveId" clId="{FD511863-0241-FF41-9486-6649A323213C}" dt="2024-03-03T15:17:04.224" v="65" actId="1076"/>
        <pc:sldMkLst>
          <pc:docMk/>
          <pc:sldMk cId="3018324843" sldId="258"/>
        </pc:sldMkLst>
        <pc:spChg chg="mod">
          <ac:chgData name="Leonardo Notaristefano" userId="03bce106749e9e16" providerId="LiveId" clId="{FD511863-0241-FF41-9486-6649A323213C}" dt="2024-03-03T15:16:21.734" v="63" actId="20577"/>
          <ac:spMkLst>
            <pc:docMk/>
            <pc:sldMk cId="3018324843" sldId="258"/>
            <ac:spMk id="2" creationId="{9F4473CD-15C6-E072-67D9-D2BC30A4F40D}"/>
          </ac:spMkLst>
        </pc:spChg>
        <pc:spChg chg="del">
          <ac:chgData name="Leonardo Notaristefano" userId="03bce106749e9e16" providerId="LiveId" clId="{FD511863-0241-FF41-9486-6649A323213C}" dt="2024-03-03T15:16:59.737" v="64"/>
          <ac:spMkLst>
            <pc:docMk/>
            <pc:sldMk cId="3018324843" sldId="258"/>
            <ac:spMk id="3" creationId="{1FA26742-32BA-F116-84E7-6131106EB19F}"/>
          </ac:spMkLst>
        </pc:spChg>
        <pc:picChg chg="add mod">
          <ac:chgData name="Leonardo Notaristefano" userId="03bce106749e9e16" providerId="LiveId" clId="{FD511863-0241-FF41-9486-6649A323213C}" dt="2024-03-03T15:17:04.224" v="65" actId="1076"/>
          <ac:picMkLst>
            <pc:docMk/>
            <pc:sldMk cId="3018324843" sldId="258"/>
            <ac:picMk id="4" creationId="{1DA32E5A-4B7C-6EA1-2385-72F027343D75}"/>
          </ac:picMkLst>
        </pc:picChg>
      </pc:sldChg>
      <pc:sldChg chg="new del">
        <pc:chgData name="Leonardo Notaristefano" userId="03bce106749e9e16" providerId="LiveId" clId="{FD511863-0241-FF41-9486-6649A323213C}" dt="2024-03-03T15:15:57.674" v="37" actId="2696"/>
        <pc:sldMkLst>
          <pc:docMk/>
          <pc:sldMk cId="3323134367" sldId="258"/>
        </pc:sldMkLst>
      </pc:sldChg>
      <pc:sldChg chg="addSp delSp modSp new mod">
        <pc:chgData name="Leonardo Notaristefano" userId="03bce106749e9e16" providerId="LiveId" clId="{FD511863-0241-FF41-9486-6649A323213C}" dt="2024-03-03T15:17:55.273" v="86" actId="1076"/>
        <pc:sldMkLst>
          <pc:docMk/>
          <pc:sldMk cId="1591185934" sldId="259"/>
        </pc:sldMkLst>
        <pc:spChg chg="mod">
          <ac:chgData name="Leonardo Notaristefano" userId="03bce106749e9e16" providerId="LiveId" clId="{FD511863-0241-FF41-9486-6649A323213C}" dt="2024-03-03T15:17:38.368" v="84" actId="20577"/>
          <ac:spMkLst>
            <pc:docMk/>
            <pc:sldMk cId="1591185934" sldId="259"/>
            <ac:spMk id="2" creationId="{E99BDB13-6280-BD0E-EBAE-B475B3E64A0D}"/>
          </ac:spMkLst>
        </pc:spChg>
        <pc:spChg chg="del">
          <ac:chgData name="Leonardo Notaristefano" userId="03bce106749e9e16" providerId="LiveId" clId="{FD511863-0241-FF41-9486-6649A323213C}" dt="2024-03-03T15:17:52.735" v="85"/>
          <ac:spMkLst>
            <pc:docMk/>
            <pc:sldMk cId="1591185934" sldId="259"/>
            <ac:spMk id="3" creationId="{930714C7-09CA-F9A0-5B83-8ADCD3E01F11}"/>
          </ac:spMkLst>
        </pc:spChg>
        <pc:picChg chg="add mod">
          <ac:chgData name="Leonardo Notaristefano" userId="03bce106749e9e16" providerId="LiveId" clId="{FD511863-0241-FF41-9486-6649A323213C}" dt="2024-03-03T15:17:55.273" v="86" actId="1076"/>
          <ac:picMkLst>
            <pc:docMk/>
            <pc:sldMk cId="1591185934" sldId="259"/>
            <ac:picMk id="4" creationId="{045EEAFD-E2A7-74C1-2179-97190374C990}"/>
          </ac:picMkLst>
        </pc:picChg>
      </pc:sldChg>
      <pc:sldChg chg="modSp new mod">
        <pc:chgData name="Leonardo Notaristefano" userId="03bce106749e9e16" providerId="LiveId" clId="{FD511863-0241-FF41-9486-6649A323213C}" dt="2024-03-03T15:18:57.031" v="116" actId="20577"/>
        <pc:sldMkLst>
          <pc:docMk/>
          <pc:sldMk cId="3547484691" sldId="260"/>
        </pc:sldMkLst>
        <pc:spChg chg="mod">
          <ac:chgData name="Leonardo Notaristefano" userId="03bce106749e9e16" providerId="LiveId" clId="{FD511863-0241-FF41-9486-6649A323213C}" dt="2024-03-03T15:18:44.050" v="91" actId="20577"/>
          <ac:spMkLst>
            <pc:docMk/>
            <pc:sldMk cId="3547484691" sldId="260"/>
            <ac:spMk id="2" creationId="{3C625BA8-9E0B-75D3-2753-240EB87054F4}"/>
          </ac:spMkLst>
        </pc:spChg>
        <pc:spChg chg="mod">
          <ac:chgData name="Leonardo Notaristefano" userId="03bce106749e9e16" providerId="LiveId" clId="{FD511863-0241-FF41-9486-6649A323213C}" dt="2024-03-03T15:18:57.031" v="116" actId="20577"/>
          <ac:spMkLst>
            <pc:docMk/>
            <pc:sldMk cId="3547484691" sldId="260"/>
            <ac:spMk id="3" creationId="{557AFDAD-8A83-5EA7-A1AC-9B0CB33D5C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57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astratto triangolare">
            <a:extLst>
              <a:ext uri="{FF2B5EF4-FFF2-40B4-BE49-F238E27FC236}">
                <a16:creationId xmlns:a16="http://schemas.microsoft.com/office/drawing/2014/main" id="{F0F0917F-6F0A-813E-F5F9-BF28D2171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2723A0-818B-7AE8-E76F-06169B2C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it-IT" sz="4000" dirty="0"/>
              <a:t>LABORATORIO DC MOTOR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CC9CF1-6A4D-112E-D651-3ABE7C08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10101943" cy="193435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FFFFFF"/>
                </a:solidFill>
              </a:rPr>
              <a:t>Niccolò Dragoni , Leonardo Notaristefano e Nicolay </a:t>
            </a:r>
            <a:r>
              <a:rPr lang="it-IT" sz="3200" dirty="0" err="1">
                <a:solidFill>
                  <a:srgbClr val="FFFFFF"/>
                </a:solidFill>
              </a:rPr>
              <a:t>Perallta</a:t>
            </a:r>
            <a:endParaRPr lang="it-IT" sz="3200" dirty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2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73CD-15C6-E072-67D9-D2BC30A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Motore con potenziometro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DA32E5A-4B7C-6EA1-2385-72F02734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51617"/>
            <a:ext cx="7866208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DE75C1-7E8D-4CE0-8295-9665676FF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528B0E-281F-4EE1-865F-A311E5CE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6"/>
            <a:ext cx="3411415" cy="6857904"/>
          </a:xfrm>
          <a:custGeom>
            <a:avLst/>
            <a:gdLst>
              <a:gd name="connsiteX0" fmla="*/ 4083648 w 4083648"/>
              <a:gd name="connsiteY0" fmla="*/ 6857904 h 6857904"/>
              <a:gd name="connsiteX1" fmla="*/ 73198 w 4083648"/>
              <a:gd name="connsiteY1" fmla="*/ 6857735 h 6857904"/>
              <a:gd name="connsiteX2" fmla="*/ 120049 w 4083648"/>
              <a:gd name="connsiteY2" fmla="*/ 6737706 h 6857904"/>
              <a:gd name="connsiteX3" fmla="*/ 137007 w 4083648"/>
              <a:gd name="connsiteY3" fmla="*/ 6686827 h 6857904"/>
              <a:gd name="connsiteX4" fmla="*/ 148286 w 4083648"/>
              <a:gd name="connsiteY4" fmla="*/ 6633777 h 6857904"/>
              <a:gd name="connsiteX5" fmla="*/ 219248 w 4083648"/>
              <a:gd name="connsiteY5" fmla="*/ 6492130 h 6857904"/>
              <a:gd name="connsiteX6" fmla="*/ 234530 w 4083648"/>
              <a:gd name="connsiteY6" fmla="*/ 6431610 h 6857904"/>
              <a:gd name="connsiteX7" fmla="*/ 252884 w 4083648"/>
              <a:gd name="connsiteY7" fmla="*/ 6294334 h 6857904"/>
              <a:gd name="connsiteX8" fmla="*/ 240974 w 4083648"/>
              <a:gd name="connsiteY8" fmla="*/ 6231403 h 6857904"/>
              <a:gd name="connsiteX9" fmla="*/ 233821 w 4083648"/>
              <a:gd name="connsiteY9" fmla="*/ 6202459 h 6857904"/>
              <a:gd name="connsiteX10" fmla="*/ 232650 w 4083648"/>
              <a:gd name="connsiteY10" fmla="*/ 6153037 h 6857904"/>
              <a:gd name="connsiteX11" fmla="*/ 240039 w 4083648"/>
              <a:gd name="connsiteY11" fmla="*/ 5905303 h 6857904"/>
              <a:gd name="connsiteX12" fmla="*/ 335703 w 4083648"/>
              <a:gd name="connsiteY12" fmla="*/ 5449031 h 6857904"/>
              <a:gd name="connsiteX13" fmla="*/ 371634 w 4083648"/>
              <a:gd name="connsiteY13" fmla="*/ 5341916 h 6857904"/>
              <a:gd name="connsiteX14" fmla="*/ 409024 w 4083648"/>
              <a:gd name="connsiteY14" fmla="*/ 5264214 h 6857904"/>
              <a:gd name="connsiteX15" fmla="*/ 415024 w 4083648"/>
              <a:gd name="connsiteY15" fmla="*/ 5225268 h 6857904"/>
              <a:gd name="connsiteX16" fmla="*/ 423092 w 4083648"/>
              <a:gd name="connsiteY16" fmla="*/ 5159961 h 6857904"/>
              <a:gd name="connsiteX17" fmla="*/ 426609 w 4083648"/>
              <a:gd name="connsiteY17" fmla="*/ 5125185 h 6857904"/>
              <a:gd name="connsiteX18" fmla="*/ 441080 w 4083648"/>
              <a:gd name="connsiteY18" fmla="*/ 4993030 h 6857904"/>
              <a:gd name="connsiteX19" fmla="*/ 447811 w 4083648"/>
              <a:gd name="connsiteY19" fmla="*/ 4946844 h 6857904"/>
              <a:gd name="connsiteX20" fmla="*/ 458779 w 4083648"/>
              <a:gd name="connsiteY20" fmla="*/ 4858827 h 6857904"/>
              <a:gd name="connsiteX21" fmla="*/ 464530 w 4083648"/>
              <a:gd name="connsiteY21" fmla="*/ 4808488 h 6857904"/>
              <a:gd name="connsiteX22" fmla="*/ 455724 w 4083648"/>
              <a:gd name="connsiteY22" fmla="*/ 4375228 h 6857904"/>
              <a:gd name="connsiteX23" fmla="*/ 436877 w 4083648"/>
              <a:gd name="connsiteY23" fmla="*/ 4214165 h 6857904"/>
              <a:gd name="connsiteX24" fmla="*/ 430401 w 4083648"/>
              <a:gd name="connsiteY24" fmla="*/ 3872886 h 6857904"/>
              <a:gd name="connsiteX25" fmla="*/ 451121 w 4083648"/>
              <a:gd name="connsiteY25" fmla="*/ 3738082 h 6857904"/>
              <a:gd name="connsiteX26" fmla="*/ 458278 w 4083648"/>
              <a:gd name="connsiteY26" fmla="*/ 3673397 h 6857904"/>
              <a:gd name="connsiteX27" fmla="*/ 457592 w 4083648"/>
              <a:gd name="connsiteY27" fmla="*/ 3637109 h 6857904"/>
              <a:gd name="connsiteX28" fmla="*/ 460946 w 4083648"/>
              <a:gd name="connsiteY28" fmla="*/ 3536883 h 6857904"/>
              <a:gd name="connsiteX29" fmla="*/ 481823 w 4083648"/>
              <a:gd name="connsiteY29" fmla="*/ 3295862 h 6857904"/>
              <a:gd name="connsiteX30" fmla="*/ 464800 w 4083648"/>
              <a:gd name="connsiteY30" fmla="*/ 3158586 h 6857904"/>
              <a:gd name="connsiteX31" fmla="*/ 426693 w 4083648"/>
              <a:gd name="connsiteY31" fmla="*/ 3072935 h 6857904"/>
              <a:gd name="connsiteX32" fmla="*/ 402508 w 4083648"/>
              <a:gd name="connsiteY32" fmla="*/ 2958185 h 6857904"/>
              <a:gd name="connsiteX33" fmla="*/ 360891 w 4083648"/>
              <a:gd name="connsiteY33" fmla="*/ 2843952 h 6857904"/>
              <a:gd name="connsiteX34" fmla="*/ 296840 w 4083648"/>
              <a:gd name="connsiteY34" fmla="*/ 2554718 h 6857904"/>
              <a:gd name="connsiteX35" fmla="*/ 268410 w 4083648"/>
              <a:gd name="connsiteY35" fmla="*/ 2447068 h 6857904"/>
              <a:gd name="connsiteX36" fmla="*/ 272375 w 4083648"/>
              <a:gd name="connsiteY36" fmla="*/ 2423438 h 6857904"/>
              <a:gd name="connsiteX37" fmla="*/ 241037 w 4083648"/>
              <a:gd name="connsiteY37" fmla="*/ 2261920 h 6857904"/>
              <a:gd name="connsiteX38" fmla="*/ 215809 w 4083648"/>
              <a:gd name="connsiteY38" fmla="*/ 2155135 h 6857904"/>
              <a:gd name="connsiteX39" fmla="*/ 213333 w 4083648"/>
              <a:gd name="connsiteY39" fmla="*/ 2118008 h 6857904"/>
              <a:gd name="connsiteX40" fmla="*/ 214300 w 4083648"/>
              <a:gd name="connsiteY40" fmla="*/ 2050531 h 6857904"/>
              <a:gd name="connsiteX41" fmla="*/ 120136 w 4083648"/>
              <a:gd name="connsiteY41" fmla="*/ 1732919 h 6857904"/>
              <a:gd name="connsiteX42" fmla="*/ 92310 w 4083648"/>
              <a:gd name="connsiteY42" fmla="*/ 1615777 h 6857904"/>
              <a:gd name="connsiteX43" fmla="*/ 88820 w 4083648"/>
              <a:gd name="connsiteY43" fmla="*/ 1525631 h 6857904"/>
              <a:gd name="connsiteX44" fmla="*/ 79273 w 4083648"/>
              <a:gd name="connsiteY44" fmla="*/ 1477995 h 6857904"/>
              <a:gd name="connsiteX45" fmla="*/ 73810 w 4083648"/>
              <a:gd name="connsiteY45" fmla="*/ 1307086 h 6857904"/>
              <a:gd name="connsiteX46" fmla="*/ 79531 w 4083648"/>
              <a:gd name="connsiteY46" fmla="*/ 1168288 h 6857904"/>
              <a:gd name="connsiteX47" fmla="*/ 594 w 4083648"/>
              <a:gd name="connsiteY47" fmla="*/ 716778 h 6857904"/>
              <a:gd name="connsiteX48" fmla="*/ 2657 w 4083648"/>
              <a:gd name="connsiteY48" fmla="*/ 657363 h 6857904"/>
              <a:gd name="connsiteX49" fmla="*/ 24904 w 4083648"/>
              <a:gd name="connsiteY49" fmla="*/ 393828 h 6857904"/>
              <a:gd name="connsiteX50" fmla="*/ 39728 w 4083648"/>
              <a:gd name="connsiteY50" fmla="*/ 236673 h 6857904"/>
              <a:gd name="connsiteX51" fmla="*/ 38796 w 4083648"/>
              <a:gd name="connsiteY51" fmla="*/ 144983 h 6857904"/>
              <a:gd name="connsiteX52" fmla="*/ 29331 w 4083648"/>
              <a:gd name="connsiteY52" fmla="*/ 33857 h 6857904"/>
              <a:gd name="connsiteX53" fmla="*/ 11361 w 4083648"/>
              <a:gd name="connsiteY53" fmla="*/ 0 h 6857904"/>
              <a:gd name="connsiteX54" fmla="*/ 4083648 w 4083648"/>
              <a:gd name="connsiteY54" fmla="*/ 0 h 68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3648" h="6857904">
                <a:moveTo>
                  <a:pt x="4083648" y="6857904"/>
                </a:move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4083648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361C0-CA32-86BF-D352-32B560CE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2150"/>
            <a:ext cx="5410199" cy="4352349"/>
          </a:xfrm>
        </p:spPr>
        <p:txBody>
          <a:bodyPr anchor="t">
            <a:normAutofit/>
          </a:bodyPr>
          <a:lstStyle/>
          <a:p>
            <a:r>
              <a:rPr lang="it-IT" dirty="0"/>
              <a:t>Motore con bottone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82AB4D2-4755-0915-3621-1CB29C41A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2454426"/>
            <a:ext cx="7420092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BDB13-6280-BD0E-EBAE-B475B3E6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" y="0"/>
            <a:ext cx="7934356" cy="1050471"/>
          </a:xfrm>
        </p:spPr>
        <p:txBody>
          <a:bodyPr>
            <a:normAutofit fontScale="90000"/>
          </a:bodyPr>
          <a:lstStyle/>
          <a:p>
            <a:r>
              <a:rPr lang="it-IT" dirty="0"/>
              <a:t>Motore comandato da </a:t>
            </a:r>
            <a:r>
              <a:rPr lang="it-IT" dirty="0" err="1"/>
              <a:t>blinking</a:t>
            </a:r>
            <a:r>
              <a:rPr lang="it-IT" dirty="0"/>
              <a:t> led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45EEAFD-E2A7-74C1-2179-97190374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8" y="1752600"/>
            <a:ext cx="7779271" cy="39285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A7A0F57-FB66-A002-1139-9CEFA2ED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4" y="1673734"/>
            <a:ext cx="2952797" cy="367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4BAB-1643-40C6-84D1-B066CEF2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CD7ED-DC13-0FF0-7560-973B233F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39" y="-110169"/>
            <a:ext cx="8916318" cy="951582"/>
          </a:xfrm>
        </p:spPr>
        <p:txBody>
          <a:bodyPr>
            <a:normAutofit fontScale="90000"/>
          </a:bodyPr>
          <a:lstStyle/>
          <a:p>
            <a:r>
              <a:rPr lang="it-IT" dirty="0"/>
              <a:t>Motore comandato da Serial Monitor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7B99912-E35C-F4C0-49AC-54211582D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9" y="1701693"/>
            <a:ext cx="7934356" cy="40068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19DA22-2E22-D2F7-8CD1-5166C53B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66" y="925416"/>
            <a:ext cx="3696871" cy="53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25BA8-9E0B-75D3-2753-240EB87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AFDAD-8A83-5EA7-A1AC-9B0CB33D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54748469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LABORATORIO DC MOTOR</vt:lpstr>
      <vt:lpstr>Motore con potenziometro</vt:lpstr>
      <vt:lpstr>Motore con bottone</vt:lpstr>
      <vt:lpstr>Motore comandato da blinking led </vt:lpstr>
      <vt:lpstr>Motore comandato da Serial Monitor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</dc:title>
  <dc:creator>Leonardo Notaristefano</dc:creator>
  <cp:lastModifiedBy>3080</cp:lastModifiedBy>
  <cp:revision>3</cp:revision>
  <dcterms:created xsi:type="dcterms:W3CDTF">2024-03-03T15:12:39Z</dcterms:created>
  <dcterms:modified xsi:type="dcterms:W3CDTF">2024-03-03T17:19:55Z</dcterms:modified>
</cp:coreProperties>
</file>