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9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7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4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76CF9-7454-42DF-B8F5-A8D4B927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7" r="9091" b="8193"/>
          <a:stretch/>
        </p:blipFill>
        <p:spPr>
          <a:xfrm>
            <a:off x="20" y="-20954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9D0D-6599-41A0-8AD4-D337735C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4" y="1442968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+mn-lt"/>
              </a:rPr>
              <a:t>CSE 470: 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Git Tutorial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1BB9-E5B3-4C59-8433-796E1403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2F5D-F3B8-40C4-BBD6-2EABB570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simplifies source code management</a:t>
            </a:r>
          </a:p>
          <a:p>
            <a:pPr lvl="1"/>
            <a:r>
              <a:rPr lang="en-US" dirty="0"/>
              <a:t>Removes the need of having multiple versions of the same project</a:t>
            </a:r>
          </a:p>
          <a:p>
            <a:r>
              <a:rPr lang="en-US" dirty="0"/>
              <a:t>It makes collaborating with others easier</a:t>
            </a:r>
          </a:p>
          <a:p>
            <a:r>
              <a:rPr lang="en-US" dirty="0"/>
              <a:t>It is often considered a requirement by many employers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409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CSE 470:  Git Tutorial</vt:lpstr>
      <vt:lpstr>Why learn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470:  Git Tutorial</dc:title>
  <dc:creator>Shabbir Khan</dc:creator>
  <cp:lastModifiedBy>Shabbir Khan</cp:lastModifiedBy>
  <cp:revision>1</cp:revision>
  <dcterms:created xsi:type="dcterms:W3CDTF">2020-08-05T02:04:17Z</dcterms:created>
  <dcterms:modified xsi:type="dcterms:W3CDTF">2020-08-05T02:13:30Z</dcterms:modified>
</cp:coreProperties>
</file>