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9"/>
  </p:notesMasterIdLst>
  <p:sldIdLst>
    <p:sldId id="256" r:id="rId2"/>
    <p:sldId id="260" r:id="rId3"/>
    <p:sldId id="258" r:id="rId4"/>
    <p:sldId id="319" r:id="rId5"/>
    <p:sldId id="262" r:id="rId6"/>
    <p:sldId id="320" r:id="rId7"/>
    <p:sldId id="306" r:id="rId8"/>
    <p:sldId id="307" r:id="rId9"/>
    <p:sldId id="321" r:id="rId10"/>
    <p:sldId id="308" r:id="rId11"/>
    <p:sldId id="310" r:id="rId12"/>
    <p:sldId id="309" r:id="rId13"/>
    <p:sldId id="322" r:id="rId14"/>
    <p:sldId id="311" r:id="rId15"/>
    <p:sldId id="312" r:id="rId16"/>
    <p:sldId id="313" r:id="rId17"/>
    <p:sldId id="323" r:id="rId18"/>
  </p:sldIdLst>
  <p:sldSz cx="9144000" cy="5143500" type="screen16x9"/>
  <p:notesSz cx="17348200" cy="9753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B328B7-239C-470F-9DE9-80023CB25F9D}">
  <a:tblStyle styleId="{72B328B7-239C-470F-9DE9-80023CB25F9D}"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96103C-B32B-40D3-A691-3E9C6BED7BB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649"/>
  </p:normalViewPr>
  <p:slideViewPr>
    <p:cSldViewPr snapToGrid="0" snapToObjects="1">
      <p:cViewPr varScale="1">
        <p:scale>
          <a:sx n="124" d="100"/>
          <a:sy n="124" d="100"/>
        </p:scale>
        <p:origin x="176"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c68a97855_0_3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c68a97855_0_3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579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080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8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749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94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539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017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4c68a97855_1_27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4c68a97855_1_27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21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c68a97855_0_19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c68a97855_0_19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755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c68a97855_0_8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4c68a97855_0_8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83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341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22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12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solidFill>
          <a:srgbClr val="43434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720100" y="2287725"/>
            <a:ext cx="5633100" cy="1018800"/>
          </a:xfrm>
          <a:prstGeom prst="rect">
            <a:avLst/>
          </a:prstGeom>
          <a:noFill/>
          <a:ln>
            <a:noFill/>
          </a:ln>
        </p:spPr>
        <p:txBody>
          <a:bodyPr spcFirstLastPara="1" wrap="square" lIns="0" tIns="0" rIns="0" bIns="0" anchor="b" anchorCtr="0">
            <a:noAutofit/>
          </a:bodyPr>
          <a:lstStyle>
            <a:lvl1pPr lvl="0">
              <a:spcBef>
                <a:spcPts val="0"/>
              </a:spcBef>
              <a:spcAft>
                <a:spcPts val="0"/>
              </a:spcAft>
              <a:buClr>
                <a:srgbClr val="FFC39F"/>
              </a:buClr>
              <a:buSzPts val="6000"/>
              <a:buNone/>
              <a:defRPr sz="6000" i="0">
                <a:solidFill>
                  <a:srgbClr val="FFC39F"/>
                </a:solidFill>
              </a:defRPr>
            </a:lvl1pPr>
            <a:lvl2pPr lvl="1">
              <a:spcBef>
                <a:spcPts val="0"/>
              </a:spcBef>
              <a:spcAft>
                <a:spcPts val="0"/>
              </a:spcAft>
              <a:buClr>
                <a:srgbClr val="FFC39F"/>
              </a:buClr>
              <a:buSzPts val="3300"/>
              <a:buNone/>
              <a:defRPr sz="3300">
                <a:solidFill>
                  <a:srgbClr val="FFC39F"/>
                </a:solidFill>
              </a:defRPr>
            </a:lvl2pPr>
            <a:lvl3pPr lvl="2">
              <a:spcBef>
                <a:spcPts val="0"/>
              </a:spcBef>
              <a:spcAft>
                <a:spcPts val="0"/>
              </a:spcAft>
              <a:buClr>
                <a:srgbClr val="FFC39F"/>
              </a:buClr>
              <a:buSzPts val="3300"/>
              <a:buNone/>
              <a:defRPr sz="3300">
                <a:solidFill>
                  <a:srgbClr val="FFC39F"/>
                </a:solidFill>
              </a:defRPr>
            </a:lvl3pPr>
            <a:lvl4pPr lvl="3">
              <a:spcBef>
                <a:spcPts val="0"/>
              </a:spcBef>
              <a:spcAft>
                <a:spcPts val="0"/>
              </a:spcAft>
              <a:buClr>
                <a:srgbClr val="FFC39F"/>
              </a:buClr>
              <a:buSzPts val="3300"/>
              <a:buNone/>
              <a:defRPr sz="3300">
                <a:solidFill>
                  <a:srgbClr val="FFC39F"/>
                </a:solidFill>
              </a:defRPr>
            </a:lvl4pPr>
            <a:lvl5pPr lvl="4">
              <a:spcBef>
                <a:spcPts val="0"/>
              </a:spcBef>
              <a:spcAft>
                <a:spcPts val="0"/>
              </a:spcAft>
              <a:buClr>
                <a:srgbClr val="FFC39F"/>
              </a:buClr>
              <a:buSzPts val="3300"/>
              <a:buNone/>
              <a:defRPr sz="3300">
                <a:solidFill>
                  <a:srgbClr val="FFC39F"/>
                </a:solidFill>
              </a:defRPr>
            </a:lvl5pPr>
            <a:lvl6pPr lvl="5">
              <a:spcBef>
                <a:spcPts val="0"/>
              </a:spcBef>
              <a:spcAft>
                <a:spcPts val="0"/>
              </a:spcAft>
              <a:buClr>
                <a:srgbClr val="FFC39F"/>
              </a:buClr>
              <a:buSzPts val="3300"/>
              <a:buNone/>
              <a:defRPr sz="3300">
                <a:solidFill>
                  <a:srgbClr val="FFC39F"/>
                </a:solidFill>
              </a:defRPr>
            </a:lvl6pPr>
            <a:lvl7pPr lvl="6">
              <a:spcBef>
                <a:spcPts val="0"/>
              </a:spcBef>
              <a:spcAft>
                <a:spcPts val="0"/>
              </a:spcAft>
              <a:buClr>
                <a:srgbClr val="FFC39F"/>
              </a:buClr>
              <a:buSzPts val="3300"/>
              <a:buNone/>
              <a:defRPr sz="3300">
                <a:solidFill>
                  <a:srgbClr val="FFC39F"/>
                </a:solidFill>
              </a:defRPr>
            </a:lvl7pPr>
            <a:lvl8pPr lvl="7">
              <a:spcBef>
                <a:spcPts val="0"/>
              </a:spcBef>
              <a:spcAft>
                <a:spcPts val="0"/>
              </a:spcAft>
              <a:buClr>
                <a:srgbClr val="FFC39F"/>
              </a:buClr>
              <a:buSzPts val="3300"/>
              <a:buNone/>
              <a:defRPr sz="3300">
                <a:solidFill>
                  <a:srgbClr val="FFC39F"/>
                </a:solidFill>
              </a:defRPr>
            </a:lvl8pPr>
            <a:lvl9pPr lvl="8">
              <a:spcBef>
                <a:spcPts val="0"/>
              </a:spcBef>
              <a:spcAft>
                <a:spcPts val="0"/>
              </a:spcAft>
              <a:buClr>
                <a:srgbClr val="FFC39F"/>
              </a:buClr>
              <a:buSzPts val="3300"/>
              <a:buNone/>
              <a:defRPr sz="3300">
                <a:solidFill>
                  <a:srgbClr val="FFC39F"/>
                </a:solidFill>
              </a:defRPr>
            </a:lvl9pPr>
          </a:lstStyle>
          <a:p>
            <a:endParaRPr/>
          </a:p>
        </p:txBody>
      </p:sp>
      <p:sp>
        <p:nvSpPr>
          <p:cNvPr id="10" name="Google Shape;10;p2"/>
          <p:cNvSpPr txBox="1">
            <a:spLocks noGrp="1"/>
          </p:cNvSpPr>
          <p:nvPr>
            <p:ph type="subTitle" idx="1"/>
          </p:nvPr>
        </p:nvSpPr>
        <p:spPr>
          <a:xfrm>
            <a:off x="720100" y="3379500"/>
            <a:ext cx="3756900" cy="784200"/>
          </a:xfrm>
          <a:prstGeom prst="rect">
            <a:avLst/>
          </a:prstGeom>
        </p:spPr>
        <p:txBody>
          <a:bodyPr spcFirstLastPara="1" wrap="square" lIns="0" tIns="0" rIns="0" bIns="0" anchor="t" anchorCtr="0">
            <a:noAutofit/>
          </a:bodyPr>
          <a:lstStyle>
            <a:lvl1pPr lvl="0">
              <a:spcBef>
                <a:spcPts val="0"/>
              </a:spcBef>
              <a:spcAft>
                <a:spcPts val="0"/>
              </a:spcAft>
              <a:buNone/>
              <a:defRPr sz="1100">
                <a:solidFill>
                  <a:srgbClr val="FFC39F"/>
                </a:solidFill>
              </a:defRPr>
            </a:lvl1pPr>
            <a:lvl2pPr lvl="1">
              <a:spcBef>
                <a:spcPts val="0"/>
              </a:spcBef>
              <a:spcAft>
                <a:spcPts val="0"/>
              </a:spcAft>
              <a:buNone/>
              <a:defRPr sz="1100">
                <a:solidFill>
                  <a:srgbClr val="FFC39F"/>
                </a:solidFill>
              </a:defRPr>
            </a:lvl2pPr>
            <a:lvl3pPr lvl="2">
              <a:spcBef>
                <a:spcPts val="0"/>
              </a:spcBef>
              <a:spcAft>
                <a:spcPts val="0"/>
              </a:spcAft>
              <a:buNone/>
              <a:defRPr sz="1100">
                <a:solidFill>
                  <a:srgbClr val="FFC39F"/>
                </a:solidFill>
              </a:defRPr>
            </a:lvl3pPr>
            <a:lvl4pPr lvl="3">
              <a:spcBef>
                <a:spcPts val="0"/>
              </a:spcBef>
              <a:spcAft>
                <a:spcPts val="0"/>
              </a:spcAft>
              <a:buNone/>
              <a:defRPr sz="1100">
                <a:solidFill>
                  <a:srgbClr val="FFC39F"/>
                </a:solidFill>
              </a:defRPr>
            </a:lvl4pPr>
            <a:lvl5pPr lvl="4">
              <a:spcBef>
                <a:spcPts val="0"/>
              </a:spcBef>
              <a:spcAft>
                <a:spcPts val="0"/>
              </a:spcAft>
              <a:buNone/>
              <a:defRPr sz="1100">
                <a:solidFill>
                  <a:srgbClr val="FFC39F"/>
                </a:solidFill>
              </a:defRPr>
            </a:lvl5pPr>
            <a:lvl6pPr lvl="5">
              <a:spcBef>
                <a:spcPts val="0"/>
              </a:spcBef>
              <a:spcAft>
                <a:spcPts val="0"/>
              </a:spcAft>
              <a:buNone/>
              <a:defRPr sz="1100">
                <a:solidFill>
                  <a:srgbClr val="FFC39F"/>
                </a:solidFill>
              </a:defRPr>
            </a:lvl6pPr>
            <a:lvl7pPr lvl="6">
              <a:spcBef>
                <a:spcPts val="0"/>
              </a:spcBef>
              <a:spcAft>
                <a:spcPts val="0"/>
              </a:spcAft>
              <a:buNone/>
              <a:defRPr sz="1100">
                <a:solidFill>
                  <a:srgbClr val="FFC39F"/>
                </a:solidFill>
              </a:defRPr>
            </a:lvl7pPr>
            <a:lvl8pPr lvl="7">
              <a:spcBef>
                <a:spcPts val="0"/>
              </a:spcBef>
              <a:spcAft>
                <a:spcPts val="0"/>
              </a:spcAft>
              <a:buNone/>
              <a:defRPr sz="1100">
                <a:solidFill>
                  <a:srgbClr val="FFC39F"/>
                </a:solidFill>
              </a:defRPr>
            </a:lvl8pPr>
            <a:lvl9pPr lvl="8">
              <a:spcBef>
                <a:spcPts val="0"/>
              </a:spcBef>
              <a:spcAft>
                <a:spcPts val="0"/>
              </a:spcAft>
              <a:buNone/>
              <a:defRPr sz="1100">
                <a:solidFill>
                  <a:srgbClr val="FFC39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SUBTITLE">
  <p:cSld name="OBJECT_1">
    <p:bg>
      <p:bgPr>
        <a:solidFill>
          <a:srgbClr val="FFC39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16" name="Google Shape;16;p4"/>
          <p:cNvSpPr txBox="1">
            <a:spLocks noGrp="1"/>
          </p:cNvSpPr>
          <p:nvPr>
            <p:ph type="subTitle" idx="1"/>
          </p:nvPr>
        </p:nvSpPr>
        <p:spPr>
          <a:xfrm>
            <a:off x="2897425" y="2950825"/>
            <a:ext cx="3349200" cy="1524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sz="600"/>
            </a:lvl2pPr>
            <a:lvl3pPr lvl="2" algn="ctr" rtl="0">
              <a:spcBef>
                <a:spcPts val="0"/>
              </a:spcBef>
              <a:spcAft>
                <a:spcPts val="0"/>
              </a:spcAft>
              <a:buNone/>
              <a:defRPr sz="600"/>
            </a:lvl3pPr>
            <a:lvl4pPr lvl="3" algn="ctr" rtl="0">
              <a:spcBef>
                <a:spcPts val="0"/>
              </a:spcBef>
              <a:spcAft>
                <a:spcPts val="0"/>
              </a:spcAft>
              <a:buNone/>
              <a:defRPr sz="600"/>
            </a:lvl4pPr>
            <a:lvl5pPr lvl="4" algn="ctr" rtl="0">
              <a:spcBef>
                <a:spcPts val="0"/>
              </a:spcBef>
              <a:spcAft>
                <a:spcPts val="0"/>
              </a:spcAft>
              <a:buNone/>
              <a:defRPr sz="600"/>
            </a:lvl5pPr>
            <a:lvl6pPr lvl="5" algn="ctr" rtl="0">
              <a:spcBef>
                <a:spcPts val="0"/>
              </a:spcBef>
              <a:spcAft>
                <a:spcPts val="0"/>
              </a:spcAft>
              <a:buNone/>
              <a:defRPr sz="600"/>
            </a:lvl6pPr>
            <a:lvl7pPr lvl="6" algn="ctr" rtl="0">
              <a:spcBef>
                <a:spcPts val="0"/>
              </a:spcBef>
              <a:spcAft>
                <a:spcPts val="0"/>
              </a:spcAft>
              <a:buNone/>
              <a:defRPr sz="600"/>
            </a:lvl7pPr>
            <a:lvl8pPr lvl="7" algn="ctr" rtl="0">
              <a:spcBef>
                <a:spcPts val="0"/>
              </a:spcBef>
              <a:spcAft>
                <a:spcPts val="0"/>
              </a:spcAft>
              <a:buNone/>
              <a:defRPr sz="600"/>
            </a:lvl8pPr>
            <a:lvl9pPr lvl="8" algn="ctr" rtl="0">
              <a:spcBef>
                <a:spcPts val="0"/>
              </a:spcBef>
              <a:spcAft>
                <a:spcPts val="0"/>
              </a:spcAft>
              <a:buNone/>
              <a:defRPr sz="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lank">
    <p:bg>
      <p:bgPr>
        <a:solidFill>
          <a:srgbClr val="434343"/>
        </a:solidFill>
        <a:effectLst/>
      </p:bgPr>
    </p:bg>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29800" y="2949025"/>
            <a:ext cx="3884400" cy="3654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FFC39F"/>
              </a:buClr>
              <a:buSzPts val="1200"/>
              <a:buNone/>
              <a:defRPr sz="1200" i="0">
                <a:solidFill>
                  <a:srgbClr val="FFC39F"/>
                </a:solidFill>
              </a:defRPr>
            </a:lvl1pPr>
            <a:lvl2pPr lvl="1"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2pPr>
            <a:lvl3pPr lvl="2"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3pPr>
            <a:lvl4pPr lvl="3"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4pPr>
            <a:lvl5pPr lvl="4"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5pPr>
            <a:lvl6pPr lvl="5"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6pPr>
            <a:lvl7pPr lvl="6"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7pPr>
            <a:lvl8pPr lvl="7"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8pPr>
            <a:lvl9pPr lvl="8" rtl="0">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9pPr>
          </a:lstStyle>
          <a:p>
            <a:endParaRPr/>
          </a:p>
        </p:txBody>
      </p:sp>
      <p:sp>
        <p:nvSpPr>
          <p:cNvPr id="19" name="Google Shape;19;p5"/>
          <p:cNvSpPr txBox="1">
            <a:spLocks noGrp="1"/>
          </p:cNvSpPr>
          <p:nvPr>
            <p:ph type="subTitle" idx="1"/>
          </p:nvPr>
        </p:nvSpPr>
        <p:spPr>
          <a:xfrm>
            <a:off x="2629800" y="2131725"/>
            <a:ext cx="3884400" cy="699000"/>
          </a:xfrm>
          <a:prstGeom prst="rect">
            <a:avLst/>
          </a:prstGeom>
        </p:spPr>
        <p:txBody>
          <a:bodyPr spcFirstLastPara="1" wrap="square" lIns="0" tIns="0" rIns="0" bIns="0" anchor="b" anchorCtr="0">
            <a:noAutofit/>
          </a:bodyPr>
          <a:lstStyle>
            <a:lvl1pPr lvl="0" rtl="0">
              <a:spcBef>
                <a:spcPts val="0"/>
              </a:spcBef>
              <a:spcAft>
                <a:spcPts val="0"/>
              </a:spcAft>
              <a:buNone/>
              <a:defRPr>
                <a:solidFill>
                  <a:srgbClr val="FFC39F"/>
                </a:solidFill>
              </a:defRPr>
            </a:lvl1pPr>
            <a:lvl2pPr lvl="1" rtl="0">
              <a:spcBef>
                <a:spcPts val="0"/>
              </a:spcBef>
              <a:spcAft>
                <a:spcPts val="0"/>
              </a:spcAft>
              <a:buNone/>
              <a:defRPr sz="600">
                <a:solidFill>
                  <a:srgbClr val="FFC39F"/>
                </a:solidFill>
              </a:defRPr>
            </a:lvl2pPr>
            <a:lvl3pPr lvl="2" rtl="0">
              <a:spcBef>
                <a:spcPts val="0"/>
              </a:spcBef>
              <a:spcAft>
                <a:spcPts val="0"/>
              </a:spcAft>
              <a:buNone/>
              <a:defRPr sz="600">
                <a:solidFill>
                  <a:srgbClr val="FFC39F"/>
                </a:solidFill>
              </a:defRPr>
            </a:lvl3pPr>
            <a:lvl4pPr lvl="3" rtl="0">
              <a:spcBef>
                <a:spcPts val="0"/>
              </a:spcBef>
              <a:spcAft>
                <a:spcPts val="0"/>
              </a:spcAft>
              <a:buNone/>
              <a:defRPr sz="600">
                <a:solidFill>
                  <a:srgbClr val="FFC39F"/>
                </a:solidFill>
              </a:defRPr>
            </a:lvl4pPr>
            <a:lvl5pPr lvl="4" rtl="0">
              <a:spcBef>
                <a:spcPts val="0"/>
              </a:spcBef>
              <a:spcAft>
                <a:spcPts val="0"/>
              </a:spcAft>
              <a:buNone/>
              <a:defRPr sz="600">
                <a:solidFill>
                  <a:srgbClr val="FFC39F"/>
                </a:solidFill>
              </a:defRPr>
            </a:lvl5pPr>
            <a:lvl6pPr lvl="5" rtl="0">
              <a:spcBef>
                <a:spcPts val="0"/>
              </a:spcBef>
              <a:spcAft>
                <a:spcPts val="0"/>
              </a:spcAft>
              <a:buNone/>
              <a:defRPr sz="600">
                <a:solidFill>
                  <a:srgbClr val="FFC39F"/>
                </a:solidFill>
              </a:defRPr>
            </a:lvl6pPr>
            <a:lvl7pPr lvl="6" rtl="0">
              <a:spcBef>
                <a:spcPts val="0"/>
              </a:spcBef>
              <a:spcAft>
                <a:spcPts val="0"/>
              </a:spcAft>
              <a:buNone/>
              <a:defRPr sz="600">
                <a:solidFill>
                  <a:srgbClr val="FFC39F"/>
                </a:solidFill>
              </a:defRPr>
            </a:lvl7pPr>
            <a:lvl8pPr lvl="7" rtl="0">
              <a:spcBef>
                <a:spcPts val="0"/>
              </a:spcBef>
              <a:spcAft>
                <a:spcPts val="0"/>
              </a:spcAft>
              <a:buNone/>
              <a:defRPr sz="600">
                <a:solidFill>
                  <a:srgbClr val="FFC39F"/>
                </a:solidFill>
              </a:defRPr>
            </a:lvl8pPr>
            <a:lvl9pPr lvl="8" rtl="0">
              <a:spcBef>
                <a:spcPts val="0"/>
              </a:spcBef>
              <a:spcAft>
                <a:spcPts val="0"/>
              </a:spcAft>
              <a:buNone/>
              <a:defRPr sz="600">
                <a:solidFill>
                  <a:srgbClr val="FFC39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 and Content">
    <p:bg>
      <p:bgPr>
        <a:solidFill>
          <a:srgbClr val="FFC39F"/>
        </a:solidFill>
        <a:effectLst/>
      </p:bgPr>
    </p:bg>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217225" y="1483522"/>
            <a:ext cx="2241600" cy="4215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sz="1400" i="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22" name="Google Shape;22;p6"/>
          <p:cNvSpPr txBox="1">
            <a:spLocks noGrp="1"/>
          </p:cNvSpPr>
          <p:nvPr>
            <p:ph type="subTitle" idx="1"/>
          </p:nvPr>
        </p:nvSpPr>
        <p:spPr>
          <a:xfrm>
            <a:off x="4546925" y="1905022"/>
            <a:ext cx="1911900" cy="330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23" name="Google Shape;23;p6"/>
          <p:cNvSpPr txBox="1">
            <a:spLocks noGrp="1"/>
          </p:cNvSpPr>
          <p:nvPr>
            <p:ph type="title" idx="2"/>
          </p:nvPr>
        </p:nvSpPr>
        <p:spPr>
          <a:xfrm>
            <a:off x="6940150" y="1483514"/>
            <a:ext cx="22416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4" name="Google Shape;24;p6"/>
          <p:cNvSpPr txBox="1">
            <a:spLocks noGrp="1"/>
          </p:cNvSpPr>
          <p:nvPr>
            <p:ph type="subTitle" idx="3"/>
          </p:nvPr>
        </p:nvSpPr>
        <p:spPr>
          <a:xfrm>
            <a:off x="6940150" y="1905022"/>
            <a:ext cx="1911900" cy="3303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5" name="Google Shape;25;p6"/>
          <p:cNvSpPr txBox="1">
            <a:spLocks noGrp="1"/>
          </p:cNvSpPr>
          <p:nvPr>
            <p:ph type="title" idx="4"/>
          </p:nvPr>
        </p:nvSpPr>
        <p:spPr>
          <a:xfrm>
            <a:off x="6940150" y="3605572"/>
            <a:ext cx="22416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1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6"/>
          <p:cNvSpPr txBox="1">
            <a:spLocks noGrp="1"/>
          </p:cNvSpPr>
          <p:nvPr>
            <p:ph type="subTitle" idx="5"/>
          </p:nvPr>
        </p:nvSpPr>
        <p:spPr>
          <a:xfrm>
            <a:off x="6940150" y="4027072"/>
            <a:ext cx="1911900" cy="3303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 name="Google Shape;27;p6"/>
          <p:cNvSpPr txBox="1">
            <a:spLocks noGrp="1"/>
          </p:cNvSpPr>
          <p:nvPr>
            <p:ph type="title" idx="6" hasCustomPrompt="1"/>
          </p:nvPr>
        </p:nvSpPr>
        <p:spPr>
          <a:xfrm>
            <a:off x="4217225" y="861947"/>
            <a:ext cx="2241600" cy="697800"/>
          </a:xfrm>
          <a:prstGeom prst="rect">
            <a:avLst/>
          </a:prstGeom>
        </p:spPr>
        <p:txBody>
          <a:bodyPr spcFirstLastPara="1" wrap="square" lIns="0" tIns="0" rIns="0" bIns="0"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28" name="Google Shape;28;p6"/>
          <p:cNvSpPr txBox="1">
            <a:spLocks noGrp="1"/>
          </p:cNvSpPr>
          <p:nvPr>
            <p:ph type="title" idx="7" hasCustomPrompt="1"/>
          </p:nvPr>
        </p:nvSpPr>
        <p:spPr>
          <a:xfrm>
            <a:off x="6940150" y="861947"/>
            <a:ext cx="2241600" cy="697800"/>
          </a:xfrm>
          <a:prstGeom prst="rect">
            <a:avLst/>
          </a:prstGeom>
        </p:spPr>
        <p:txBody>
          <a:bodyPr spcFirstLastPara="1" wrap="square" lIns="0" tIns="0" rIns="0" bIns="0"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9" name="Google Shape;29;p6"/>
          <p:cNvSpPr txBox="1">
            <a:spLocks noGrp="1"/>
          </p:cNvSpPr>
          <p:nvPr>
            <p:ph type="title" idx="8" hasCustomPrompt="1"/>
          </p:nvPr>
        </p:nvSpPr>
        <p:spPr>
          <a:xfrm>
            <a:off x="6940150" y="2983997"/>
            <a:ext cx="2241600" cy="697800"/>
          </a:xfrm>
          <a:prstGeom prst="rect">
            <a:avLst/>
          </a:prstGeom>
        </p:spPr>
        <p:txBody>
          <a:bodyPr spcFirstLastPara="1" wrap="square" lIns="0" tIns="0" rIns="0" bIns="0" anchor="b"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0" name="Google Shape;30;p6"/>
          <p:cNvSpPr txBox="1">
            <a:spLocks noGrp="1"/>
          </p:cNvSpPr>
          <p:nvPr>
            <p:ph type="title" idx="9"/>
          </p:nvPr>
        </p:nvSpPr>
        <p:spPr>
          <a:xfrm>
            <a:off x="4217225" y="3605572"/>
            <a:ext cx="2241600" cy="421500"/>
          </a:xfrm>
          <a:prstGeom prst="rect">
            <a:avLst/>
          </a:prstGeom>
          <a:noFill/>
          <a:ln>
            <a:noFill/>
          </a:ln>
        </p:spPr>
        <p:txBody>
          <a:bodyPr spcFirstLastPara="1" wrap="square" lIns="0" tIns="0" rIns="0" bIns="0" anchor="ctr" anchorCtr="0">
            <a:noAutofit/>
          </a:bodyPr>
          <a:lstStyle>
            <a:lvl1pPr lvl="0" algn="r" rtl="0">
              <a:spcBef>
                <a:spcPts val="0"/>
              </a:spcBef>
              <a:spcAft>
                <a:spcPts val="0"/>
              </a:spcAft>
              <a:buSzPts val="1400"/>
              <a:buNone/>
              <a:defRPr sz="1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31" name="Google Shape;31;p6"/>
          <p:cNvSpPr txBox="1">
            <a:spLocks noGrp="1"/>
          </p:cNvSpPr>
          <p:nvPr>
            <p:ph type="subTitle" idx="13"/>
          </p:nvPr>
        </p:nvSpPr>
        <p:spPr>
          <a:xfrm>
            <a:off x="4546925" y="4027072"/>
            <a:ext cx="1911900" cy="330300"/>
          </a:xfrm>
          <a:prstGeom prst="rect">
            <a:avLst/>
          </a:prstGeom>
        </p:spPr>
        <p:txBody>
          <a:bodyPr spcFirstLastPara="1" wrap="square" lIns="0" tIns="0" rIns="0" bIns="0"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32" name="Google Shape;32;p6"/>
          <p:cNvSpPr txBox="1">
            <a:spLocks noGrp="1"/>
          </p:cNvSpPr>
          <p:nvPr>
            <p:ph type="title" idx="14" hasCustomPrompt="1"/>
          </p:nvPr>
        </p:nvSpPr>
        <p:spPr>
          <a:xfrm>
            <a:off x="4217225" y="2983997"/>
            <a:ext cx="2241600" cy="697800"/>
          </a:xfrm>
          <a:prstGeom prst="rect">
            <a:avLst/>
          </a:prstGeom>
        </p:spPr>
        <p:txBody>
          <a:bodyPr spcFirstLastPara="1" wrap="square" lIns="0" tIns="0" rIns="0" bIns="0" anchor="b" anchorCtr="0">
            <a:noAutofit/>
          </a:bodyPr>
          <a:lstStyle>
            <a:lvl1pPr lvl="0" algn="r" rtl="0">
              <a:spcBef>
                <a:spcPts val="0"/>
              </a:spcBef>
              <a:spcAft>
                <a:spcPts val="0"/>
              </a:spcAft>
              <a:buSzPts val="7200"/>
              <a:buNone/>
              <a:defRPr sz="7200"/>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cxnSp>
        <p:nvCxnSpPr>
          <p:cNvPr id="33" name="Google Shape;33;p6"/>
          <p:cNvCxnSpPr/>
          <p:nvPr/>
        </p:nvCxnSpPr>
        <p:spPr>
          <a:xfrm>
            <a:off x="6703425" y="702675"/>
            <a:ext cx="0" cy="367200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TLE &amp; TEXT">
  <p:cSld name="Title Slide">
    <p:bg>
      <p:bgPr>
        <a:solidFill>
          <a:srgbClr val="FFC39F"/>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40" name="Google Shape;40;p8"/>
          <p:cNvSpPr txBox="1">
            <a:spLocks noGrp="1"/>
          </p:cNvSpPr>
          <p:nvPr>
            <p:ph type="subTitle" idx="1"/>
          </p:nvPr>
        </p:nvSpPr>
        <p:spPr>
          <a:xfrm>
            <a:off x="703500" y="2579800"/>
            <a:ext cx="3561000" cy="1449600"/>
          </a:xfrm>
          <a:prstGeom prst="rect">
            <a:avLst/>
          </a:prstGeom>
        </p:spPr>
        <p:txBody>
          <a:bodyPr spcFirstLastPara="1" wrap="square" lIns="0" tIns="0" rIns="0" bIns="0" anchor="t" anchorCtr="0">
            <a:noAutofit/>
          </a:bodyPr>
          <a:lstStyle>
            <a:lvl1pPr lvl="0" rtl="0">
              <a:spcBef>
                <a:spcPts val="0"/>
              </a:spcBef>
              <a:spcAft>
                <a:spcPts val="0"/>
              </a:spcAft>
              <a:buNone/>
              <a:defRPr sz="11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amp; TEXT  ">
  <p:cSld name="CUSTOM_6_1_1">
    <p:bg>
      <p:bgPr>
        <a:solidFill>
          <a:srgbClr val="434343"/>
        </a:solidFill>
        <a:effectLst/>
      </p:bgPr>
    </p:bg>
    <p:spTree>
      <p:nvGrpSpPr>
        <p:cNvPr id="1" name="Shape 71"/>
        <p:cNvGrpSpPr/>
        <p:nvPr/>
      </p:nvGrpSpPr>
      <p:grpSpPr>
        <a:xfrm>
          <a:off x="0" y="0"/>
          <a:ext cx="0" cy="0"/>
          <a:chOff x="0" y="0"/>
          <a:chExt cx="0" cy="0"/>
        </a:xfrm>
      </p:grpSpPr>
      <p:sp>
        <p:nvSpPr>
          <p:cNvPr id="72" name="Google Shape;72;p17"/>
          <p:cNvSpPr txBox="1">
            <a:spLocks noGrp="1"/>
          </p:cNvSpPr>
          <p:nvPr>
            <p:ph type="subTitle" idx="1"/>
          </p:nvPr>
        </p:nvSpPr>
        <p:spPr>
          <a:xfrm>
            <a:off x="1863725" y="2877100"/>
            <a:ext cx="5486100" cy="740400"/>
          </a:xfrm>
          <a:prstGeom prst="rect">
            <a:avLst/>
          </a:prstGeom>
        </p:spPr>
        <p:txBody>
          <a:bodyPr spcFirstLastPara="1" wrap="square" lIns="0" tIns="0" rIns="0" bIns="0" anchor="t" anchorCtr="0">
            <a:noAutofit/>
          </a:bodyPr>
          <a:lstStyle>
            <a:lvl1pPr lvl="0" algn="ctr" rtl="0">
              <a:spcBef>
                <a:spcPts val="0"/>
              </a:spcBef>
              <a:spcAft>
                <a:spcPts val="0"/>
              </a:spcAft>
              <a:buNone/>
              <a:defRPr sz="1200">
                <a:solidFill>
                  <a:srgbClr val="FFC39F"/>
                </a:solidFill>
              </a:defRPr>
            </a:lvl1pPr>
            <a:lvl2pPr lvl="1" algn="ctr" rtl="0">
              <a:spcBef>
                <a:spcPts val="0"/>
              </a:spcBef>
              <a:spcAft>
                <a:spcPts val="0"/>
              </a:spcAft>
              <a:buNone/>
              <a:defRPr sz="1000">
                <a:solidFill>
                  <a:srgbClr val="FFC39F"/>
                </a:solidFill>
              </a:defRPr>
            </a:lvl2pPr>
            <a:lvl3pPr lvl="2" algn="ctr" rtl="0">
              <a:spcBef>
                <a:spcPts val="0"/>
              </a:spcBef>
              <a:spcAft>
                <a:spcPts val="0"/>
              </a:spcAft>
              <a:buNone/>
              <a:defRPr sz="1000">
                <a:solidFill>
                  <a:srgbClr val="FFC39F"/>
                </a:solidFill>
              </a:defRPr>
            </a:lvl3pPr>
            <a:lvl4pPr lvl="3" algn="ctr" rtl="0">
              <a:spcBef>
                <a:spcPts val="0"/>
              </a:spcBef>
              <a:spcAft>
                <a:spcPts val="0"/>
              </a:spcAft>
              <a:buNone/>
              <a:defRPr sz="1000">
                <a:solidFill>
                  <a:srgbClr val="FFC39F"/>
                </a:solidFill>
              </a:defRPr>
            </a:lvl4pPr>
            <a:lvl5pPr lvl="4" algn="ctr" rtl="0">
              <a:spcBef>
                <a:spcPts val="0"/>
              </a:spcBef>
              <a:spcAft>
                <a:spcPts val="0"/>
              </a:spcAft>
              <a:buNone/>
              <a:defRPr sz="1000">
                <a:solidFill>
                  <a:srgbClr val="FFC39F"/>
                </a:solidFill>
              </a:defRPr>
            </a:lvl5pPr>
            <a:lvl6pPr lvl="5" algn="ctr" rtl="0">
              <a:spcBef>
                <a:spcPts val="0"/>
              </a:spcBef>
              <a:spcAft>
                <a:spcPts val="0"/>
              </a:spcAft>
              <a:buNone/>
              <a:defRPr sz="1000">
                <a:solidFill>
                  <a:srgbClr val="FFC39F"/>
                </a:solidFill>
              </a:defRPr>
            </a:lvl6pPr>
            <a:lvl7pPr lvl="6" algn="ctr" rtl="0">
              <a:spcBef>
                <a:spcPts val="0"/>
              </a:spcBef>
              <a:spcAft>
                <a:spcPts val="0"/>
              </a:spcAft>
              <a:buNone/>
              <a:defRPr sz="1000">
                <a:solidFill>
                  <a:srgbClr val="FFC39F"/>
                </a:solidFill>
              </a:defRPr>
            </a:lvl7pPr>
            <a:lvl8pPr lvl="7" algn="ctr" rtl="0">
              <a:spcBef>
                <a:spcPts val="0"/>
              </a:spcBef>
              <a:spcAft>
                <a:spcPts val="0"/>
              </a:spcAft>
              <a:buNone/>
              <a:defRPr sz="1000">
                <a:solidFill>
                  <a:srgbClr val="FFC39F"/>
                </a:solidFill>
              </a:defRPr>
            </a:lvl8pPr>
            <a:lvl9pPr lvl="8" algn="ctr" rtl="0">
              <a:spcBef>
                <a:spcPts val="0"/>
              </a:spcBef>
              <a:spcAft>
                <a:spcPts val="0"/>
              </a:spcAft>
              <a:buNone/>
              <a:defRPr sz="1000">
                <a:solidFill>
                  <a:srgbClr val="FFC39F"/>
                </a:solidFill>
              </a:defRPr>
            </a:lvl9pPr>
          </a:lstStyle>
          <a:p>
            <a:endParaRPr/>
          </a:p>
        </p:txBody>
      </p:sp>
      <p:sp>
        <p:nvSpPr>
          <p:cNvPr id="73" name="Google Shape;73;p17"/>
          <p:cNvSpPr txBox="1">
            <a:spLocks noGrp="1"/>
          </p:cNvSpPr>
          <p:nvPr>
            <p:ph type="title" hasCustomPrompt="1"/>
          </p:nvPr>
        </p:nvSpPr>
        <p:spPr>
          <a:xfrm>
            <a:off x="1587750" y="1763196"/>
            <a:ext cx="5968500" cy="1113900"/>
          </a:xfrm>
          <a:prstGeom prst="rect">
            <a:avLst/>
          </a:prstGeom>
          <a:noFill/>
        </p:spPr>
        <p:txBody>
          <a:bodyPr spcFirstLastPara="1" wrap="square" lIns="0" tIns="0" rIns="0" bIns="0" anchor="b" anchorCtr="0">
            <a:noAutofit/>
          </a:bodyPr>
          <a:lstStyle>
            <a:lvl1pPr lvl="0" algn="ctr" rtl="0">
              <a:spcBef>
                <a:spcPts val="0"/>
              </a:spcBef>
              <a:spcAft>
                <a:spcPts val="0"/>
              </a:spcAft>
              <a:buClr>
                <a:srgbClr val="FFC39F"/>
              </a:buClr>
              <a:buSzPts val="6000"/>
              <a:buNone/>
              <a:defRPr sz="6000">
                <a:solidFill>
                  <a:srgbClr val="FFC39F"/>
                </a:solidFill>
              </a:defRPr>
            </a:lvl1pPr>
            <a:lvl2pPr lvl="1" algn="ctr" rtl="0">
              <a:spcBef>
                <a:spcPts val="0"/>
              </a:spcBef>
              <a:spcAft>
                <a:spcPts val="0"/>
              </a:spcAft>
              <a:buClr>
                <a:srgbClr val="FFC39F"/>
              </a:buClr>
              <a:buSzPts val="6000"/>
              <a:buNone/>
              <a:defRPr sz="6000">
                <a:solidFill>
                  <a:srgbClr val="FFC39F"/>
                </a:solidFill>
              </a:defRPr>
            </a:lvl2pPr>
            <a:lvl3pPr lvl="2" algn="ctr" rtl="0">
              <a:spcBef>
                <a:spcPts val="0"/>
              </a:spcBef>
              <a:spcAft>
                <a:spcPts val="0"/>
              </a:spcAft>
              <a:buClr>
                <a:srgbClr val="FFC39F"/>
              </a:buClr>
              <a:buSzPts val="6000"/>
              <a:buNone/>
              <a:defRPr sz="6000">
                <a:solidFill>
                  <a:srgbClr val="FFC39F"/>
                </a:solidFill>
              </a:defRPr>
            </a:lvl3pPr>
            <a:lvl4pPr lvl="3" algn="ctr" rtl="0">
              <a:spcBef>
                <a:spcPts val="0"/>
              </a:spcBef>
              <a:spcAft>
                <a:spcPts val="0"/>
              </a:spcAft>
              <a:buClr>
                <a:srgbClr val="FFC39F"/>
              </a:buClr>
              <a:buSzPts val="6000"/>
              <a:buNone/>
              <a:defRPr sz="6000">
                <a:solidFill>
                  <a:srgbClr val="FFC39F"/>
                </a:solidFill>
              </a:defRPr>
            </a:lvl4pPr>
            <a:lvl5pPr lvl="4" algn="ctr" rtl="0">
              <a:spcBef>
                <a:spcPts val="0"/>
              </a:spcBef>
              <a:spcAft>
                <a:spcPts val="0"/>
              </a:spcAft>
              <a:buClr>
                <a:srgbClr val="FFC39F"/>
              </a:buClr>
              <a:buSzPts val="6000"/>
              <a:buNone/>
              <a:defRPr sz="6000">
                <a:solidFill>
                  <a:srgbClr val="FFC39F"/>
                </a:solidFill>
              </a:defRPr>
            </a:lvl5pPr>
            <a:lvl6pPr lvl="5" algn="ctr" rtl="0">
              <a:spcBef>
                <a:spcPts val="0"/>
              </a:spcBef>
              <a:spcAft>
                <a:spcPts val="0"/>
              </a:spcAft>
              <a:buClr>
                <a:srgbClr val="FFC39F"/>
              </a:buClr>
              <a:buSzPts val="6000"/>
              <a:buNone/>
              <a:defRPr sz="6000">
                <a:solidFill>
                  <a:srgbClr val="FFC39F"/>
                </a:solidFill>
              </a:defRPr>
            </a:lvl6pPr>
            <a:lvl7pPr lvl="6" algn="ctr" rtl="0">
              <a:spcBef>
                <a:spcPts val="0"/>
              </a:spcBef>
              <a:spcAft>
                <a:spcPts val="0"/>
              </a:spcAft>
              <a:buClr>
                <a:srgbClr val="FFC39F"/>
              </a:buClr>
              <a:buSzPts val="6000"/>
              <a:buNone/>
              <a:defRPr sz="6000">
                <a:solidFill>
                  <a:srgbClr val="FFC39F"/>
                </a:solidFill>
              </a:defRPr>
            </a:lvl7pPr>
            <a:lvl8pPr lvl="7" algn="ctr" rtl="0">
              <a:spcBef>
                <a:spcPts val="0"/>
              </a:spcBef>
              <a:spcAft>
                <a:spcPts val="0"/>
              </a:spcAft>
              <a:buClr>
                <a:srgbClr val="FFC39F"/>
              </a:buClr>
              <a:buSzPts val="6000"/>
              <a:buNone/>
              <a:defRPr sz="6000">
                <a:solidFill>
                  <a:srgbClr val="FFC39F"/>
                </a:solidFill>
              </a:defRPr>
            </a:lvl8pPr>
            <a:lvl9pPr lvl="8" algn="ctr" rtl="0">
              <a:spcBef>
                <a:spcPts val="0"/>
              </a:spcBef>
              <a:spcAft>
                <a:spcPts val="0"/>
              </a:spcAft>
              <a:buClr>
                <a:srgbClr val="FFC39F"/>
              </a:buClr>
              <a:buSzPts val="6000"/>
              <a:buNone/>
              <a:defRPr sz="6000">
                <a:solidFill>
                  <a:srgbClr val="FFC39F"/>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type="blank">
  <p:cSld name="BLANK">
    <p:bg>
      <p:bgPr>
        <a:solidFill>
          <a:srgbClr val="FFC39F"/>
        </a:solidFill>
        <a:effectLst/>
      </p:bgPr>
    </p:bg>
    <p:spTree>
      <p:nvGrpSpPr>
        <p:cNvPr id="1" name="Shape 11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bg>
      <p:bgPr>
        <a:solidFill>
          <a:srgbClr val="434343"/>
        </a:solid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1">
  <p:cSld name="CUSTOM_12_3">
    <p:bg>
      <p:bgPr>
        <a:solidFill>
          <a:srgbClr val="FFFFFF"/>
        </a:solidFill>
        <a:effectLst/>
      </p:bgPr>
    </p:bg>
    <p:spTree>
      <p:nvGrpSpPr>
        <p:cNvPr id="1" name="Shape 1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434343"/>
              </a:buClr>
              <a:buSzPts val="700"/>
              <a:buFont typeface="Oswald Regular"/>
              <a:buNone/>
              <a:defRPr sz="3300" i="0" u="none" strike="noStrike" cap="none">
                <a:solidFill>
                  <a:srgbClr val="434343"/>
                </a:solidFill>
                <a:latin typeface="Oswald Regular"/>
                <a:ea typeface="Oswald Regular"/>
                <a:cs typeface="Oswald Regular"/>
                <a:sym typeface="Oswald Regular"/>
              </a:defRPr>
            </a:lvl1pPr>
            <a:lvl2pPr lvl="1">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2pPr>
            <a:lvl3pPr lvl="2">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3pPr>
            <a:lvl4pPr lvl="3">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4pPr>
            <a:lvl5pPr lvl="4">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5pPr>
            <a:lvl6pPr lvl="5">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6pPr>
            <a:lvl7pPr lvl="6">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7pPr>
            <a:lvl8pPr lvl="7">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8pPr>
            <a:lvl9pPr lvl="8">
              <a:spcBef>
                <a:spcPts val="0"/>
              </a:spcBef>
              <a:spcAft>
                <a:spcPts val="0"/>
              </a:spcAft>
              <a:buClr>
                <a:srgbClr val="434343"/>
              </a:buClr>
              <a:buSzPts val="700"/>
              <a:buFont typeface="Oswald Regular"/>
              <a:buNone/>
              <a:defRPr sz="900">
                <a:solidFill>
                  <a:srgbClr val="434343"/>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1pPr>
            <a:lvl2pPr marL="914400" marR="0" lvl="1"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2pPr>
            <a:lvl3pPr marL="1371600" marR="0" lvl="2"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3pPr>
            <a:lvl4pPr marL="1828800" marR="0" lvl="3"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4pPr>
            <a:lvl5pPr marL="2286000" marR="0" lvl="4"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5pPr>
            <a:lvl6pPr marL="2743200" marR="0" lvl="5"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6pPr>
            <a:lvl7pPr marL="3200400" marR="0" lvl="6"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7pPr>
            <a:lvl8pPr marL="3657600" marR="0" lvl="7"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8pPr>
            <a:lvl9pPr marL="4114800" marR="0" lvl="8" indent="-228600" algn="l" rtl="0">
              <a:spcBef>
                <a:spcPts val="0"/>
              </a:spcBef>
              <a:spcAft>
                <a:spcPts val="0"/>
              </a:spcAft>
              <a:buClr>
                <a:srgbClr val="434343"/>
              </a:buClr>
              <a:buSzPts val="1200"/>
              <a:buFont typeface="Advent Pro Light"/>
              <a:buNone/>
              <a:defRPr sz="1200" i="0" u="none" strike="noStrike" cap="none">
                <a:solidFill>
                  <a:srgbClr val="434343"/>
                </a:solidFill>
                <a:latin typeface="Advent Pro Light"/>
                <a:ea typeface="Advent Pro Light"/>
                <a:cs typeface="Advent Pro Light"/>
                <a:sym typeface="Advent Pro Light"/>
              </a:defRPr>
            </a:lvl9pPr>
          </a:lstStyle>
          <a:p>
            <a:endParaRPr/>
          </a:p>
        </p:txBody>
      </p:sp>
      <p:pic>
        <p:nvPicPr>
          <p:cNvPr id="2" name="Picture 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373438" y="4402763"/>
            <a:ext cx="657544" cy="60329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63"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20"/>
        <p:cNvGrpSpPr/>
        <p:nvPr/>
      </p:nvGrpSpPr>
      <p:grpSpPr>
        <a:xfrm>
          <a:off x="0" y="0"/>
          <a:ext cx="0" cy="0"/>
          <a:chOff x="0" y="0"/>
          <a:chExt cx="0" cy="0"/>
        </a:xfrm>
      </p:grpSpPr>
      <p:sp>
        <p:nvSpPr>
          <p:cNvPr id="121" name="Google Shape;121;p29"/>
          <p:cNvSpPr txBox="1">
            <a:spLocks noGrp="1"/>
          </p:cNvSpPr>
          <p:nvPr>
            <p:ph type="title"/>
          </p:nvPr>
        </p:nvSpPr>
        <p:spPr>
          <a:xfrm>
            <a:off x="720100" y="2087923"/>
            <a:ext cx="5633100" cy="121860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smtClean="0"/>
              <a:t>SOFTWARE</a:t>
            </a:r>
            <a:r>
              <a:rPr lang="en-US" sz="4000" dirty="0" smtClean="0">
                <a:solidFill>
                  <a:srgbClr val="FFC39F"/>
                </a:solidFill>
              </a:rPr>
              <a:t> ARCHITECTURE</a:t>
            </a:r>
            <a:endParaRPr sz="4000" dirty="0">
              <a:solidFill>
                <a:srgbClr val="FFC39F"/>
              </a:solidFill>
            </a:endParaRPr>
          </a:p>
        </p:txBody>
      </p:sp>
      <p:sp>
        <p:nvSpPr>
          <p:cNvPr id="122" name="Google Shape;122;p29"/>
          <p:cNvSpPr txBox="1">
            <a:spLocks noGrp="1"/>
          </p:cNvSpPr>
          <p:nvPr>
            <p:ph type="subTitle" idx="1"/>
          </p:nvPr>
        </p:nvSpPr>
        <p:spPr>
          <a:xfrm>
            <a:off x="720100" y="3379500"/>
            <a:ext cx="3756900" cy="91135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latin typeface="Advent Pro"/>
                <a:ea typeface="Advent Pro"/>
                <a:cs typeface="Advent Pro"/>
                <a:sym typeface="Advent Pro"/>
              </a:rPr>
              <a:t>CSE470 slide presented by </a:t>
            </a:r>
          </a:p>
          <a:p>
            <a:pPr marL="0" lvl="0" indent="0" algn="l" rtl="0">
              <a:spcBef>
                <a:spcPts val="0"/>
              </a:spcBef>
              <a:spcAft>
                <a:spcPts val="0"/>
              </a:spcAft>
              <a:buNone/>
            </a:pPr>
            <a:r>
              <a:rPr lang="en-US" dirty="0" smtClean="0">
                <a:latin typeface="Advent Pro"/>
                <a:ea typeface="Advent Pro"/>
                <a:cs typeface="Advent Pro"/>
                <a:sym typeface="Advent Pro"/>
              </a:rPr>
              <a:t>	A.M.ESFAR-E-ALAM</a:t>
            </a:r>
          </a:p>
          <a:p>
            <a:pPr marL="0" lvl="0" indent="0" algn="l" rtl="0">
              <a:spcBef>
                <a:spcPts val="0"/>
              </a:spcBef>
              <a:spcAft>
                <a:spcPts val="0"/>
              </a:spcAft>
              <a:buNone/>
            </a:pPr>
            <a:r>
              <a:rPr lang="en-US" dirty="0" smtClean="0">
                <a:latin typeface="Advent Pro"/>
                <a:ea typeface="Advent Pro"/>
                <a:cs typeface="Advent Pro"/>
                <a:sym typeface="Advent Pro"/>
              </a:rPr>
              <a:t>	AFRINA KHATUN</a:t>
            </a:r>
          </a:p>
          <a:p>
            <a:pPr marL="0" lvl="0" indent="0" algn="l" rtl="0">
              <a:spcBef>
                <a:spcPts val="0"/>
              </a:spcBef>
              <a:spcAft>
                <a:spcPts val="0"/>
              </a:spcAft>
              <a:buNone/>
            </a:pPr>
            <a:r>
              <a:rPr lang="en-US" dirty="0" smtClean="0">
                <a:latin typeface="Advent Pro"/>
                <a:ea typeface="Advent Pro"/>
                <a:cs typeface="Advent Pro"/>
                <a:sym typeface="Advent Pro"/>
              </a:rPr>
              <a:t>	DR.ZAVID PARVEZ</a:t>
            </a:r>
          </a:p>
          <a:p>
            <a:pPr marL="0" lvl="0" indent="0" algn="l" rtl="0">
              <a:spcBef>
                <a:spcPts val="0"/>
              </a:spcBef>
              <a:spcAft>
                <a:spcPts val="0"/>
              </a:spcAft>
              <a:buNone/>
            </a:pPr>
            <a:r>
              <a:rPr lang="en-US" dirty="0" smtClean="0">
                <a:latin typeface="Advent Pro"/>
                <a:ea typeface="Advent Pro"/>
                <a:cs typeface="Advent Pro"/>
                <a:sym typeface="Advent Pro"/>
              </a:rPr>
              <a:t>	HOSSAIN ARIF</a:t>
            </a:r>
          </a:p>
        </p:txBody>
      </p:sp>
      <p:grpSp>
        <p:nvGrpSpPr>
          <p:cNvPr id="123" name="Google Shape;123;p29"/>
          <p:cNvGrpSpPr/>
          <p:nvPr/>
        </p:nvGrpSpPr>
        <p:grpSpPr>
          <a:xfrm>
            <a:off x="4432326" y="248872"/>
            <a:ext cx="4330674" cy="4627928"/>
            <a:chOff x="4432326" y="248872"/>
            <a:chExt cx="4330674" cy="4627928"/>
          </a:xfrm>
        </p:grpSpPr>
        <p:sp>
          <p:nvSpPr>
            <p:cNvPr id="124" name="Google Shape;124;p29"/>
            <p:cNvSpPr/>
            <p:nvPr/>
          </p:nvSpPr>
          <p:spPr>
            <a:xfrm>
              <a:off x="4432326" y="722981"/>
              <a:ext cx="4330674" cy="3369890"/>
            </a:xfrm>
            <a:custGeom>
              <a:avLst/>
              <a:gdLst/>
              <a:ahLst/>
              <a:cxnLst/>
              <a:rect l="l" t="t" r="r" b="b"/>
              <a:pathLst>
                <a:path w="196069" h="152570" extrusionOk="0">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9"/>
            <p:cNvSpPr/>
            <p:nvPr/>
          </p:nvSpPr>
          <p:spPr>
            <a:xfrm>
              <a:off x="4999334" y="4230453"/>
              <a:ext cx="3231777" cy="646347"/>
            </a:xfrm>
            <a:custGeom>
              <a:avLst/>
              <a:gdLst/>
              <a:ahLst/>
              <a:cxnLst/>
              <a:rect l="l" t="t" r="r" b="b"/>
              <a:pathLst>
                <a:path w="146317" h="29263" extrusionOk="0">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9"/>
            <p:cNvSpPr/>
            <p:nvPr/>
          </p:nvSpPr>
          <p:spPr>
            <a:xfrm>
              <a:off x="7093472" y="254770"/>
              <a:ext cx="1309148" cy="1428531"/>
            </a:xfrm>
            <a:custGeom>
              <a:avLst/>
              <a:gdLst/>
              <a:ahLst/>
              <a:cxnLst/>
              <a:rect l="l" t="t" r="r" b="b"/>
              <a:pathLst>
                <a:path w="59271" h="64676" extrusionOk="0">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9"/>
            <p:cNvSpPr/>
            <p:nvPr/>
          </p:nvSpPr>
          <p:spPr>
            <a:xfrm>
              <a:off x="7087464" y="248872"/>
              <a:ext cx="1321142" cy="1440326"/>
            </a:xfrm>
            <a:custGeom>
              <a:avLst/>
              <a:gdLst/>
              <a:ahLst/>
              <a:cxnLst/>
              <a:rect l="l" t="t" r="r" b="b"/>
              <a:pathLst>
                <a:path w="59814" h="65210" extrusionOk="0">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9"/>
            <p:cNvSpPr/>
            <p:nvPr/>
          </p:nvSpPr>
          <p:spPr>
            <a:xfrm>
              <a:off x="7093472" y="254770"/>
              <a:ext cx="1309148" cy="147014"/>
            </a:xfrm>
            <a:custGeom>
              <a:avLst/>
              <a:gdLst/>
              <a:ahLst/>
              <a:cxnLst/>
              <a:rect l="l" t="t" r="r" b="b"/>
              <a:pathLst>
                <a:path w="59271" h="6656" extrusionOk="0">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9"/>
            <p:cNvSpPr/>
            <p:nvPr/>
          </p:nvSpPr>
          <p:spPr>
            <a:xfrm>
              <a:off x="7087464" y="248872"/>
              <a:ext cx="1321142" cy="158897"/>
            </a:xfrm>
            <a:custGeom>
              <a:avLst/>
              <a:gdLst/>
              <a:ahLst/>
              <a:cxnLst/>
              <a:rect l="l" t="t" r="r" b="b"/>
              <a:pathLst>
                <a:path w="59814" h="7194" extrusionOk="0">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9"/>
            <p:cNvSpPr/>
            <p:nvPr/>
          </p:nvSpPr>
          <p:spPr>
            <a:xfrm>
              <a:off x="7158939" y="1011465"/>
              <a:ext cx="538692" cy="12016"/>
            </a:xfrm>
            <a:custGeom>
              <a:avLst/>
              <a:gdLst/>
              <a:ahLst/>
              <a:cxnLst/>
              <a:rect l="l" t="t" r="r" b="b"/>
              <a:pathLst>
                <a:path w="24389" h="544" extrusionOk="0">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9"/>
            <p:cNvSpPr/>
            <p:nvPr/>
          </p:nvSpPr>
          <p:spPr>
            <a:xfrm>
              <a:off x="7158939" y="1079473"/>
              <a:ext cx="538692" cy="12038"/>
            </a:xfrm>
            <a:custGeom>
              <a:avLst/>
              <a:gdLst/>
              <a:ahLst/>
              <a:cxnLst/>
              <a:rect l="l" t="t" r="r" b="b"/>
              <a:pathLst>
                <a:path w="24389" h="545" extrusionOk="0">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p:nvPr/>
          </p:nvSpPr>
          <p:spPr>
            <a:xfrm>
              <a:off x="7158939" y="1147502"/>
              <a:ext cx="538692" cy="12016"/>
            </a:xfrm>
            <a:custGeom>
              <a:avLst/>
              <a:gdLst/>
              <a:ahLst/>
              <a:cxnLst/>
              <a:rect l="l" t="t" r="r" b="b"/>
              <a:pathLst>
                <a:path w="24389" h="544" extrusionOk="0">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9"/>
            <p:cNvSpPr/>
            <p:nvPr/>
          </p:nvSpPr>
          <p:spPr>
            <a:xfrm>
              <a:off x="7158939" y="1215510"/>
              <a:ext cx="538692" cy="12038"/>
            </a:xfrm>
            <a:custGeom>
              <a:avLst/>
              <a:gdLst/>
              <a:ahLst/>
              <a:cxnLst/>
              <a:rect l="l" t="t" r="r" b="b"/>
              <a:pathLst>
                <a:path w="24389" h="545" extrusionOk="0">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9"/>
            <p:cNvSpPr/>
            <p:nvPr/>
          </p:nvSpPr>
          <p:spPr>
            <a:xfrm>
              <a:off x="7158939" y="1283628"/>
              <a:ext cx="538692" cy="11927"/>
            </a:xfrm>
            <a:custGeom>
              <a:avLst/>
              <a:gdLst/>
              <a:ahLst/>
              <a:cxnLst/>
              <a:rect l="l" t="t" r="r" b="b"/>
              <a:pathLst>
                <a:path w="24389" h="540" extrusionOk="0">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9"/>
            <p:cNvSpPr/>
            <p:nvPr/>
          </p:nvSpPr>
          <p:spPr>
            <a:xfrm>
              <a:off x="7158939" y="1351635"/>
              <a:ext cx="538692" cy="11949"/>
            </a:xfrm>
            <a:custGeom>
              <a:avLst/>
              <a:gdLst/>
              <a:ahLst/>
              <a:cxnLst/>
              <a:rect l="l" t="t" r="r" b="b"/>
              <a:pathLst>
                <a:path w="24389" h="541" extrusionOk="0">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9"/>
            <p:cNvSpPr/>
            <p:nvPr/>
          </p:nvSpPr>
          <p:spPr>
            <a:xfrm>
              <a:off x="7158939" y="1419664"/>
              <a:ext cx="538692" cy="11927"/>
            </a:xfrm>
            <a:custGeom>
              <a:avLst/>
              <a:gdLst/>
              <a:ahLst/>
              <a:cxnLst/>
              <a:rect l="l" t="t" r="r" b="b"/>
              <a:pathLst>
                <a:path w="24389" h="540" extrusionOk="0">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9"/>
            <p:cNvSpPr/>
            <p:nvPr/>
          </p:nvSpPr>
          <p:spPr>
            <a:xfrm>
              <a:off x="7158939" y="1487672"/>
              <a:ext cx="538692" cy="11949"/>
            </a:xfrm>
            <a:custGeom>
              <a:avLst/>
              <a:gdLst/>
              <a:ahLst/>
              <a:cxnLst/>
              <a:rect l="l" t="t" r="r" b="b"/>
              <a:pathLst>
                <a:path w="24389" h="541" extrusionOk="0">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9"/>
            <p:cNvSpPr/>
            <p:nvPr/>
          </p:nvSpPr>
          <p:spPr>
            <a:xfrm>
              <a:off x="7158939" y="1555701"/>
              <a:ext cx="538692" cy="11927"/>
            </a:xfrm>
            <a:custGeom>
              <a:avLst/>
              <a:gdLst/>
              <a:ahLst/>
              <a:cxnLst/>
              <a:rect l="l" t="t" r="r" b="b"/>
              <a:pathLst>
                <a:path w="24389" h="540" extrusionOk="0">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9"/>
            <p:cNvSpPr/>
            <p:nvPr/>
          </p:nvSpPr>
          <p:spPr>
            <a:xfrm>
              <a:off x="7778339" y="1011465"/>
              <a:ext cx="538692" cy="12016"/>
            </a:xfrm>
            <a:custGeom>
              <a:avLst/>
              <a:gdLst/>
              <a:ahLst/>
              <a:cxnLst/>
              <a:rect l="l" t="t" r="r" b="b"/>
              <a:pathLst>
                <a:path w="24389" h="544" extrusionOk="0">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9"/>
            <p:cNvSpPr/>
            <p:nvPr/>
          </p:nvSpPr>
          <p:spPr>
            <a:xfrm>
              <a:off x="7778339" y="1079473"/>
              <a:ext cx="538692" cy="12038"/>
            </a:xfrm>
            <a:custGeom>
              <a:avLst/>
              <a:gdLst/>
              <a:ahLst/>
              <a:cxnLst/>
              <a:rect l="l" t="t" r="r" b="b"/>
              <a:pathLst>
                <a:path w="24389" h="545" extrusionOk="0">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9"/>
            <p:cNvSpPr/>
            <p:nvPr/>
          </p:nvSpPr>
          <p:spPr>
            <a:xfrm>
              <a:off x="7778339" y="1147502"/>
              <a:ext cx="538692" cy="12016"/>
            </a:xfrm>
            <a:custGeom>
              <a:avLst/>
              <a:gdLst/>
              <a:ahLst/>
              <a:cxnLst/>
              <a:rect l="l" t="t" r="r" b="b"/>
              <a:pathLst>
                <a:path w="24389" h="544" extrusionOk="0">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9"/>
            <p:cNvSpPr/>
            <p:nvPr/>
          </p:nvSpPr>
          <p:spPr>
            <a:xfrm>
              <a:off x="7778339" y="1215510"/>
              <a:ext cx="538692" cy="12038"/>
            </a:xfrm>
            <a:custGeom>
              <a:avLst/>
              <a:gdLst/>
              <a:ahLst/>
              <a:cxnLst/>
              <a:rect l="l" t="t" r="r" b="b"/>
              <a:pathLst>
                <a:path w="24389" h="545" extrusionOk="0">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9"/>
            <p:cNvSpPr/>
            <p:nvPr/>
          </p:nvSpPr>
          <p:spPr>
            <a:xfrm>
              <a:off x="7778339" y="1283628"/>
              <a:ext cx="538692" cy="11927"/>
            </a:xfrm>
            <a:custGeom>
              <a:avLst/>
              <a:gdLst/>
              <a:ahLst/>
              <a:cxnLst/>
              <a:rect l="l" t="t" r="r" b="b"/>
              <a:pathLst>
                <a:path w="24389" h="540" extrusionOk="0">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9"/>
            <p:cNvSpPr/>
            <p:nvPr/>
          </p:nvSpPr>
          <p:spPr>
            <a:xfrm>
              <a:off x="7778339" y="1351635"/>
              <a:ext cx="538692" cy="11949"/>
            </a:xfrm>
            <a:custGeom>
              <a:avLst/>
              <a:gdLst/>
              <a:ahLst/>
              <a:cxnLst/>
              <a:rect l="l" t="t" r="r" b="b"/>
              <a:pathLst>
                <a:path w="24389" h="541" extrusionOk="0">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p:nvPr/>
          </p:nvSpPr>
          <p:spPr>
            <a:xfrm>
              <a:off x="7778339" y="1419664"/>
              <a:ext cx="538692" cy="11927"/>
            </a:xfrm>
            <a:custGeom>
              <a:avLst/>
              <a:gdLst/>
              <a:ahLst/>
              <a:cxnLst/>
              <a:rect l="l" t="t" r="r" b="b"/>
              <a:pathLst>
                <a:path w="24389" h="540" extrusionOk="0">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9"/>
            <p:cNvSpPr/>
            <p:nvPr/>
          </p:nvSpPr>
          <p:spPr>
            <a:xfrm>
              <a:off x="7778339" y="1487672"/>
              <a:ext cx="538692" cy="11949"/>
            </a:xfrm>
            <a:custGeom>
              <a:avLst/>
              <a:gdLst/>
              <a:ahLst/>
              <a:cxnLst/>
              <a:rect l="l" t="t" r="r" b="b"/>
              <a:pathLst>
                <a:path w="24389" h="541" extrusionOk="0">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9"/>
            <p:cNvSpPr/>
            <p:nvPr/>
          </p:nvSpPr>
          <p:spPr>
            <a:xfrm>
              <a:off x="7778339" y="1555701"/>
              <a:ext cx="538692" cy="11927"/>
            </a:xfrm>
            <a:custGeom>
              <a:avLst/>
              <a:gdLst/>
              <a:ahLst/>
              <a:cxnLst/>
              <a:rect l="l" t="t" r="r" b="b"/>
              <a:pathLst>
                <a:path w="24389" h="540" extrusionOk="0">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9"/>
            <p:cNvSpPr/>
            <p:nvPr/>
          </p:nvSpPr>
          <p:spPr>
            <a:xfrm>
              <a:off x="7153108" y="522006"/>
              <a:ext cx="432650" cy="304476"/>
            </a:xfrm>
            <a:custGeom>
              <a:avLst/>
              <a:gdLst/>
              <a:ahLst/>
              <a:cxnLst/>
              <a:rect l="l" t="t" r="r" b="b"/>
              <a:pathLst>
                <a:path w="19588" h="13785" extrusionOk="0">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9"/>
            <p:cNvSpPr/>
            <p:nvPr/>
          </p:nvSpPr>
          <p:spPr>
            <a:xfrm>
              <a:off x="7772685" y="454154"/>
              <a:ext cx="542138" cy="490033"/>
            </a:xfrm>
            <a:custGeom>
              <a:avLst/>
              <a:gdLst/>
              <a:ahLst/>
              <a:cxnLst/>
              <a:rect l="l" t="t" r="r" b="b"/>
              <a:pathLst>
                <a:path w="24545" h="22186" extrusionOk="0">
                  <a:moveTo>
                    <a:pt x="0" y="1"/>
                  </a:moveTo>
                  <a:lnTo>
                    <a:pt x="0" y="22185"/>
                  </a:lnTo>
                  <a:lnTo>
                    <a:pt x="24545" y="22185"/>
                  </a:lnTo>
                  <a:lnTo>
                    <a:pt x="24545"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9"/>
            <p:cNvSpPr/>
            <p:nvPr/>
          </p:nvSpPr>
          <p:spPr>
            <a:xfrm>
              <a:off x="7760780" y="442248"/>
              <a:ext cx="565970" cy="513822"/>
            </a:xfrm>
            <a:custGeom>
              <a:avLst/>
              <a:gdLst/>
              <a:ahLst/>
              <a:cxnLst/>
              <a:rect l="l" t="t" r="r" b="b"/>
              <a:pathLst>
                <a:path w="25624" h="23263" extrusionOk="0">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9"/>
            <p:cNvSpPr/>
            <p:nvPr/>
          </p:nvSpPr>
          <p:spPr>
            <a:xfrm>
              <a:off x="7772685" y="658927"/>
              <a:ext cx="542138" cy="285260"/>
            </a:xfrm>
            <a:custGeom>
              <a:avLst/>
              <a:gdLst/>
              <a:ahLst/>
              <a:cxnLst/>
              <a:rect l="l" t="t" r="r" b="b"/>
              <a:pathLst>
                <a:path w="24545" h="12915" extrusionOk="0">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9"/>
            <p:cNvSpPr/>
            <p:nvPr/>
          </p:nvSpPr>
          <p:spPr>
            <a:xfrm>
              <a:off x="7766787" y="653007"/>
              <a:ext cx="554065" cy="297077"/>
            </a:xfrm>
            <a:custGeom>
              <a:avLst/>
              <a:gdLst/>
              <a:ahLst/>
              <a:cxnLst/>
              <a:rect l="l" t="t" r="r" b="b"/>
              <a:pathLst>
                <a:path w="25085" h="13450" extrusionOk="0">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p:nvPr/>
          </p:nvSpPr>
          <p:spPr>
            <a:xfrm>
              <a:off x="7831084" y="505419"/>
              <a:ext cx="121680" cy="121768"/>
            </a:xfrm>
            <a:custGeom>
              <a:avLst/>
              <a:gdLst/>
              <a:ahLst/>
              <a:cxnLst/>
              <a:rect l="l" t="t" r="r" b="b"/>
              <a:pathLst>
                <a:path w="5509" h="5513" extrusionOk="0">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9"/>
            <p:cNvSpPr/>
            <p:nvPr/>
          </p:nvSpPr>
          <p:spPr>
            <a:xfrm>
              <a:off x="7825098" y="499521"/>
              <a:ext cx="133674" cy="133651"/>
            </a:xfrm>
            <a:custGeom>
              <a:avLst/>
              <a:gdLst/>
              <a:ahLst/>
              <a:cxnLst/>
              <a:rect l="l" t="t" r="r" b="b"/>
              <a:pathLst>
                <a:path w="6052" h="6051" extrusionOk="0">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9"/>
            <p:cNvSpPr/>
            <p:nvPr/>
          </p:nvSpPr>
          <p:spPr>
            <a:xfrm>
              <a:off x="7132898" y="297730"/>
              <a:ext cx="1206640" cy="46605"/>
            </a:xfrm>
            <a:custGeom>
              <a:avLst/>
              <a:gdLst/>
              <a:ahLst/>
              <a:cxnLst/>
              <a:rect l="l" t="t" r="r" b="b"/>
              <a:pathLst>
                <a:path w="54630" h="2110" extrusionOk="0">
                  <a:moveTo>
                    <a:pt x="0" y="0"/>
                  </a:moveTo>
                  <a:lnTo>
                    <a:pt x="0" y="2109"/>
                  </a:lnTo>
                  <a:lnTo>
                    <a:pt x="54630" y="2109"/>
                  </a:lnTo>
                  <a:lnTo>
                    <a:pt x="546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p:nvPr/>
          </p:nvSpPr>
          <p:spPr>
            <a:xfrm>
              <a:off x="7126891" y="291833"/>
              <a:ext cx="1218567" cy="58510"/>
            </a:xfrm>
            <a:custGeom>
              <a:avLst/>
              <a:gdLst/>
              <a:ahLst/>
              <a:cxnLst/>
              <a:rect l="l" t="t" r="r" b="b"/>
              <a:pathLst>
                <a:path w="55170" h="2649" extrusionOk="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5314810" y="424247"/>
              <a:ext cx="1014037" cy="673337"/>
            </a:xfrm>
            <a:custGeom>
              <a:avLst/>
              <a:gdLst/>
              <a:ahLst/>
              <a:cxnLst/>
              <a:rect l="l" t="t" r="r" b="b"/>
              <a:pathLst>
                <a:path w="45910" h="30485" extrusionOk="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5308913" y="418239"/>
              <a:ext cx="1025942" cy="685353"/>
            </a:xfrm>
            <a:custGeom>
              <a:avLst/>
              <a:gdLst/>
              <a:ahLst/>
              <a:cxnLst/>
              <a:rect l="l" t="t" r="r" b="b"/>
              <a:pathLst>
                <a:path w="46449" h="31029" extrusionOk="0">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5314810" y="1001659"/>
              <a:ext cx="1014037" cy="95926"/>
            </a:xfrm>
            <a:custGeom>
              <a:avLst/>
              <a:gdLst/>
              <a:ahLst/>
              <a:cxnLst/>
              <a:rect l="l" t="t" r="r" b="b"/>
              <a:pathLst>
                <a:path w="45910" h="4343" extrusionOk="0">
                  <a:moveTo>
                    <a:pt x="1" y="1"/>
                  </a:moveTo>
                  <a:lnTo>
                    <a:pt x="1" y="4342"/>
                  </a:lnTo>
                  <a:lnTo>
                    <a:pt x="45910" y="4342"/>
                  </a:lnTo>
                  <a:lnTo>
                    <a:pt x="4591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9"/>
            <p:cNvSpPr/>
            <p:nvPr/>
          </p:nvSpPr>
          <p:spPr>
            <a:xfrm>
              <a:off x="5308913" y="995761"/>
              <a:ext cx="1025942" cy="107831"/>
            </a:xfrm>
            <a:custGeom>
              <a:avLst/>
              <a:gdLst/>
              <a:ahLst/>
              <a:cxnLst/>
              <a:rect l="l" t="t" r="r" b="b"/>
              <a:pathLst>
                <a:path w="46449" h="4882" extrusionOk="0">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9"/>
            <p:cNvSpPr/>
            <p:nvPr/>
          </p:nvSpPr>
          <p:spPr>
            <a:xfrm>
              <a:off x="5361304" y="1034481"/>
              <a:ext cx="921159" cy="30392"/>
            </a:xfrm>
            <a:custGeom>
              <a:avLst/>
              <a:gdLst/>
              <a:ahLst/>
              <a:cxnLst/>
              <a:rect l="l" t="t" r="r" b="b"/>
              <a:pathLst>
                <a:path w="41705" h="1376" extrusionOk="0">
                  <a:moveTo>
                    <a:pt x="1" y="1"/>
                  </a:moveTo>
                  <a:lnTo>
                    <a:pt x="1" y="1375"/>
                  </a:lnTo>
                  <a:lnTo>
                    <a:pt x="41704" y="1375"/>
                  </a:lnTo>
                  <a:lnTo>
                    <a:pt x="417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5355296" y="1028495"/>
              <a:ext cx="933153" cy="42364"/>
            </a:xfrm>
            <a:custGeom>
              <a:avLst/>
              <a:gdLst/>
              <a:ahLst/>
              <a:cxnLst/>
              <a:rect l="l" t="t" r="r" b="b"/>
              <a:pathLst>
                <a:path w="42248" h="1918" extrusionOk="0">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5681816" y="590036"/>
              <a:ext cx="280114" cy="280114"/>
            </a:xfrm>
            <a:custGeom>
              <a:avLst/>
              <a:gdLst/>
              <a:ahLst/>
              <a:cxnLst/>
              <a:rect l="l" t="t" r="r" b="b"/>
              <a:pathLst>
                <a:path w="12682" h="12682" extrusionOk="0">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5675808" y="584006"/>
              <a:ext cx="292151" cy="292063"/>
            </a:xfrm>
            <a:custGeom>
              <a:avLst/>
              <a:gdLst/>
              <a:ahLst/>
              <a:cxnLst/>
              <a:rect l="l" t="t" r="r" b="b"/>
              <a:pathLst>
                <a:path w="13227" h="13223" extrusionOk="0">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5758658" y="642781"/>
              <a:ext cx="151145" cy="174535"/>
            </a:xfrm>
            <a:custGeom>
              <a:avLst/>
              <a:gdLst/>
              <a:ahLst/>
              <a:cxnLst/>
              <a:rect l="l" t="t" r="r" b="b"/>
              <a:pathLst>
                <a:path w="6843" h="7902" extrusionOk="0">
                  <a:moveTo>
                    <a:pt x="0" y="0"/>
                  </a:moveTo>
                  <a:lnTo>
                    <a:pt x="0" y="7901"/>
                  </a:lnTo>
                  <a:lnTo>
                    <a:pt x="6843" y="395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752650" y="636883"/>
              <a:ext cx="163138" cy="186419"/>
            </a:xfrm>
            <a:custGeom>
              <a:avLst/>
              <a:gdLst/>
              <a:ahLst/>
              <a:cxnLst/>
              <a:rect l="l" t="t" r="r" b="b"/>
              <a:pathLst>
                <a:path w="7386" h="8440" extrusionOk="0">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4894065" y="1342910"/>
              <a:ext cx="1029852" cy="434262"/>
            </a:xfrm>
            <a:custGeom>
              <a:avLst/>
              <a:gdLst/>
              <a:ahLst/>
              <a:cxnLst/>
              <a:rect l="l" t="t" r="r" b="b"/>
              <a:pathLst>
                <a:path w="46626" h="19661" extrusionOk="0">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4888168" y="1336925"/>
              <a:ext cx="1041757" cy="446256"/>
            </a:xfrm>
            <a:custGeom>
              <a:avLst/>
              <a:gdLst/>
              <a:ahLst/>
              <a:cxnLst/>
              <a:rect l="l" t="t" r="r" b="b"/>
              <a:pathLst>
                <a:path w="47165" h="20204" extrusionOk="0">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4967904" y="1402127"/>
              <a:ext cx="190328" cy="115937"/>
            </a:xfrm>
            <a:custGeom>
              <a:avLst/>
              <a:gdLst/>
              <a:ahLst/>
              <a:cxnLst/>
              <a:rect l="l" t="t" r="r" b="b"/>
              <a:pathLst>
                <a:path w="8617" h="5249" extrusionOk="0">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211683" y="1484602"/>
              <a:ext cx="597997" cy="11927"/>
            </a:xfrm>
            <a:custGeom>
              <a:avLst/>
              <a:gdLst/>
              <a:ahLst/>
              <a:cxnLst/>
              <a:rect l="l" t="t" r="r" b="b"/>
              <a:pathLst>
                <a:path w="27074" h="540" extrusionOk="0">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211683" y="1534895"/>
              <a:ext cx="597997" cy="12016"/>
            </a:xfrm>
            <a:custGeom>
              <a:avLst/>
              <a:gdLst/>
              <a:ahLst/>
              <a:cxnLst/>
              <a:rect l="l" t="t" r="r" b="b"/>
              <a:pathLst>
                <a:path w="27074" h="544" extrusionOk="0">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211683" y="1585277"/>
              <a:ext cx="597997" cy="11905"/>
            </a:xfrm>
            <a:custGeom>
              <a:avLst/>
              <a:gdLst/>
              <a:ahLst/>
              <a:cxnLst/>
              <a:rect l="l" t="t" r="r" b="b"/>
              <a:pathLst>
                <a:path w="27074" h="539" extrusionOk="0">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211683" y="1635548"/>
              <a:ext cx="597997" cy="12016"/>
            </a:xfrm>
            <a:custGeom>
              <a:avLst/>
              <a:gdLst/>
              <a:ahLst/>
              <a:cxnLst/>
              <a:rect l="l" t="t" r="r" b="b"/>
              <a:pathLst>
                <a:path w="27074" h="544" extrusionOk="0">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6993769" y="2138767"/>
              <a:ext cx="370385" cy="619091"/>
            </a:xfrm>
            <a:custGeom>
              <a:avLst/>
              <a:gdLst/>
              <a:ahLst/>
              <a:cxnLst/>
              <a:rect l="l" t="t" r="r" b="b"/>
              <a:pathLst>
                <a:path w="16769" h="28029" extrusionOk="0">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6987607" y="2132826"/>
              <a:ext cx="385206" cy="631018"/>
            </a:xfrm>
            <a:custGeom>
              <a:avLst/>
              <a:gdLst/>
              <a:ahLst/>
              <a:cxnLst/>
              <a:rect l="l" t="t" r="r" b="b"/>
              <a:pathLst>
                <a:path w="17440" h="28569" extrusionOk="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7108006" y="2147602"/>
              <a:ext cx="251643" cy="578052"/>
            </a:xfrm>
            <a:custGeom>
              <a:avLst/>
              <a:gdLst/>
              <a:ahLst/>
              <a:cxnLst/>
              <a:rect l="l" t="t" r="r" b="b"/>
              <a:pathLst>
                <a:path w="11393" h="26171" extrusionOk="0">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6035856" y="2171678"/>
              <a:ext cx="247380" cy="586357"/>
            </a:xfrm>
            <a:custGeom>
              <a:avLst/>
              <a:gdLst/>
              <a:ahLst/>
              <a:cxnLst/>
              <a:rect l="l" t="t" r="r" b="b"/>
              <a:pathLst>
                <a:path w="11200" h="26547" extrusionOk="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6030467" y="2165692"/>
              <a:ext cx="259131" cy="598240"/>
            </a:xfrm>
            <a:custGeom>
              <a:avLst/>
              <a:gdLst/>
              <a:ahLst/>
              <a:cxnLst/>
              <a:rect l="l" t="t" r="r" b="b"/>
              <a:pathLst>
                <a:path w="11732" h="27085" extrusionOk="0">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6043167" y="2180049"/>
              <a:ext cx="183105" cy="567295"/>
            </a:xfrm>
            <a:custGeom>
              <a:avLst/>
              <a:gdLst/>
              <a:ahLst/>
              <a:cxnLst/>
              <a:rect l="l" t="t" r="r" b="b"/>
              <a:pathLst>
                <a:path w="8290" h="25684" extrusionOk="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067331" y="1803214"/>
              <a:ext cx="1190936" cy="684403"/>
            </a:xfrm>
            <a:custGeom>
              <a:avLst/>
              <a:gdLst/>
              <a:ahLst/>
              <a:cxnLst/>
              <a:rect l="l" t="t" r="r" b="b"/>
              <a:pathLst>
                <a:path w="53919" h="30986" extrusionOk="0">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060904" y="1797383"/>
              <a:ext cx="1204166" cy="696242"/>
            </a:xfrm>
            <a:custGeom>
              <a:avLst/>
              <a:gdLst/>
              <a:ahLst/>
              <a:cxnLst/>
              <a:rect l="l" t="t" r="r" b="b"/>
              <a:pathLst>
                <a:path w="54518" h="31522" extrusionOk="0">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6310205" y="1904176"/>
              <a:ext cx="8857" cy="369170"/>
            </a:xfrm>
            <a:custGeom>
              <a:avLst/>
              <a:gdLst/>
              <a:ahLst/>
              <a:cxnLst/>
              <a:rect l="l" t="t" r="r" b="b"/>
              <a:pathLst>
                <a:path w="401" h="16714" extrusionOk="0">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6338720" y="1937064"/>
              <a:ext cx="53651" cy="281925"/>
            </a:xfrm>
            <a:custGeom>
              <a:avLst/>
              <a:gdLst/>
              <a:ahLst/>
              <a:cxnLst/>
              <a:rect l="l" t="t" r="r" b="b"/>
              <a:pathLst>
                <a:path w="2429" h="12764" extrusionOk="0">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6392790" y="2227294"/>
              <a:ext cx="36820" cy="76025"/>
            </a:xfrm>
            <a:custGeom>
              <a:avLst/>
              <a:gdLst/>
              <a:ahLst/>
              <a:cxnLst/>
              <a:rect l="l" t="t" r="r" b="b"/>
              <a:pathLst>
                <a:path w="1667" h="3442" extrusionOk="0">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6361470" y="1917031"/>
              <a:ext cx="63833" cy="194768"/>
            </a:xfrm>
            <a:custGeom>
              <a:avLst/>
              <a:gdLst/>
              <a:ahLst/>
              <a:cxnLst/>
              <a:rect l="l" t="t" r="r" b="b"/>
              <a:pathLst>
                <a:path w="2890" h="8818" extrusionOk="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6913128" y="1948483"/>
              <a:ext cx="71144" cy="209014"/>
            </a:xfrm>
            <a:custGeom>
              <a:avLst/>
              <a:gdLst/>
              <a:ahLst/>
              <a:cxnLst/>
              <a:rect l="l" t="t" r="r" b="b"/>
              <a:pathLst>
                <a:path w="3221" h="9463" extrusionOk="0">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7032223" y="1982807"/>
              <a:ext cx="7443" cy="289125"/>
            </a:xfrm>
            <a:custGeom>
              <a:avLst/>
              <a:gdLst/>
              <a:ahLst/>
              <a:cxnLst/>
              <a:rect l="l" t="t" r="r" b="b"/>
              <a:pathLst>
                <a:path w="337" h="13090" extrusionOk="0">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6928920" y="1988506"/>
              <a:ext cx="95219" cy="279098"/>
            </a:xfrm>
            <a:custGeom>
              <a:avLst/>
              <a:gdLst/>
              <a:ahLst/>
              <a:cxnLst/>
              <a:rect l="l" t="t" r="r" b="b"/>
              <a:pathLst>
                <a:path w="4311" h="12636" extrusionOk="0">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6937468" y="2225880"/>
              <a:ext cx="55440" cy="88924"/>
            </a:xfrm>
            <a:custGeom>
              <a:avLst/>
              <a:gdLst/>
              <a:ahLst/>
              <a:cxnLst/>
              <a:rect l="l" t="t" r="r" b="b"/>
              <a:pathLst>
                <a:path w="2510" h="4026" extrusionOk="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6527325" y="1848383"/>
              <a:ext cx="250671" cy="256635"/>
            </a:xfrm>
            <a:custGeom>
              <a:avLst/>
              <a:gdLst/>
              <a:ahLst/>
              <a:cxnLst/>
              <a:rect l="l" t="t" r="r" b="b"/>
              <a:pathLst>
                <a:path w="11349" h="11619" extrusionOk="0">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358997" y="1564205"/>
              <a:ext cx="96721" cy="115076"/>
            </a:xfrm>
            <a:custGeom>
              <a:avLst/>
              <a:gdLst/>
              <a:ahLst/>
              <a:cxnLst/>
              <a:rect l="l" t="t" r="r" b="b"/>
              <a:pathLst>
                <a:path w="4379" h="5210" extrusionOk="0">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367566" y="1558241"/>
              <a:ext cx="94071" cy="127003"/>
            </a:xfrm>
            <a:custGeom>
              <a:avLst/>
              <a:gdLst/>
              <a:ahLst/>
              <a:cxnLst/>
              <a:rect l="l" t="t" r="r" b="b"/>
              <a:pathLst>
                <a:path w="4259" h="5750" extrusionOk="0">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35115" y="1564205"/>
              <a:ext cx="96743" cy="115076"/>
            </a:xfrm>
            <a:custGeom>
              <a:avLst/>
              <a:gdLst/>
              <a:ahLst/>
              <a:cxnLst/>
              <a:rect l="l" t="t" r="r" b="b"/>
              <a:pathLst>
                <a:path w="4380" h="5210" extrusionOk="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29239" y="1558241"/>
              <a:ext cx="93960" cy="127003"/>
            </a:xfrm>
            <a:custGeom>
              <a:avLst/>
              <a:gdLst/>
              <a:ahLst/>
              <a:cxnLst/>
              <a:rect l="l" t="t" r="r" b="b"/>
              <a:pathLst>
                <a:path w="4254" h="5750" extrusionOk="0">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557696" y="1819934"/>
              <a:ext cx="178732" cy="231742"/>
            </a:xfrm>
            <a:custGeom>
              <a:avLst/>
              <a:gdLst/>
              <a:ahLst/>
              <a:cxnLst/>
              <a:rect l="l" t="t" r="r" b="b"/>
              <a:pathLst>
                <a:path w="8092" h="10492" extrusionOk="0">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551334" y="1813993"/>
              <a:ext cx="191211" cy="243713"/>
            </a:xfrm>
            <a:custGeom>
              <a:avLst/>
              <a:gdLst/>
              <a:ahLst/>
              <a:cxnLst/>
              <a:rect l="l" t="t" r="r" b="b"/>
              <a:pathLst>
                <a:path w="8657" h="11034" extrusionOk="0">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6406109" y="1294605"/>
              <a:ext cx="467614" cy="614982"/>
            </a:xfrm>
            <a:custGeom>
              <a:avLst/>
              <a:gdLst/>
              <a:ahLst/>
              <a:cxnLst/>
              <a:rect l="l" t="t" r="r" b="b"/>
              <a:pathLst>
                <a:path w="21171" h="27843" extrusionOk="0">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6407651" y="1288921"/>
              <a:ext cx="463022" cy="466746"/>
            </a:xfrm>
            <a:custGeom>
              <a:avLst/>
              <a:gdLst/>
              <a:ahLst/>
              <a:cxnLst/>
              <a:rect l="l" t="t" r="r" b="b"/>
              <a:pathLst>
                <a:path w="207866" h="209538" extrusionOk="0">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6401537" y="1288973"/>
              <a:ext cx="479409" cy="626622"/>
            </a:xfrm>
            <a:custGeom>
              <a:avLst/>
              <a:gdLst/>
              <a:ahLst/>
              <a:cxnLst/>
              <a:rect l="l" t="t" r="r" b="b"/>
              <a:pathLst>
                <a:path w="21705" h="28370" extrusionOk="0">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6628177" y="1672456"/>
              <a:ext cx="50315" cy="136655"/>
            </a:xfrm>
            <a:custGeom>
              <a:avLst/>
              <a:gdLst/>
              <a:ahLst/>
              <a:cxnLst/>
              <a:rect l="l" t="t" r="r" b="b"/>
              <a:pathLst>
                <a:path w="2278" h="6187" extrusionOk="0">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6522400" y="1695339"/>
              <a:ext cx="70702" cy="21845"/>
            </a:xfrm>
            <a:custGeom>
              <a:avLst/>
              <a:gdLst/>
              <a:ahLst/>
              <a:cxnLst/>
              <a:rect l="l" t="t" r="r" b="b"/>
              <a:pathLst>
                <a:path w="3201" h="989" extrusionOk="0">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6703959" y="1695339"/>
              <a:ext cx="70790" cy="21845"/>
            </a:xfrm>
            <a:custGeom>
              <a:avLst/>
              <a:gdLst/>
              <a:ahLst/>
              <a:cxnLst/>
              <a:rect l="l" t="t" r="r" b="b"/>
              <a:pathLst>
                <a:path w="3205" h="989" extrusionOk="0">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6496381" y="1603079"/>
              <a:ext cx="130758" cy="56036"/>
            </a:xfrm>
            <a:custGeom>
              <a:avLst/>
              <a:gdLst/>
              <a:ahLst/>
              <a:cxnLst/>
              <a:rect l="l" t="t" r="r" b="b"/>
              <a:pathLst>
                <a:path w="5920" h="2537" extrusionOk="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88520" y="1599545"/>
              <a:ext cx="117969" cy="51287"/>
            </a:xfrm>
            <a:custGeom>
              <a:avLst/>
              <a:gdLst/>
              <a:ahLst/>
              <a:cxnLst/>
              <a:rect l="l" t="t" r="r" b="b"/>
              <a:pathLst>
                <a:path w="5341" h="2322" extrusionOk="0">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6443084" y="1648182"/>
              <a:ext cx="200709" cy="130559"/>
            </a:xfrm>
            <a:custGeom>
              <a:avLst/>
              <a:gdLst/>
              <a:ahLst/>
              <a:cxnLst/>
              <a:rect l="l" t="t" r="r" b="b"/>
              <a:pathLst>
                <a:path w="9087" h="5911" extrusionOk="0">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660380" y="1648182"/>
              <a:ext cx="200731" cy="130559"/>
            </a:xfrm>
            <a:custGeom>
              <a:avLst/>
              <a:gdLst/>
              <a:ahLst/>
              <a:cxnLst/>
              <a:rect l="l" t="t" r="r" b="b"/>
              <a:pathLst>
                <a:path w="9088" h="5911" extrusionOk="0">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644223" y="2852679"/>
              <a:ext cx="75628" cy="1466014"/>
            </a:xfrm>
            <a:custGeom>
              <a:avLst/>
              <a:gdLst/>
              <a:ahLst/>
              <a:cxnLst/>
              <a:rect l="l" t="t" r="r" b="b"/>
              <a:pathLst>
                <a:path w="3424" h="66373" extrusionOk="0">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638237" y="2846760"/>
              <a:ext cx="87709" cy="1477853"/>
            </a:xfrm>
            <a:custGeom>
              <a:avLst/>
              <a:gdLst/>
              <a:ahLst/>
              <a:cxnLst/>
              <a:rect l="l" t="t" r="r" b="b"/>
              <a:pathLst>
                <a:path w="3971" h="66909" extrusionOk="0">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5546662" y="3191281"/>
              <a:ext cx="75628" cy="1515136"/>
            </a:xfrm>
            <a:custGeom>
              <a:avLst/>
              <a:gdLst/>
              <a:ahLst/>
              <a:cxnLst/>
              <a:rect l="l" t="t" r="r" b="b"/>
              <a:pathLst>
                <a:path w="3424" h="68597" extrusionOk="0">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5540655" y="3185361"/>
              <a:ext cx="87709" cy="1526975"/>
            </a:xfrm>
            <a:custGeom>
              <a:avLst/>
              <a:gdLst/>
              <a:ahLst/>
              <a:cxnLst/>
              <a:rect l="l" t="t" r="r" b="b"/>
              <a:pathLst>
                <a:path w="3971" h="69133" extrusionOk="0">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7583351" y="2852679"/>
              <a:ext cx="75628" cy="1466014"/>
            </a:xfrm>
            <a:custGeom>
              <a:avLst/>
              <a:gdLst/>
              <a:ahLst/>
              <a:cxnLst/>
              <a:rect l="l" t="t" r="r" b="b"/>
              <a:pathLst>
                <a:path w="3424" h="66373" extrusionOk="0">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7577277" y="2846760"/>
              <a:ext cx="87732" cy="1477853"/>
            </a:xfrm>
            <a:custGeom>
              <a:avLst/>
              <a:gdLst/>
              <a:ahLst/>
              <a:cxnLst/>
              <a:rect l="l" t="t" r="r" b="b"/>
              <a:pathLst>
                <a:path w="3972" h="66909" extrusionOk="0">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7680933" y="3191281"/>
              <a:ext cx="75716" cy="1515136"/>
            </a:xfrm>
            <a:custGeom>
              <a:avLst/>
              <a:gdLst/>
              <a:ahLst/>
              <a:cxnLst/>
              <a:rect l="l" t="t" r="r" b="b"/>
              <a:pathLst>
                <a:path w="3428" h="68597" extrusionOk="0">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674837" y="3185361"/>
              <a:ext cx="87732" cy="1526975"/>
            </a:xfrm>
            <a:custGeom>
              <a:avLst/>
              <a:gdLst/>
              <a:ahLst/>
              <a:cxnLst/>
              <a:rect l="l" t="t" r="r" b="b"/>
              <a:pathLst>
                <a:path w="3972" h="69133" extrusionOk="0">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6227907" y="3253545"/>
              <a:ext cx="48107" cy="1343671"/>
            </a:xfrm>
            <a:custGeom>
              <a:avLst/>
              <a:gdLst/>
              <a:ahLst/>
              <a:cxnLst/>
              <a:rect l="l" t="t" r="r" b="b"/>
              <a:pathLst>
                <a:path w="2178" h="60834" extrusionOk="0">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6221899" y="3247538"/>
              <a:ext cx="60188" cy="1355664"/>
            </a:xfrm>
            <a:custGeom>
              <a:avLst/>
              <a:gdLst/>
              <a:ahLst/>
              <a:cxnLst/>
              <a:rect l="l" t="t" r="r" b="b"/>
              <a:pathLst>
                <a:path w="2725" h="61377" extrusionOk="0">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7035691" y="3210784"/>
              <a:ext cx="40685" cy="1172228"/>
            </a:xfrm>
            <a:custGeom>
              <a:avLst/>
              <a:gdLst/>
              <a:ahLst/>
              <a:cxnLst/>
              <a:rect l="l" t="t" r="r" b="b"/>
              <a:pathLst>
                <a:path w="1842" h="53072" extrusionOk="0">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7029573" y="3204843"/>
              <a:ext cx="52701" cy="1184155"/>
            </a:xfrm>
            <a:custGeom>
              <a:avLst/>
              <a:gdLst/>
              <a:ahLst/>
              <a:cxnLst/>
              <a:rect l="l" t="t" r="r" b="b"/>
              <a:pathLst>
                <a:path w="2386" h="53612" extrusionOk="0">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6181148" y="3210784"/>
              <a:ext cx="40685" cy="1172228"/>
            </a:xfrm>
            <a:custGeom>
              <a:avLst/>
              <a:gdLst/>
              <a:ahLst/>
              <a:cxnLst/>
              <a:rect l="l" t="t" r="r" b="b"/>
              <a:pathLst>
                <a:path w="1842" h="53072" extrusionOk="0">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6175140" y="3204843"/>
              <a:ext cx="52723" cy="1184155"/>
            </a:xfrm>
            <a:custGeom>
              <a:avLst/>
              <a:gdLst/>
              <a:ahLst/>
              <a:cxnLst/>
              <a:rect l="l" t="t" r="r" b="b"/>
              <a:pathLst>
                <a:path w="2387" h="53612" extrusionOk="0">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7004702" y="3253545"/>
              <a:ext cx="48107" cy="1343671"/>
            </a:xfrm>
            <a:custGeom>
              <a:avLst/>
              <a:gdLst/>
              <a:ahLst/>
              <a:cxnLst/>
              <a:rect l="l" t="t" r="r" b="b"/>
              <a:pathLst>
                <a:path w="2178" h="60834" extrusionOk="0">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6998717" y="3247560"/>
              <a:ext cx="60078" cy="1355642"/>
            </a:xfrm>
            <a:custGeom>
              <a:avLst/>
              <a:gdLst/>
              <a:ahLst/>
              <a:cxnLst/>
              <a:rect l="l" t="t" r="r" b="b"/>
              <a:pathLst>
                <a:path w="2720" h="61376" extrusionOk="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6102715" y="3103660"/>
              <a:ext cx="1063646" cy="242985"/>
            </a:xfrm>
            <a:custGeom>
              <a:avLst/>
              <a:gdLst/>
              <a:ahLst/>
              <a:cxnLst/>
              <a:rect l="l" t="t" r="r" b="b"/>
              <a:pathLst>
                <a:path w="48156" h="11001" extrusionOk="0">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6096730" y="3097674"/>
              <a:ext cx="1075551" cy="254978"/>
            </a:xfrm>
            <a:custGeom>
              <a:avLst/>
              <a:gdLst/>
              <a:ahLst/>
              <a:cxnLst/>
              <a:rect l="l" t="t" r="r" b="b"/>
              <a:pathLst>
                <a:path w="48695" h="11544" extrusionOk="0">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6318996" y="4226478"/>
              <a:ext cx="178092" cy="408243"/>
            </a:xfrm>
            <a:custGeom>
              <a:avLst/>
              <a:gdLst/>
              <a:ahLst/>
              <a:cxnLst/>
              <a:rect l="l" t="t" r="r" b="b"/>
              <a:pathLst>
                <a:path w="8063" h="18483" extrusionOk="0">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6322663" y="4220558"/>
              <a:ext cx="179925" cy="420148"/>
            </a:xfrm>
            <a:custGeom>
              <a:avLst/>
              <a:gdLst/>
              <a:ahLst/>
              <a:cxnLst/>
              <a:rect l="l" t="t" r="r" b="b"/>
              <a:pathLst>
                <a:path w="8146" h="19022" extrusionOk="0">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6339162" y="4566139"/>
              <a:ext cx="121857" cy="68604"/>
            </a:xfrm>
            <a:custGeom>
              <a:avLst/>
              <a:gdLst/>
              <a:ahLst/>
              <a:cxnLst/>
              <a:rect l="l" t="t" r="r" b="b"/>
              <a:pathLst>
                <a:path w="5517" h="3106" extrusionOk="0">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7965C"/>
                </a:solidFill>
              </a:endParaRPr>
            </a:p>
          </p:txBody>
        </p:sp>
        <p:sp>
          <p:nvSpPr>
            <p:cNvPr id="228" name="Google Shape;228;p29"/>
            <p:cNvSpPr/>
            <p:nvPr/>
          </p:nvSpPr>
          <p:spPr>
            <a:xfrm>
              <a:off x="6332977" y="4560198"/>
              <a:ext cx="134667" cy="80509"/>
            </a:xfrm>
            <a:custGeom>
              <a:avLst/>
              <a:gdLst/>
              <a:ahLst/>
              <a:cxnLst/>
              <a:rect l="l" t="t" r="r" b="b"/>
              <a:pathLst>
                <a:path w="6097" h="3645" extrusionOk="0">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6313828" y="4139409"/>
              <a:ext cx="155408" cy="168572"/>
            </a:xfrm>
            <a:custGeom>
              <a:avLst/>
              <a:gdLst/>
              <a:ahLst/>
              <a:cxnLst/>
              <a:rect l="l" t="t" r="r" b="b"/>
              <a:pathLst>
                <a:path w="7036" h="7632" extrusionOk="0">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6307577" y="4133423"/>
              <a:ext cx="167644" cy="180521"/>
            </a:xfrm>
            <a:custGeom>
              <a:avLst/>
              <a:gdLst/>
              <a:ahLst/>
              <a:cxnLst/>
              <a:rect l="l" t="t" r="r" b="b"/>
              <a:pathLst>
                <a:path w="7590" h="8173" extrusionOk="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6160408" y="3944155"/>
              <a:ext cx="322743" cy="243117"/>
            </a:xfrm>
            <a:custGeom>
              <a:avLst/>
              <a:gdLst/>
              <a:ahLst/>
              <a:cxnLst/>
              <a:rect l="l" t="t" r="r" b="b"/>
              <a:pathLst>
                <a:path w="14612" h="11007" extrusionOk="0">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6153804" y="3938236"/>
              <a:ext cx="334736" cy="254912"/>
            </a:xfrm>
            <a:custGeom>
              <a:avLst/>
              <a:gdLst/>
              <a:ahLst/>
              <a:cxnLst/>
              <a:rect l="l" t="t" r="r" b="b"/>
              <a:pathLst>
                <a:path w="15155" h="11541" extrusionOk="0">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6006303" y="3114328"/>
              <a:ext cx="421098" cy="954268"/>
            </a:xfrm>
            <a:custGeom>
              <a:avLst/>
              <a:gdLst/>
              <a:ahLst/>
              <a:cxnLst/>
              <a:rect l="l" t="t" r="r" b="b"/>
              <a:pathLst>
                <a:path w="19065" h="43204" extrusionOk="0">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6001797" y="3108342"/>
              <a:ext cx="431766" cy="966218"/>
            </a:xfrm>
            <a:custGeom>
              <a:avLst/>
              <a:gdLst/>
              <a:ahLst/>
              <a:cxnLst/>
              <a:rect l="l" t="t" r="r" b="b"/>
              <a:pathLst>
                <a:path w="19548" h="43745" extrusionOk="0">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5884314" y="3143439"/>
              <a:ext cx="355012" cy="166076"/>
            </a:xfrm>
            <a:custGeom>
              <a:avLst/>
              <a:gdLst/>
              <a:ahLst/>
              <a:cxnLst/>
              <a:rect l="l" t="t" r="r" b="b"/>
              <a:pathLst>
                <a:path w="16073" h="7519" extrusionOk="0">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5897611" y="3137454"/>
              <a:ext cx="345934" cy="178047"/>
            </a:xfrm>
            <a:custGeom>
              <a:avLst/>
              <a:gdLst/>
              <a:ahLst/>
              <a:cxnLst/>
              <a:rect l="l" t="t" r="r" b="b"/>
              <a:pathLst>
                <a:path w="15662" h="8061" extrusionOk="0">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6152478" y="3117619"/>
              <a:ext cx="454185" cy="155363"/>
            </a:xfrm>
            <a:custGeom>
              <a:avLst/>
              <a:gdLst/>
              <a:ahLst/>
              <a:cxnLst/>
              <a:rect l="l" t="t" r="r" b="b"/>
              <a:pathLst>
                <a:path w="20563" h="7034" extrusionOk="0">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6165532" y="3111589"/>
              <a:ext cx="441132" cy="167379"/>
            </a:xfrm>
            <a:custGeom>
              <a:avLst/>
              <a:gdLst/>
              <a:ahLst/>
              <a:cxnLst/>
              <a:rect l="l" t="t" r="r" b="b"/>
              <a:pathLst>
                <a:path w="19972" h="7578" extrusionOk="0">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6526994" y="3149381"/>
              <a:ext cx="241924" cy="202830"/>
            </a:xfrm>
            <a:custGeom>
              <a:avLst/>
              <a:gdLst/>
              <a:ahLst/>
              <a:cxnLst/>
              <a:rect l="l" t="t" r="r" b="b"/>
              <a:pathLst>
                <a:path w="10953" h="9183" extrusionOk="0">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6525647" y="3143439"/>
              <a:ext cx="243515" cy="214779"/>
            </a:xfrm>
            <a:custGeom>
              <a:avLst/>
              <a:gdLst/>
              <a:ahLst/>
              <a:cxnLst/>
              <a:rect l="l" t="t" r="r" b="b"/>
              <a:pathLst>
                <a:path w="11025" h="9724" extrusionOk="0">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6670364" y="3063505"/>
              <a:ext cx="744967" cy="420590"/>
            </a:xfrm>
            <a:custGeom>
              <a:avLst/>
              <a:gdLst/>
              <a:ahLst/>
              <a:cxnLst/>
              <a:rect l="l" t="t" r="r" b="b"/>
              <a:pathLst>
                <a:path w="33728" h="19042" extrusionOk="0">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6663892" y="3057629"/>
              <a:ext cx="728578" cy="432473"/>
            </a:xfrm>
            <a:custGeom>
              <a:avLst/>
              <a:gdLst/>
              <a:ahLst/>
              <a:cxnLst/>
              <a:rect l="l" t="t" r="r" b="b"/>
              <a:pathLst>
                <a:path w="32986" h="19580" extrusionOk="0">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884999" y="3211469"/>
              <a:ext cx="101735" cy="98046"/>
            </a:xfrm>
            <a:custGeom>
              <a:avLst/>
              <a:gdLst/>
              <a:ahLst/>
              <a:cxnLst/>
              <a:rect l="l" t="t" r="r" b="b"/>
              <a:pathLst>
                <a:path w="4606" h="4439" extrusionOk="0">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898671" y="3205527"/>
              <a:ext cx="94247" cy="109885"/>
            </a:xfrm>
            <a:custGeom>
              <a:avLst/>
              <a:gdLst/>
              <a:ahLst/>
              <a:cxnLst/>
              <a:rect l="l" t="t" r="r" b="b"/>
              <a:pathLst>
                <a:path w="4267" h="4975" extrusionOk="0">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6257019" y="3337964"/>
              <a:ext cx="131553" cy="514396"/>
            </a:xfrm>
            <a:custGeom>
              <a:avLst/>
              <a:gdLst/>
              <a:ahLst/>
              <a:cxnLst/>
              <a:rect l="l" t="t" r="r" b="b"/>
              <a:pathLst>
                <a:path w="5956" h="23289" extrusionOk="0">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6234798" y="3755550"/>
              <a:ext cx="124861" cy="206452"/>
            </a:xfrm>
            <a:custGeom>
              <a:avLst/>
              <a:gdLst/>
              <a:ahLst/>
              <a:cxnLst/>
              <a:rect l="l" t="t" r="r" b="b"/>
              <a:pathLst>
                <a:path w="5653" h="9347" extrusionOk="0">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6807616" y="3258029"/>
              <a:ext cx="272361" cy="161327"/>
            </a:xfrm>
            <a:custGeom>
              <a:avLst/>
              <a:gdLst/>
              <a:ahLst/>
              <a:cxnLst/>
              <a:rect l="l" t="t" r="r" b="b"/>
              <a:pathLst>
                <a:path w="12331" h="7304" extrusionOk="0">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5488771" y="2824363"/>
              <a:ext cx="2323472" cy="382445"/>
            </a:xfrm>
            <a:custGeom>
              <a:avLst/>
              <a:gdLst/>
              <a:ahLst/>
              <a:cxnLst/>
              <a:rect l="l" t="t" r="r" b="b"/>
              <a:pathLst>
                <a:path w="105194" h="17315" extrusionOk="0">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5482785" y="2818422"/>
              <a:ext cx="2335356" cy="394394"/>
            </a:xfrm>
            <a:custGeom>
              <a:avLst/>
              <a:gdLst/>
              <a:ahLst/>
              <a:cxnLst/>
              <a:rect l="l" t="t" r="r" b="b"/>
              <a:pathLst>
                <a:path w="105732" h="17856" extrusionOk="0">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5482410" y="2768062"/>
              <a:ext cx="2337056" cy="382467"/>
            </a:xfrm>
            <a:custGeom>
              <a:avLst/>
              <a:gdLst/>
              <a:ahLst/>
              <a:cxnLst/>
              <a:rect l="l" t="t" r="r" b="b"/>
              <a:pathLst>
                <a:path w="105809" h="17316" extrusionOk="0">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5481548" y="2762076"/>
              <a:ext cx="2338801" cy="394372"/>
            </a:xfrm>
            <a:custGeom>
              <a:avLst/>
              <a:gdLst/>
              <a:ahLst/>
              <a:cxnLst/>
              <a:rect l="l" t="t" r="r" b="b"/>
              <a:pathLst>
                <a:path w="105888" h="17855" extrusionOk="0">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5587149" y="2800752"/>
              <a:ext cx="571006" cy="199494"/>
            </a:xfrm>
            <a:custGeom>
              <a:avLst/>
              <a:gdLst/>
              <a:ahLst/>
              <a:cxnLst/>
              <a:rect l="l" t="t" r="r" b="b"/>
              <a:pathLst>
                <a:path w="25852" h="9032" extrusionOk="0">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7331840" y="2898467"/>
              <a:ext cx="261516" cy="108538"/>
            </a:xfrm>
            <a:custGeom>
              <a:avLst/>
              <a:gdLst/>
              <a:ahLst/>
              <a:cxnLst/>
              <a:rect l="l" t="t" r="r" b="b"/>
              <a:pathLst>
                <a:path w="11840" h="4914" extrusionOk="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6161313" y="2898467"/>
              <a:ext cx="937725" cy="175485"/>
            </a:xfrm>
            <a:custGeom>
              <a:avLst/>
              <a:gdLst/>
              <a:ahLst/>
              <a:cxnLst/>
              <a:rect l="l" t="t" r="r" b="b"/>
              <a:pathLst>
                <a:path w="42455" h="7945" extrusionOk="0">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7301139" y="2714058"/>
              <a:ext cx="65843" cy="159980"/>
            </a:xfrm>
            <a:custGeom>
              <a:avLst/>
              <a:gdLst/>
              <a:ahLst/>
              <a:cxnLst/>
              <a:rect l="l" t="t" r="r" b="b"/>
              <a:pathLst>
                <a:path w="2981" h="7243" extrusionOk="0">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7289525" y="2708095"/>
              <a:ext cx="83292" cy="171951"/>
            </a:xfrm>
            <a:custGeom>
              <a:avLst/>
              <a:gdLst/>
              <a:ahLst/>
              <a:cxnLst/>
              <a:rect l="l" t="t" r="r" b="b"/>
              <a:pathLst>
                <a:path w="3771" h="7785" extrusionOk="0">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7346396" y="2745047"/>
              <a:ext cx="227015" cy="227810"/>
            </a:xfrm>
            <a:custGeom>
              <a:avLst/>
              <a:gdLst/>
              <a:ahLst/>
              <a:cxnLst/>
              <a:rect l="l" t="t" r="r" b="b"/>
              <a:pathLst>
                <a:path w="10278" h="10314" extrusionOk="0">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7340388" y="2739039"/>
              <a:ext cx="238943" cy="239804"/>
            </a:xfrm>
            <a:custGeom>
              <a:avLst/>
              <a:gdLst/>
              <a:ahLst/>
              <a:cxnLst/>
              <a:rect l="l" t="t" r="r" b="b"/>
              <a:pathLst>
                <a:path w="10818" h="10857" extrusionOk="0">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7346396" y="2710436"/>
              <a:ext cx="227015" cy="69112"/>
            </a:xfrm>
            <a:custGeom>
              <a:avLst/>
              <a:gdLst/>
              <a:ahLst/>
              <a:cxnLst/>
              <a:rect l="l" t="t" r="r" b="b"/>
              <a:pathLst>
                <a:path w="10278" h="3129" extrusionOk="0">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7340388" y="2704450"/>
              <a:ext cx="238943" cy="81105"/>
            </a:xfrm>
            <a:custGeom>
              <a:avLst/>
              <a:gdLst/>
              <a:ahLst/>
              <a:cxnLst/>
              <a:rect l="l" t="t" r="r" b="b"/>
              <a:pathLst>
                <a:path w="10818" h="3672" extrusionOk="0">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7361217" y="2714964"/>
              <a:ext cx="197374" cy="60078"/>
            </a:xfrm>
            <a:custGeom>
              <a:avLst/>
              <a:gdLst/>
              <a:ahLst/>
              <a:cxnLst/>
              <a:rect l="l" t="t" r="r" b="b"/>
              <a:pathLst>
                <a:path w="8936" h="2720" extrusionOk="0">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7383790" y="2754076"/>
              <a:ext cx="152227" cy="21800"/>
            </a:xfrm>
            <a:custGeom>
              <a:avLst/>
              <a:gdLst/>
              <a:ahLst/>
              <a:cxnLst/>
              <a:rect l="l" t="t" r="r" b="b"/>
              <a:pathLst>
                <a:path w="6892" h="987" extrusionOk="0">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5624123" y="2825048"/>
              <a:ext cx="434594" cy="74391"/>
            </a:xfrm>
            <a:custGeom>
              <a:avLst/>
              <a:gdLst/>
              <a:ahLst/>
              <a:cxnLst/>
              <a:rect l="l" t="t" r="r" b="b"/>
              <a:pathLst>
                <a:path w="19676" h="3368" extrusionOk="0">
                  <a:moveTo>
                    <a:pt x="19676" y="1"/>
                  </a:moveTo>
                  <a:lnTo>
                    <a:pt x="0" y="261"/>
                  </a:lnTo>
                  <a:lnTo>
                    <a:pt x="64" y="3172"/>
                  </a:lnTo>
                  <a:lnTo>
                    <a:pt x="19676" y="3368"/>
                  </a:lnTo>
                  <a:lnTo>
                    <a:pt x="196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5618115" y="2819062"/>
              <a:ext cx="446587" cy="86384"/>
            </a:xfrm>
            <a:custGeom>
              <a:avLst/>
              <a:gdLst/>
              <a:ahLst/>
              <a:cxnLst/>
              <a:rect l="l" t="t" r="r" b="b"/>
              <a:pathLst>
                <a:path w="20219" h="3911" extrusionOk="0">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055890" y="2723512"/>
              <a:ext cx="65732" cy="175927"/>
            </a:xfrm>
            <a:custGeom>
              <a:avLst/>
              <a:gdLst/>
              <a:ahLst/>
              <a:cxnLst/>
              <a:rect l="l" t="t" r="r" b="b"/>
              <a:pathLst>
                <a:path w="2976" h="7965" extrusionOk="0">
                  <a:moveTo>
                    <a:pt x="2976" y="0"/>
                  </a:moveTo>
                  <a:lnTo>
                    <a:pt x="0" y="5181"/>
                  </a:lnTo>
                  <a:lnTo>
                    <a:pt x="128" y="7965"/>
                  </a:lnTo>
                  <a:lnTo>
                    <a:pt x="2976" y="1814"/>
                  </a:lnTo>
                  <a:lnTo>
                    <a:pt x="2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6049860" y="2717592"/>
              <a:ext cx="77748" cy="187854"/>
            </a:xfrm>
            <a:custGeom>
              <a:avLst/>
              <a:gdLst/>
              <a:ahLst/>
              <a:cxnLst/>
              <a:rect l="l" t="t" r="r" b="b"/>
              <a:pathLst>
                <a:path w="3520" h="8505" extrusionOk="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5624123" y="2883734"/>
              <a:ext cx="434594" cy="74302"/>
            </a:xfrm>
            <a:custGeom>
              <a:avLst/>
              <a:gdLst/>
              <a:ahLst/>
              <a:cxnLst/>
              <a:rect l="l" t="t" r="r" b="b"/>
              <a:pathLst>
                <a:path w="19676" h="3364" extrusionOk="0">
                  <a:moveTo>
                    <a:pt x="19676" y="0"/>
                  </a:moveTo>
                  <a:lnTo>
                    <a:pt x="0" y="255"/>
                  </a:lnTo>
                  <a:lnTo>
                    <a:pt x="64" y="3171"/>
                  </a:lnTo>
                  <a:lnTo>
                    <a:pt x="19676" y="3363"/>
                  </a:lnTo>
                  <a:lnTo>
                    <a:pt x="196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5618115" y="2877727"/>
              <a:ext cx="446587" cy="86296"/>
            </a:xfrm>
            <a:custGeom>
              <a:avLst/>
              <a:gdLst/>
              <a:ahLst/>
              <a:cxnLst/>
              <a:rect l="l" t="t" r="r" b="b"/>
              <a:pathLst>
                <a:path w="20219" h="3907" extrusionOk="0">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055890" y="2782176"/>
              <a:ext cx="65732" cy="175861"/>
            </a:xfrm>
            <a:custGeom>
              <a:avLst/>
              <a:gdLst/>
              <a:ahLst/>
              <a:cxnLst/>
              <a:rect l="l" t="t" r="r" b="b"/>
              <a:pathLst>
                <a:path w="2976" h="7962" extrusionOk="0">
                  <a:moveTo>
                    <a:pt x="2976" y="1"/>
                  </a:moveTo>
                  <a:lnTo>
                    <a:pt x="0" y="5177"/>
                  </a:lnTo>
                  <a:lnTo>
                    <a:pt x="128" y="7961"/>
                  </a:lnTo>
                  <a:lnTo>
                    <a:pt x="2976" y="1814"/>
                  </a:lnTo>
                  <a:lnTo>
                    <a:pt x="2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6049860" y="2776190"/>
              <a:ext cx="77748" cy="187832"/>
            </a:xfrm>
            <a:custGeom>
              <a:avLst/>
              <a:gdLst/>
              <a:ahLst/>
              <a:cxnLst/>
              <a:rect l="l" t="t" r="r" b="b"/>
              <a:pathLst>
                <a:path w="3520" h="8504" extrusionOk="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548341" y="2637083"/>
              <a:ext cx="277375" cy="229931"/>
            </a:xfrm>
            <a:custGeom>
              <a:avLst/>
              <a:gdLst/>
              <a:ahLst/>
              <a:cxnLst/>
              <a:rect l="l" t="t" r="r" b="b"/>
              <a:pathLst>
                <a:path w="12558" h="10410" extrusionOk="0">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5544343" y="2631076"/>
              <a:ext cx="287646" cy="241902"/>
            </a:xfrm>
            <a:custGeom>
              <a:avLst/>
              <a:gdLst/>
              <a:ahLst/>
              <a:cxnLst/>
              <a:rect l="l" t="t" r="r" b="b"/>
              <a:pathLst>
                <a:path w="13023" h="10952" extrusionOk="0">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548341" y="2796180"/>
              <a:ext cx="162962" cy="70835"/>
            </a:xfrm>
            <a:custGeom>
              <a:avLst/>
              <a:gdLst/>
              <a:ahLst/>
              <a:cxnLst/>
              <a:rect l="l" t="t" r="r" b="b"/>
              <a:pathLst>
                <a:path w="7378" h="3207" extrusionOk="0">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544343" y="2790216"/>
              <a:ext cx="173321" cy="82762"/>
            </a:xfrm>
            <a:custGeom>
              <a:avLst/>
              <a:gdLst/>
              <a:ahLst/>
              <a:cxnLst/>
              <a:rect l="l" t="t" r="r" b="b"/>
              <a:pathLst>
                <a:path w="7847" h="3747" extrusionOk="0">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5599761" y="2667763"/>
              <a:ext cx="534738" cy="138710"/>
            </a:xfrm>
            <a:custGeom>
              <a:avLst/>
              <a:gdLst/>
              <a:ahLst/>
              <a:cxnLst/>
              <a:rect l="l" t="t" r="r" b="b"/>
              <a:pathLst>
                <a:path w="24210" h="6280" extrusionOk="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5593333" y="2661821"/>
              <a:ext cx="547527" cy="150637"/>
            </a:xfrm>
            <a:custGeom>
              <a:avLst/>
              <a:gdLst/>
              <a:ahLst/>
              <a:cxnLst/>
              <a:rect l="l" t="t" r="r" b="b"/>
              <a:pathLst>
                <a:path w="24789" h="6820" extrusionOk="0">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5599761" y="2800796"/>
              <a:ext cx="474749" cy="35760"/>
            </a:xfrm>
            <a:custGeom>
              <a:avLst/>
              <a:gdLst/>
              <a:ahLst/>
              <a:cxnLst/>
              <a:rect l="l" t="t" r="r" b="b"/>
              <a:pathLst>
                <a:path w="21494" h="1619" extrusionOk="0">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593576" y="2794766"/>
              <a:ext cx="487007" cy="47775"/>
            </a:xfrm>
            <a:custGeom>
              <a:avLst/>
              <a:gdLst/>
              <a:ahLst/>
              <a:cxnLst/>
              <a:rect l="l" t="t" r="r" b="b"/>
              <a:pathLst>
                <a:path w="22049" h="2163" extrusionOk="0">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6070180" y="2667763"/>
              <a:ext cx="64319" cy="168793"/>
            </a:xfrm>
            <a:custGeom>
              <a:avLst/>
              <a:gdLst/>
              <a:ahLst/>
              <a:cxnLst/>
              <a:rect l="l" t="t" r="r" b="b"/>
              <a:pathLst>
                <a:path w="2912" h="7642" extrusionOk="0">
                  <a:moveTo>
                    <a:pt x="2911" y="0"/>
                  </a:moveTo>
                  <a:lnTo>
                    <a:pt x="0" y="6023"/>
                  </a:lnTo>
                  <a:lnTo>
                    <a:pt x="196" y="7642"/>
                  </a:lnTo>
                  <a:lnTo>
                    <a:pt x="2911" y="1426"/>
                  </a:lnTo>
                  <a:lnTo>
                    <a:pt x="29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6064084" y="2661799"/>
              <a:ext cx="76423" cy="180742"/>
            </a:xfrm>
            <a:custGeom>
              <a:avLst/>
              <a:gdLst/>
              <a:ahLst/>
              <a:cxnLst/>
              <a:rect l="l" t="t" r="r" b="b"/>
              <a:pathLst>
                <a:path w="3460" h="8183" extrusionOk="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6206549" y="2969655"/>
              <a:ext cx="846879" cy="27543"/>
            </a:xfrm>
            <a:custGeom>
              <a:avLst/>
              <a:gdLst/>
              <a:ahLst/>
              <a:cxnLst/>
              <a:rect l="l" t="t" r="r" b="b"/>
              <a:pathLst>
                <a:path w="38342" h="1247" extrusionOk="0">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200563" y="2963669"/>
              <a:ext cx="858872" cy="39448"/>
            </a:xfrm>
            <a:custGeom>
              <a:avLst/>
              <a:gdLst/>
              <a:ahLst/>
              <a:cxnLst/>
              <a:rect l="l" t="t" r="r" b="b"/>
              <a:pathLst>
                <a:path w="38885" h="1786" extrusionOk="0">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155041" y="2400438"/>
              <a:ext cx="949740" cy="569062"/>
            </a:xfrm>
            <a:custGeom>
              <a:avLst/>
              <a:gdLst/>
              <a:ahLst/>
              <a:cxnLst/>
              <a:rect l="l" t="t" r="r" b="b"/>
              <a:pathLst>
                <a:path w="42999" h="25764" extrusionOk="0">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149298" y="2394430"/>
              <a:ext cx="961292" cy="581056"/>
            </a:xfrm>
            <a:custGeom>
              <a:avLst/>
              <a:gdLst/>
              <a:ahLst/>
              <a:cxnLst/>
              <a:rect l="l" t="t" r="r" b="b"/>
              <a:pathLst>
                <a:path w="43522" h="26307" extrusionOk="0">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551246" y="2635559"/>
              <a:ext cx="157329" cy="117528"/>
            </a:xfrm>
            <a:custGeom>
              <a:avLst/>
              <a:gdLst/>
              <a:ahLst/>
              <a:cxnLst/>
              <a:rect l="l" t="t" r="r" b="b"/>
              <a:pathLst>
                <a:path w="7123" h="5321" extrusionOk="0">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6545238" y="2629640"/>
              <a:ext cx="169323" cy="129433"/>
            </a:xfrm>
            <a:custGeom>
              <a:avLst/>
              <a:gdLst/>
              <a:ahLst/>
              <a:cxnLst/>
              <a:rect l="l" t="t" r="r" b="b"/>
              <a:pathLst>
                <a:path w="7666" h="5860" extrusionOk="0">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7516116" y="2187514"/>
              <a:ext cx="40796" cy="87312"/>
            </a:xfrm>
            <a:custGeom>
              <a:avLst/>
              <a:gdLst/>
              <a:ahLst/>
              <a:cxnLst/>
              <a:rect l="l" t="t" r="r" b="b"/>
              <a:pathLst>
                <a:path w="1847" h="3953" extrusionOk="0">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7361394" y="2281055"/>
              <a:ext cx="153000" cy="420237"/>
            </a:xfrm>
            <a:custGeom>
              <a:avLst/>
              <a:gdLst/>
              <a:ahLst/>
              <a:cxnLst/>
              <a:rect l="l" t="t" r="r" b="b"/>
              <a:pathLst>
                <a:path w="6927" h="19026" extrusionOk="0">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7460544" y="2508865"/>
              <a:ext cx="90647" cy="190924"/>
            </a:xfrm>
            <a:custGeom>
              <a:avLst/>
              <a:gdLst/>
              <a:ahLst/>
              <a:cxnLst/>
              <a:rect l="l" t="t" r="r" b="b"/>
              <a:pathLst>
                <a:path w="4104" h="8644" extrusionOk="0">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7406474" y="2412542"/>
              <a:ext cx="42982" cy="77726"/>
            </a:xfrm>
            <a:custGeom>
              <a:avLst/>
              <a:gdLst/>
              <a:ahLst/>
              <a:cxnLst/>
              <a:rect l="l" t="t" r="r" b="b"/>
              <a:pathLst>
                <a:path w="1946" h="3519" extrusionOk="0">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374701" y="984276"/>
              <a:ext cx="533612" cy="634088"/>
            </a:xfrm>
            <a:custGeom>
              <a:avLst/>
              <a:gdLst/>
              <a:ahLst/>
              <a:cxnLst/>
              <a:rect l="l" t="t" r="r" b="b"/>
              <a:pathLst>
                <a:path w="24159" h="28708" extrusionOk="0">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601804" y="1322347"/>
              <a:ext cx="276690" cy="197926"/>
            </a:xfrm>
            <a:custGeom>
              <a:avLst/>
              <a:gdLst/>
              <a:ahLst/>
              <a:cxnLst/>
              <a:rect l="l" t="t" r="r" b="b"/>
              <a:pathLst>
                <a:path w="12527" h="8961" extrusionOk="0">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623848" y="1297808"/>
              <a:ext cx="237419" cy="116423"/>
            </a:xfrm>
            <a:custGeom>
              <a:avLst/>
              <a:gdLst/>
              <a:ahLst/>
              <a:cxnLst/>
              <a:rect l="l" t="t" r="r" b="b"/>
              <a:pathLst>
                <a:path w="10749" h="5271" extrusionOk="0">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401714" y="1241220"/>
              <a:ext cx="181051" cy="138687"/>
            </a:xfrm>
            <a:custGeom>
              <a:avLst/>
              <a:gdLst/>
              <a:ahLst/>
              <a:cxnLst/>
              <a:rect l="l" t="t" r="r" b="b"/>
              <a:pathLst>
                <a:path w="8197" h="6279" extrusionOk="0">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478998" y="1288023"/>
              <a:ext cx="106153" cy="62419"/>
            </a:xfrm>
            <a:custGeom>
              <a:avLst/>
              <a:gdLst/>
              <a:ahLst/>
              <a:cxnLst/>
              <a:rect l="l" t="t" r="r" b="b"/>
              <a:pathLst>
                <a:path w="4806" h="2826" extrusionOk="0">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5442299" y="2009268"/>
              <a:ext cx="443937" cy="443937"/>
            </a:xfrm>
            <a:custGeom>
              <a:avLst/>
              <a:gdLst/>
              <a:ahLst/>
              <a:cxnLst/>
              <a:rect l="l" t="t" r="r" b="b"/>
              <a:pathLst>
                <a:path w="20099" h="20099" extrusionOk="0">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436357" y="2003349"/>
              <a:ext cx="455886" cy="455886"/>
            </a:xfrm>
            <a:custGeom>
              <a:avLst/>
              <a:gdLst/>
              <a:ahLst/>
              <a:cxnLst/>
              <a:rect l="l" t="t" r="r" b="b"/>
              <a:pathLst>
                <a:path w="20640" h="20640" extrusionOk="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5477043" y="2044012"/>
              <a:ext cx="374538" cy="374538"/>
            </a:xfrm>
            <a:custGeom>
              <a:avLst/>
              <a:gdLst/>
              <a:ahLst/>
              <a:cxnLst/>
              <a:rect l="l" t="t" r="r" b="b"/>
              <a:pathLst>
                <a:path w="16957" h="16957" extrusionOk="0">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5471057" y="2038026"/>
              <a:ext cx="386421" cy="386421"/>
            </a:xfrm>
            <a:custGeom>
              <a:avLst/>
              <a:gdLst/>
              <a:ahLst/>
              <a:cxnLst/>
              <a:rect l="l" t="t" r="r" b="b"/>
              <a:pathLst>
                <a:path w="17495" h="17495" extrusionOk="0">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5652329" y="2083902"/>
              <a:ext cx="115540" cy="159361"/>
            </a:xfrm>
            <a:custGeom>
              <a:avLst/>
              <a:gdLst/>
              <a:ahLst/>
              <a:cxnLst/>
              <a:rect l="l" t="t" r="r" b="b"/>
              <a:pathLst>
                <a:path w="5231" h="7215" extrusionOk="0">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7660458" y="1968318"/>
              <a:ext cx="681201" cy="557776"/>
            </a:xfrm>
            <a:custGeom>
              <a:avLst/>
              <a:gdLst/>
              <a:ahLst/>
              <a:cxnLst/>
              <a:rect l="l" t="t" r="r" b="b"/>
              <a:pathLst>
                <a:path w="30841" h="25253" extrusionOk="0">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7653942" y="1962399"/>
              <a:ext cx="693702" cy="569592"/>
            </a:xfrm>
            <a:custGeom>
              <a:avLst/>
              <a:gdLst/>
              <a:ahLst/>
              <a:cxnLst/>
              <a:rect l="l" t="t" r="r" b="b"/>
              <a:pathLst>
                <a:path w="31407" h="25788" extrusionOk="0">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7833558" y="2135697"/>
              <a:ext cx="79692" cy="79670"/>
            </a:xfrm>
            <a:custGeom>
              <a:avLst/>
              <a:gdLst/>
              <a:ahLst/>
              <a:cxnLst/>
              <a:rect l="l" t="t" r="r" b="b"/>
              <a:pathLst>
                <a:path w="3608" h="3607" extrusionOk="0">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7827572" y="2129689"/>
              <a:ext cx="91685" cy="91597"/>
            </a:xfrm>
            <a:custGeom>
              <a:avLst/>
              <a:gdLst/>
              <a:ahLst/>
              <a:cxnLst/>
              <a:rect l="l" t="t" r="r" b="b"/>
              <a:pathLst>
                <a:path w="4151" h="4147" extrusionOk="0">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7968976" y="2135697"/>
              <a:ext cx="79692" cy="79670"/>
            </a:xfrm>
            <a:custGeom>
              <a:avLst/>
              <a:gdLst/>
              <a:ahLst/>
              <a:cxnLst/>
              <a:rect l="l" t="t" r="r" b="b"/>
              <a:pathLst>
                <a:path w="3608" h="3607" extrusionOk="0">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7962991" y="2129689"/>
              <a:ext cx="91685" cy="91597"/>
            </a:xfrm>
            <a:custGeom>
              <a:avLst/>
              <a:gdLst/>
              <a:ahLst/>
              <a:cxnLst/>
              <a:rect l="l" t="t" r="r" b="b"/>
              <a:pathLst>
                <a:path w="4151" h="4147" extrusionOk="0">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8104417" y="2135697"/>
              <a:ext cx="79670" cy="79670"/>
            </a:xfrm>
            <a:custGeom>
              <a:avLst/>
              <a:gdLst/>
              <a:ahLst/>
              <a:cxnLst/>
              <a:rect l="l" t="t" r="r" b="b"/>
              <a:pathLst>
                <a:path w="3607" h="3607" extrusionOk="0">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8098498" y="2129689"/>
              <a:ext cx="91597" cy="91597"/>
            </a:xfrm>
            <a:custGeom>
              <a:avLst/>
              <a:gdLst/>
              <a:ahLst/>
              <a:cxnLst/>
              <a:rect l="l" t="t" r="r" b="b"/>
              <a:pathLst>
                <a:path w="4147" h="4147" extrusionOk="0">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18" name="Google Shape;924;p39"/>
          <p:cNvSpPr/>
          <p:nvPr/>
        </p:nvSpPr>
        <p:spPr>
          <a:xfrm rot="19379741">
            <a:off x="4918498" y="715923"/>
            <a:ext cx="4396938" cy="4148153"/>
          </a:xfrm>
          <a:custGeom>
            <a:avLst/>
            <a:gdLst/>
            <a:ahLst/>
            <a:cxnLst/>
            <a:rect l="l" t="t" r="r" b="b"/>
            <a:pathLst>
              <a:path w="27076" h="25544" extrusionOk="0">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txBox="1">
            <a:spLocks noGrp="1"/>
          </p:cNvSpPr>
          <p:nvPr>
            <p:ph type="subTitle" idx="1"/>
          </p:nvPr>
        </p:nvSpPr>
        <p:spPr>
          <a:xfrm>
            <a:off x="703499" y="2579800"/>
            <a:ext cx="3912043" cy="2220800"/>
          </a:xfrm>
          <a:prstGeom prst="rect">
            <a:avLst/>
          </a:prstGeom>
        </p:spPr>
        <p:txBody>
          <a:bodyPr spcFirstLastPara="1" wrap="square" lIns="0" tIns="0" rIns="0" bIns="0" anchor="t" anchorCtr="0">
            <a:noAutofit/>
          </a:bodyPr>
          <a:lstStyle/>
          <a:p>
            <a:pPr>
              <a:buFont typeface="Wingdings" charset="2"/>
              <a:buChar char="Ø"/>
            </a:pPr>
            <a:r>
              <a:rPr lang="en-US" dirty="0"/>
              <a:t>This pattern consists of two parties; a </a:t>
            </a:r>
            <a:r>
              <a:rPr lang="en-US" b="1" dirty="0"/>
              <a:t>server</a:t>
            </a:r>
            <a:r>
              <a:rPr lang="en-US" dirty="0"/>
              <a:t> and multiple </a:t>
            </a:r>
            <a:r>
              <a:rPr lang="en-US" b="1" dirty="0"/>
              <a:t>clients</a:t>
            </a:r>
            <a:r>
              <a:rPr lang="en-US" dirty="0" smtClean="0"/>
              <a:t>.</a:t>
            </a:r>
          </a:p>
          <a:p>
            <a:pPr>
              <a:buFont typeface="Wingdings" charset="2"/>
              <a:buChar char="Ø"/>
            </a:pPr>
            <a:r>
              <a:rPr lang="en-US" dirty="0" smtClean="0"/>
              <a:t> </a:t>
            </a:r>
            <a:r>
              <a:rPr lang="en-US" dirty="0"/>
              <a:t>The server component will provide services to multiple client components. </a:t>
            </a:r>
            <a:endParaRPr lang="en-US" dirty="0" smtClean="0"/>
          </a:p>
          <a:p>
            <a:pPr>
              <a:buFont typeface="Wingdings" charset="2"/>
              <a:buChar char="Ø"/>
            </a:pPr>
            <a:r>
              <a:rPr lang="en-US" dirty="0" smtClean="0"/>
              <a:t>Clients </a:t>
            </a:r>
            <a:r>
              <a:rPr lang="en-US" dirty="0"/>
              <a:t>request services from the server and the server provides relevant services to those clients</a:t>
            </a:r>
            <a:r>
              <a:rPr lang="en-US" dirty="0" smtClean="0"/>
              <a:t>.</a:t>
            </a:r>
          </a:p>
          <a:p>
            <a:pPr>
              <a:buFont typeface="Wingdings" charset="2"/>
              <a:buChar char="Ø"/>
            </a:pPr>
            <a:r>
              <a:rPr lang="en-US" dirty="0" smtClean="0"/>
              <a:t> </a:t>
            </a:r>
            <a:r>
              <a:rPr lang="en-US" dirty="0"/>
              <a:t>Furthermore, the server continues to listen to client requests.</a:t>
            </a:r>
          </a:p>
          <a:p>
            <a:pPr>
              <a:lnSpc>
                <a:spcPct val="90000"/>
              </a:lnSpc>
              <a:buFont typeface="Wingdings" charset="2"/>
              <a:buChar char="Ø"/>
            </a:pPr>
            <a:r>
              <a:rPr lang="en-GB" dirty="0"/>
              <a:t>Set of stand-alone servers which provide specific services such as printing, data management, etc.</a:t>
            </a:r>
          </a:p>
          <a:p>
            <a:pPr>
              <a:lnSpc>
                <a:spcPct val="90000"/>
              </a:lnSpc>
              <a:buFont typeface="Wingdings" charset="2"/>
              <a:buChar char="Ø"/>
            </a:pPr>
            <a:r>
              <a:rPr lang="en-GB" dirty="0"/>
              <a:t>Set of clients which call on these services.</a:t>
            </a:r>
          </a:p>
          <a:p>
            <a:pPr>
              <a:lnSpc>
                <a:spcPct val="90000"/>
              </a:lnSpc>
              <a:buFont typeface="Wingdings" charset="2"/>
              <a:buChar char="Ø"/>
            </a:pPr>
            <a:r>
              <a:rPr lang="en-GB" dirty="0"/>
              <a:t>Network which allows clients to access servers</a:t>
            </a:r>
            <a:r>
              <a:rPr lang="en-GB" dirty="0" smtClean="0"/>
              <a:t>.</a:t>
            </a:r>
            <a:r>
              <a:rPr lang="en-US" dirty="0"/>
              <a:t/>
            </a:r>
            <a:br>
              <a:rPr lang="en-US" dirty="0"/>
            </a:br>
            <a:endParaRPr sz="1100" dirty="0">
              <a:solidFill>
                <a:srgbClr val="434343"/>
              </a:solidFill>
            </a:endParaRPr>
          </a:p>
        </p:txBody>
      </p:sp>
      <p:sp>
        <p:nvSpPr>
          <p:cNvPr id="508" name="Google Shape;508;p35"/>
          <p:cNvSpPr txBox="1">
            <a:spLocks noGrp="1"/>
          </p:cNvSpPr>
          <p:nvPr>
            <p:ph type="title"/>
          </p:nvPr>
        </p:nvSpPr>
        <p:spPr>
          <a:xfrm>
            <a:off x="703500" y="1403875"/>
            <a:ext cx="3189000" cy="1032900"/>
          </a:xfrm>
          <a:prstGeom prst="rect">
            <a:avLst/>
          </a:prstGeom>
        </p:spPr>
        <p:txBody>
          <a:bodyPr spcFirstLastPara="1" wrap="square" lIns="0" tIns="0" rIns="0" bIns="0" anchor="b" anchorCtr="0">
            <a:noAutofit/>
          </a:bodyPr>
          <a:lstStyle/>
          <a:p>
            <a:r>
              <a:rPr lang="en-US" b="1" dirty="0" smtClean="0"/>
              <a:t>Client-server </a:t>
            </a:r>
            <a:r>
              <a:rPr lang="en-US" b="1" dirty="0"/>
              <a:t>pattern</a:t>
            </a:r>
          </a:p>
        </p:txBody>
      </p:sp>
      <p:pic>
        <p:nvPicPr>
          <p:cNvPr id="2" name="Picture 1"/>
          <p:cNvPicPr>
            <a:picLocks noChangeAspect="1"/>
          </p:cNvPicPr>
          <p:nvPr/>
        </p:nvPicPr>
        <p:blipFill>
          <a:blip r:embed="rId3"/>
          <a:stretch>
            <a:fillRect/>
          </a:stretch>
        </p:blipFill>
        <p:spPr>
          <a:xfrm>
            <a:off x="6224982" y="1404347"/>
            <a:ext cx="2086429" cy="2350906"/>
          </a:xfrm>
          <a:prstGeom prst="rect">
            <a:avLst/>
          </a:prstGeom>
        </p:spPr>
      </p:pic>
    </p:spTree>
    <p:extLst>
      <p:ext uri="{BB962C8B-B14F-4D97-AF65-F5344CB8AC3E}">
        <p14:creationId xmlns:p14="http://schemas.microsoft.com/office/powerpoint/2010/main" val="881023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5"/>
          <p:cNvSpPr txBox="1">
            <a:spLocks noGrp="1"/>
          </p:cNvSpPr>
          <p:nvPr>
            <p:ph type="subTitle" idx="1"/>
          </p:nvPr>
        </p:nvSpPr>
        <p:spPr>
          <a:xfrm>
            <a:off x="499406" y="2296771"/>
            <a:ext cx="3639900" cy="1449600"/>
          </a:xfrm>
          <a:prstGeom prst="rect">
            <a:avLst/>
          </a:prstGeom>
        </p:spPr>
        <p:txBody>
          <a:bodyPr spcFirstLastPara="1" wrap="square" lIns="0" tIns="0" rIns="0" bIns="0" anchor="t" anchorCtr="0">
            <a:noAutofit/>
          </a:bodyPr>
          <a:lstStyle/>
          <a:p>
            <a:pPr marL="171450" indent="-171450">
              <a:lnSpc>
                <a:spcPct val="115000"/>
              </a:lnSpc>
              <a:buClr>
                <a:schemeClr val="dk1"/>
              </a:buClr>
              <a:buSzPts val="600"/>
              <a:buFont typeface="Wingdings" charset="2"/>
              <a:buChar char="Ø"/>
            </a:pPr>
            <a:r>
              <a:rPr lang="en-US" dirty="0">
                <a:latin typeface="Helvetica" charset="0"/>
                <a:ea typeface="Helvetica" charset="0"/>
                <a:cs typeface="Helvetica" charset="0"/>
              </a:rPr>
              <a:t>Online applications such as email, document sharing and banking</a:t>
            </a:r>
            <a:r>
              <a:rPr lang="en-US" dirty="0" smtClean="0">
                <a:latin typeface="Helvetica" charset="0"/>
                <a:ea typeface="Helvetica" charset="0"/>
                <a:cs typeface="Helvetica" charset="0"/>
              </a:rPr>
              <a:t>.</a:t>
            </a:r>
          </a:p>
          <a:p>
            <a:pPr marL="171450" indent="-171450">
              <a:lnSpc>
                <a:spcPct val="115000"/>
              </a:lnSpc>
              <a:buClr>
                <a:schemeClr val="dk1"/>
              </a:buClr>
              <a:buSzPts val="600"/>
              <a:buFont typeface="Wingdings" charset="2"/>
              <a:buChar char="Ø"/>
            </a:pPr>
            <a:r>
              <a:rPr lang="en-GB" dirty="0">
                <a:solidFill>
                  <a:schemeClr val="tx1"/>
                </a:solidFill>
                <a:latin typeface="Helvetica"/>
                <a:ea typeface="Times New Roman"/>
                <a:cs typeface="Helvetica"/>
              </a:rPr>
              <a:t>Figure  is an example of a film and video/DVD library </a:t>
            </a:r>
            <a:r>
              <a:rPr lang="en-GB" dirty="0" smtClean="0">
                <a:solidFill>
                  <a:schemeClr val="tx1"/>
                </a:solidFill>
                <a:latin typeface="Helvetica"/>
                <a:ea typeface="Times New Roman"/>
                <a:cs typeface="Helvetica"/>
              </a:rPr>
              <a:t>organized </a:t>
            </a:r>
            <a:r>
              <a:rPr lang="en-GB" dirty="0">
                <a:solidFill>
                  <a:schemeClr val="tx1"/>
                </a:solidFill>
                <a:latin typeface="Helvetica"/>
                <a:ea typeface="Times New Roman"/>
                <a:cs typeface="Helvetica"/>
              </a:rPr>
              <a:t>as a client–server system.</a:t>
            </a:r>
          </a:p>
          <a:p>
            <a:pPr marL="0" indent="0">
              <a:lnSpc>
                <a:spcPct val="115000"/>
              </a:lnSpc>
              <a:buClr>
                <a:schemeClr val="dk1"/>
              </a:buClr>
              <a:buSzPts val="600"/>
            </a:pPr>
            <a:endParaRPr lang="en-GB" dirty="0">
              <a:solidFill>
                <a:srgbClr val="000000"/>
              </a:solidFill>
              <a:latin typeface="Helvetica"/>
              <a:ea typeface="Times New Roman"/>
              <a:cs typeface="Helvetica"/>
            </a:endParaRPr>
          </a:p>
          <a:p>
            <a:pPr marL="0" indent="0">
              <a:lnSpc>
                <a:spcPct val="115000"/>
              </a:lnSpc>
              <a:buClr>
                <a:schemeClr val="dk1"/>
              </a:buClr>
              <a:buSzPts val="600"/>
            </a:pPr>
            <a:endParaRPr lang="en-US" dirty="0"/>
          </a:p>
          <a:p>
            <a:pPr marL="0" lvl="0" indent="0" algn="l" rtl="0">
              <a:lnSpc>
                <a:spcPct val="115000"/>
              </a:lnSpc>
              <a:spcBef>
                <a:spcPts val="0"/>
              </a:spcBef>
              <a:spcAft>
                <a:spcPts val="0"/>
              </a:spcAft>
              <a:buClr>
                <a:schemeClr val="dk1"/>
              </a:buClr>
              <a:buSzPts val="600"/>
              <a:buFont typeface="Arial"/>
              <a:buNone/>
            </a:pPr>
            <a:r>
              <a:rPr lang="en-US" sz="1100" dirty="0">
                <a:solidFill>
                  <a:srgbClr val="434343"/>
                </a:solidFill>
              </a:rPr>
              <a:t/>
            </a:r>
            <a:br>
              <a:rPr lang="en-US" sz="1100" dirty="0">
                <a:solidFill>
                  <a:srgbClr val="434343"/>
                </a:solidFill>
              </a:rPr>
            </a:br>
            <a:endParaRPr sz="1100" dirty="0">
              <a:solidFill>
                <a:srgbClr val="434343"/>
              </a:solidFill>
            </a:endParaRPr>
          </a:p>
        </p:txBody>
      </p:sp>
      <p:sp>
        <p:nvSpPr>
          <p:cNvPr id="508" name="Google Shape;508;p35"/>
          <p:cNvSpPr txBox="1">
            <a:spLocks noGrp="1"/>
          </p:cNvSpPr>
          <p:nvPr>
            <p:ph type="title"/>
          </p:nvPr>
        </p:nvSpPr>
        <p:spPr>
          <a:xfrm>
            <a:off x="703500" y="1403875"/>
            <a:ext cx="3189000" cy="103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EXAMPLE</a:t>
            </a:r>
            <a:endParaRPr dirty="0">
              <a:solidFill>
                <a:srgbClr val="434343"/>
              </a:solidFill>
            </a:endParaRPr>
          </a:p>
        </p:txBody>
      </p:sp>
      <p:sp>
        <p:nvSpPr>
          <p:cNvPr id="217" name="Google Shape;924;p39"/>
          <p:cNvSpPr/>
          <p:nvPr/>
        </p:nvSpPr>
        <p:spPr>
          <a:xfrm rot="19379741">
            <a:off x="4918498" y="715923"/>
            <a:ext cx="4396938" cy="4148153"/>
          </a:xfrm>
          <a:custGeom>
            <a:avLst/>
            <a:gdLst/>
            <a:ahLst/>
            <a:cxnLst/>
            <a:rect l="l" t="t" r="r" b="b"/>
            <a:pathLst>
              <a:path w="27076" h="25544" extrusionOk="0">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Content Placeholder 3" descr="6.11 ClientServerFilmPhoto.eps"/>
          <p:cNvPicPr>
            <a:picLocks noChangeAspect="1"/>
          </p:cNvPicPr>
          <p:nvPr/>
        </p:nvPicPr>
        <p:blipFill>
          <a:blip r:embed="rId3"/>
          <a:srcRect l="-1062" r="-1062"/>
          <a:stretch>
            <a:fillRect/>
          </a:stretch>
        </p:blipFill>
        <p:spPr>
          <a:xfrm>
            <a:off x="5486399" y="1558117"/>
            <a:ext cx="3287486" cy="1952177"/>
          </a:xfrm>
          <a:prstGeom prst="rect">
            <a:avLst/>
          </a:prstGeom>
          <a:noFill/>
          <a:ln>
            <a:noFill/>
          </a:ln>
        </p:spPr>
      </p:pic>
    </p:spTree>
    <p:extLst>
      <p:ext uri="{BB962C8B-B14F-4D97-AF65-F5344CB8AC3E}">
        <p14:creationId xmlns:p14="http://schemas.microsoft.com/office/powerpoint/2010/main" val="201196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779699" y="97482"/>
            <a:ext cx="6872957" cy="1032900"/>
          </a:xfrm>
        </p:spPr>
        <p:txBody>
          <a:bodyPr anchor="t"/>
          <a:lstStyle/>
          <a:p>
            <a:r>
              <a:rPr lang="en-US" dirty="0" err="1" smtClean="0"/>
              <a:t>Summerising</a:t>
            </a:r>
            <a:r>
              <a:rPr lang="en-US" dirty="0" smtClean="0"/>
              <a:t> Client-Server Architecture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17418331"/>
              </p:ext>
            </p:extLst>
          </p:nvPr>
        </p:nvGraphicFramePr>
        <p:xfrm>
          <a:off x="615260" y="942464"/>
          <a:ext cx="7483711" cy="3945232"/>
        </p:xfrm>
        <a:graphic>
          <a:graphicData uri="http://schemas.openxmlformats.org/drawingml/2006/table">
            <a:tbl>
              <a:tblPr firstRow="1" bandRow="1">
                <a:tableStyleId>{5C22544A-7EE6-4342-B048-85BDC9FD1C3A}</a:tableStyleId>
              </a:tblPr>
              <a:tblGrid>
                <a:gridCol w="1894197"/>
                <a:gridCol w="5589514"/>
              </a:tblGrid>
              <a:tr h="318112">
                <a:tc>
                  <a:txBody>
                    <a:bodyPr/>
                    <a:lstStyle/>
                    <a:p>
                      <a:pPr algn="just">
                        <a:spcAft>
                          <a:spcPts val="0"/>
                        </a:spcAft>
                        <a:tabLst>
                          <a:tab pos="342900" algn="l"/>
                          <a:tab pos="685800" algn="l"/>
                          <a:tab pos="1028700" algn="l"/>
                        </a:tabLst>
                      </a:pPr>
                      <a:r>
                        <a:rPr lang="en-GB" sz="1400" b="1" dirty="0">
                          <a:solidFill>
                            <a:schemeClr val="bg1"/>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chemeClr val="bg1"/>
                          </a:solidFill>
                          <a:latin typeface="Helvetica"/>
                          <a:ea typeface="Times New Roman"/>
                          <a:cs typeface="Helvetica"/>
                        </a:rPr>
                        <a:t>Client-server</a:t>
                      </a:r>
                    </a:p>
                  </a:txBody>
                  <a:tcPr marL="68580" marR="68580" marT="0" marB="0"/>
                </a:tc>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When used</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Advantages</a:t>
                      </a:r>
                      <a:endParaRPr lang="en-GB" sz="1400" dirty="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charset="0"/>
                        <a:buChar char="•"/>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a:t>
                      </a:r>
                      <a:endParaRPr lang="en-GB" sz="1400" dirty="0" smtClean="0">
                        <a:solidFill>
                          <a:srgbClr val="000000"/>
                        </a:solidFill>
                        <a:latin typeface="Helvetica"/>
                        <a:ea typeface="Times New Roman"/>
                        <a:cs typeface="Helvetica"/>
                      </a:endParaRPr>
                    </a:p>
                    <a:p>
                      <a:pPr marL="285750" indent="-285750" algn="just">
                        <a:spcAft>
                          <a:spcPts val="0"/>
                        </a:spcAft>
                        <a:buFont typeface="Arial" charset="0"/>
                        <a:buChar char="•"/>
                        <a:tabLst>
                          <a:tab pos="342900" algn="l"/>
                          <a:tab pos="685800" algn="l"/>
                          <a:tab pos="1028700" algn="l"/>
                        </a:tabLst>
                      </a:pPr>
                      <a:r>
                        <a:rPr lang="en-GB" sz="1400" dirty="0" smtClean="0">
                          <a:solidFill>
                            <a:srgbClr val="000000"/>
                          </a:solidFill>
                          <a:latin typeface="Helvetica"/>
                          <a:ea typeface="Times New Roman"/>
                          <a:cs typeface="Helvetica"/>
                        </a:rPr>
                        <a:t>General </a:t>
                      </a:r>
                      <a:r>
                        <a:rPr lang="en-GB" sz="1400" dirty="0">
                          <a:solidFill>
                            <a:srgbClr val="000000"/>
                          </a:solidFill>
                          <a:latin typeface="Helvetica"/>
                          <a:ea typeface="Times New Roman"/>
                          <a:cs typeface="Helvetica"/>
                        </a:rPr>
                        <a:t>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Disadvantages</a:t>
                      </a:r>
                      <a:endParaRPr lang="en-GB" sz="1400" dirty="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charset="0"/>
                        <a:buChar char="•"/>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a:t>
                      </a:r>
                      <a:endParaRPr lang="en-GB" sz="1400" dirty="0" smtClean="0">
                        <a:solidFill>
                          <a:srgbClr val="000000"/>
                        </a:solidFill>
                        <a:latin typeface="Helvetica"/>
                        <a:ea typeface="Times New Roman"/>
                        <a:cs typeface="Helvetica"/>
                      </a:endParaRPr>
                    </a:p>
                    <a:p>
                      <a:pPr marL="285750" indent="-285750" algn="just">
                        <a:spcAft>
                          <a:spcPts val="0"/>
                        </a:spcAft>
                        <a:buFont typeface="Arial" charset="0"/>
                        <a:buChar char="•"/>
                        <a:tabLst>
                          <a:tab pos="342900" algn="l"/>
                          <a:tab pos="685800" algn="l"/>
                          <a:tab pos="1028700" algn="l"/>
                        </a:tabLst>
                      </a:pPr>
                      <a:r>
                        <a:rPr lang="en-GB" sz="1400" dirty="0" smtClean="0">
                          <a:solidFill>
                            <a:srgbClr val="000000"/>
                          </a:solidFill>
                          <a:latin typeface="Helvetica"/>
                          <a:ea typeface="Times New Roman"/>
                          <a:cs typeface="Helvetica"/>
                        </a:rPr>
                        <a:t>Performance </a:t>
                      </a:r>
                      <a:r>
                        <a:rPr lang="en-GB" sz="1400" dirty="0">
                          <a:solidFill>
                            <a:srgbClr val="000000"/>
                          </a:solidFill>
                          <a:latin typeface="Helvetica"/>
                          <a:ea typeface="Times New Roman"/>
                          <a:cs typeface="Helvetica"/>
                        </a:rPr>
                        <a:t>may be unpredictable because it depends on the network as well as the system. </a:t>
                      </a:r>
                      <a:endParaRPr lang="en-GB" sz="1400" dirty="0" smtClean="0">
                        <a:solidFill>
                          <a:srgbClr val="000000"/>
                        </a:solidFill>
                        <a:latin typeface="Helvetica"/>
                        <a:ea typeface="Times New Roman"/>
                        <a:cs typeface="Helvetica"/>
                      </a:endParaRPr>
                    </a:p>
                    <a:p>
                      <a:pPr marL="285750" indent="-285750" algn="just">
                        <a:spcAft>
                          <a:spcPts val="0"/>
                        </a:spcAft>
                        <a:buFont typeface="Arial" charset="0"/>
                        <a:buChar char="•"/>
                        <a:tabLst>
                          <a:tab pos="342900" algn="l"/>
                          <a:tab pos="685800" algn="l"/>
                          <a:tab pos="1028700" algn="l"/>
                        </a:tabLst>
                      </a:pPr>
                      <a:r>
                        <a:rPr lang="en-GB" sz="1400" dirty="0" smtClean="0">
                          <a:solidFill>
                            <a:srgbClr val="000000"/>
                          </a:solidFill>
                          <a:latin typeface="Helvetica"/>
                          <a:ea typeface="Times New Roman"/>
                          <a:cs typeface="Helvetica"/>
                        </a:rPr>
                        <a:t>May </a:t>
                      </a:r>
                      <a:r>
                        <a:rPr lang="en-GB" sz="1400" dirty="0">
                          <a:solidFill>
                            <a:srgbClr val="000000"/>
                          </a:solidFill>
                          <a:latin typeface="Helvetica"/>
                          <a:ea typeface="Times New Roman"/>
                          <a:cs typeface="Helvetica"/>
                        </a:rPr>
                        <a:t>be management problems if servers are owned by different organizations.</a:t>
                      </a:r>
                    </a:p>
                  </a:txBody>
                  <a:tcPr marL="68580" marR="68580" marT="0" marB="0"/>
                </a:tc>
              </a:tr>
            </a:tbl>
          </a:graphicData>
        </a:graphic>
      </p:graphicFrame>
    </p:spTree>
    <p:extLst>
      <p:ext uri="{BB962C8B-B14F-4D97-AF65-F5344CB8AC3E}">
        <p14:creationId xmlns:p14="http://schemas.microsoft.com/office/powerpoint/2010/main" val="328656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Google Shape;319;p31"/>
          <p:cNvGrpSpPr/>
          <p:nvPr/>
        </p:nvGrpSpPr>
        <p:grpSpPr>
          <a:xfrm>
            <a:off x="0" y="962950"/>
            <a:ext cx="9144015" cy="4191831"/>
            <a:chOff x="0" y="962950"/>
            <a:chExt cx="9144015" cy="4191831"/>
          </a:xfrm>
        </p:grpSpPr>
        <p:sp>
          <p:nvSpPr>
            <p:cNvPr id="320" name="Google Shape;320;p31"/>
            <p:cNvSpPr/>
            <p:nvPr/>
          </p:nvSpPr>
          <p:spPr>
            <a:xfrm>
              <a:off x="0" y="2999239"/>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3540895" y="962950"/>
              <a:ext cx="1147283" cy="273644"/>
            </a:xfrm>
            <a:custGeom>
              <a:avLst/>
              <a:gdLst/>
              <a:ahLst/>
              <a:cxnLst/>
              <a:rect l="l" t="t" r="r" b="b"/>
              <a:pathLst>
                <a:path w="17022" h="4060" extrusionOk="0">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3" name="Google Shape;323;p31"/>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4" name="Google Shape;324;p31"/>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6299784" y="1167846"/>
              <a:ext cx="1892188" cy="450973"/>
            </a:xfrm>
            <a:custGeom>
              <a:avLst/>
              <a:gdLst/>
              <a:ahLst/>
              <a:cxnLst/>
              <a:rect l="l" t="t" r="r" b="b"/>
              <a:pathLst>
                <a:path w="28074" h="6691" extrusionOk="0">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1364814" y="1549600"/>
              <a:ext cx="1544673" cy="368206"/>
            </a:xfrm>
            <a:custGeom>
              <a:avLst/>
              <a:gdLst/>
              <a:ahLst/>
              <a:cxnLst/>
              <a:rect l="l" t="t" r="r" b="b"/>
              <a:pathLst>
                <a:path w="22918" h="5463" extrusionOk="0">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1"/>
          <p:cNvSpPr txBox="1">
            <a:spLocks noGrp="1"/>
          </p:cNvSpPr>
          <p:nvPr>
            <p:ph type="title"/>
          </p:nvPr>
        </p:nvSpPr>
        <p:spPr>
          <a:xfrm>
            <a:off x="1094578" y="1917806"/>
            <a:ext cx="7368600" cy="1591106"/>
          </a:xfrm>
          <a:prstGeom prst="rect">
            <a:avLst/>
          </a:prstGeom>
        </p:spPr>
        <p:txBody>
          <a:bodyPr spcFirstLastPara="1" wrap="square" lIns="0" tIns="0" rIns="0" bIns="0" anchor="t" anchorCtr="0">
            <a:noAutofit/>
          </a:bodyPr>
          <a:lstStyle/>
          <a:p>
            <a:r>
              <a:rPr lang="en-US" b="1" dirty="0" smtClean="0"/>
              <a:t>3</a:t>
            </a:r>
            <a:r>
              <a:rPr lang="en-US" b="1" smtClean="0"/>
              <a:t>. </a:t>
            </a:r>
            <a:r>
              <a:rPr lang="en-US" b="1"/>
              <a:t> </a:t>
            </a:r>
            <a:r>
              <a:rPr lang="en-US" b="1" dirty="0" smtClean="0"/>
              <a:t>Pipe-filter </a:t>
            </a:r>
            <a:r>
              <a:rPr lang="en-US" b="1" dirty="0"/>
              <a:t>pattern</a:t>
            </a:r>
            <a:br>
              <a:rPr lang="en-US" b="1" dirty="0"/>
            </a:br>
            <a:endParaRPr lang="en-US" dirty="0"/>
          </a:p>
        </p:txBody>
      </p:sp>
      <p:sp>
        <p:nvSpPr>
          <p:cNvPr id="330" name="Google Shape;330;p31"/>
          <p:cNvSpPr txBox="1">
            <a:spLocks noGrp="1"/>
          </p:cNvSpPr>
          <p:nvPr>
            <p:ph type="subTitle" idx="1"/>
          </p:nvPr>
        </p:nvSpPr>
        <p:spPr>
          <a:xfrm>
            <a:off x="2897425" y="2950825"/>
            <a:ext cx="3349200" cy="1524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endParaRPr sz="1200" dirty="0">
              <a:solidFill>
                <a:srgbClr val="434343"/>
              </a:solidFill>
              <a:latin typeface="Advent Pro Light"/>
              <a:ea typeface="Advent Pro Light"/>
              <a:cs typeface="Advent Pro Light"/>
              <a:sym typeface="Advent Pro Light"/>
            </a:endParaRPr>
          </a:p>
        </p:txBody>
      </p:sp>
    </p:spTree>
    <p:extLst>
      <p:ext uri="{BB962C8B-B14F-4D97-AF65-F5344CB8AC3E}">
        <p14:creationId xmlns:p14="http://schemas.microsoft.com/office/powerpoint/2010/main" val="745936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18" name="Google Shape;924;p39"/>
          <p:cNvSpPr/>
          <p:nvPr/>
        </p:nvSpPr>
        <p:spPr>
          <a:xfrm rot="19379741">
            <a:off x="4918498" y="715923"/>
            <a:ext cx="4396938" cy="4148153"/>
          </a:xfrm>
          <a:custGeom>
            <a:avLst/>
            <a:gdLst/>
            <a:ahLst/>
            <a:cxnLst/>
            <a:rect l="l" t="t" r="r" b="b"/>
            <a:pathLst>
              <a:path w="27076" h="25544" extrusionOk="0">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txBox="1">
            <a:spLocks noGrp="1"/>
          </p:cNvSpPr>
          <p:nvPr>
            <p:ph type="subTitle" idx="1"/>
          </p:nvPr>
        </p:nvSpPr>
        <p:spPr>
          <a:xfrm>
            <a:off x="703500" y="2579800"/>
            <a:ext cx="3835728" cy="1449600"/>
          </a:xfrm>
          <a:prstGeom prst="rect">
            <a:avLst/>
          </a:prstGeom>
        </p:spPr>
        <p:txBody>
          <a:bodyPr spcFirstLastPara="1" wrap="square" lIns="0" tIns="0" rIns="0" bIns="0" anchor="t" anchorCtr="0">
            <a:noAutofit/>
          </a:bodyPr>
          <a:lstStyle/>
          <a:p>
            <a:pPr marL="0" lvl="0" indent="0">
              <a:lnSpc>
                <a:spcPct val="115000"/>
              </a:lnSpc>
              <a:buClr>
                <a:schemeClr val="dk1"/>
              </a:buClr>
              <a:buSzPts val="600"/>
            </a:pPr>
            <a:r>
              <a:rPr lang="en-US" dirty="0"/>
              <a:t>This pattern can be used to structure systems which produce and process a stream of data. Each processing step is enclosed within a </a:t>
            </a:r>
            <a:r>
              <a:rPr lang="en-US" b="1" dirty="0"/>
              <a:t>filter </a:t>
            </a:r>
            <a:r>
              <a:rPr lang="en-US" dirty="0"/>
              <a:t>component. Data to be processed is passed through </a:t>
            </a:r>
            <a:r>
              <a:rPr lang="en-US" b="1" dirty="0"/>
              <a:t>pipes</a:t>
            </a:r>
            <a:r>
              <a:rPr lang="en-US" dirty="0"/>
              <a:t>. These pipes can be used for buffering or for synchronization purposes.</a:t>
            </a:r>
            <a:endParaRPr sz="1100" dirty="0">
              <a:solidFill>
                <a:srgbClr val="434343"/>
              </a:solidFill>
            </a:endParaRPr>
          </a:p>
        </p:txBody>
      </p:sp>
      <p:sp>
        <p:nvSpPr>
          <p:cNvPr id="508" name="Google Shape;508;p35"/>
          <p:cNvSpPr txBox="1">
            <a:spLocks noGrp="1"/>
          </p:cNvSpPr>
          <p:nvPr>
            <p:ph type="title"/>
          </p:nvPr>
        </p:nvSpPr>
        <p:spPr>
          <a:xfrm>
            <a:off x="703500" y="1403875"/>
            <a:ext cx="3189000" cy="1032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solidFill>
                  <a:srgbClr val="434343"/>
                </a:solidFill>
              </a:rPr>
              <a:t>What is it about?</a:t>
            </a:r>
            <a:endParaRPr dirty="0">
              <a:solidFill>
                <a:srgbClr val="434343"/>
              </a:solidFill>
            </a:endParaRPr>
          </a:p>
        </p:txBody>
      </p:sp>
      <p:pic>
        <p:nvPicPr>
          <p:cNvPr id="2" name="Picture 1"/>
          <p:cNvPicPr>
            <a:picLocks noChangeAspect="1"/>
          </p:cNvPicPr>
          <p:nvPr/>
        </p:nvPicPr>
        <p:blipFill>
          <a:blip r:embed="rId3"/>
          <a:stretch>
            <a:fillRect/>
          </a:stretch>
        </p:blipFill>
        <p:spPr>
          <a:xfrm>
            <a:off x="5399315" y="1959428"/>
            <a:ext cx="3211287" cy="1356931"/>
          </a:xfrm>
          <a:prstGeom prst="rect">
            <a:avLst/>
          </a:prstGeom>
        </p:spPr>
      </p:pic>
    </p:spTree>
    <p:extLst>
      <p:ext uri="{BB962C8B-B14F-4D97-AF65-F5344CB8AC3E}">
        <p14:creationId xmlns:p14="http://schemas.microsoft.com/office/powerpoint/2010/main" val="2062596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27" name="Google Shape;924;p39"/>
          <p:cNvSpPr/>
          <p:nvPr/>
        </p:nvSpPr>
        <p:spPr>
          <a:xfrm rot="19379741">
            <a:off x="4918498" y="715923"/>
            <a:ext cx="4396938" cy="4148153"/>
          </a:xfrm>
          <a:custGeom>
            <a:avLst/>
            <a:gdLst/>
            <a:ahLst/>
            <a:cxnLst/>
            <a:rect l="l" t="t" r="r" b="b"/>
            <a:pathLst>
              <a:path w="27076" h="25544" extrusionOk="0">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txBox="1">
            <a:spLocks noGrp="1"/>
          </p:cNvSpPr>
          <p:nvPr>
            <p:ph type="subTitle" idx="1"/>
          </p:nvPr>
        </p:nvSpPr>
        <p:spPr>
          <a:xfrm>
            <a:off x="373727" y="2087705"/>
            <a:ext cx="3518773" cy="1654744"/>
          </a:xfrm>
          <a:prstGeom prst="rect">
            <a:avLst/>
          </a:prstGeom>
        </p:spPr>
        <p:txBody>
          <a:bodyPr spcFirstLastPara="1" wrap="square" lIns="0" tIns="0" rIns="0" bIns="0" anchor="t" anchorCtr="0">
            <a:noAutofit/>
          </a:bodyPr>
          <a:lstStyle/>
          <a:p>
            <a:pPr>
              <a:buFont typeface="Arial" charset="0"/>
              <a:buChar char="•"/>
            </a:pPr>
            <a:r>
              <a:rPr lang="en-US" dirty="0"/>
              <a:t>Compilers. The consecutive filters perform lexical analysis, parsing, semantic analysis, and code generation.</a:t>
            </a:r>
          </a:p>
          <a:p>
            <a:pPr>
              <a:buFont typeface="Arial" charset="0"/>
              <a:buChar char="•"/>
            </a:pPr>
            <a:r>
              <a:rPr lang="en-US" dirty="0"/>
              <a:t/>
            </a:r>
            <a:br>
              <a:rPr lang="en-US" dirty="0"/>
            </a:br>
            <a:r>
              <a:rPr lang="en-US" dirty="0"/>
              <a:t>Workflows in bioinformatics</a:t>
            </a:r>
            <a:r>
              <a:rPr lang="en-US" dirty="0" smtClean="0"/>
              <a:t>.</a:t>
            </a:r>
          </a:p>
          <a:p>
            <a:pPr>
              <a:buFont typeface="Arial" charset="0"/>
              <a:buChar char="•"/>
            </a:pPr>
            <a:r>
              <a:rPr lang="en-GB" dirty="0">
                <a:solidFill>
                  <a:schemeClr val="tx1"/>
                </a:solidFill>
                <a:latin typeface="Helvetica"/>
                <a:ea typeface="Times New Roman"/>
                <a:cs typeface="Helvetica"/>
              </a:rPr>
              <a:t>Figure </a:t>
            </a:r>
            <a:r>
              <a:rPr lang="en-GB" dirty="0" smtClean="0">
                <a:solidFill>
                  <a:schemeClr val="tx1"/>
                </a:solidFill>
                <a:latin typeface="Helvetica"/>
                <a:ea typeface="Times New Roman"/>
                <a:cs typeface="Helvetica"/>
              </a:rPr>
              <a:t>beside </a:t>
            </a:r>
            <a:r>
              <a:rPr lang="en-GB" dirty="0">
                <a:solidFill>
                  <a:schemeClr val="tx1"/>
                </a:solidFill>
                <a:latin typeface="Helvetica"/>
                <a:ea typeface="Times New Roman"/>
                <a:cs typeface="Helvetica"/>
              </a:rPr>
              <a:t>is an </a:t>
            </a:r>
            <a:r>
              <a:rPr lang="en-US" dirty="0"/>
              <a:t>example of the pipe and filter architecture used in a payments system</a:t>
            </a:r>
            <a:r>
              <a:rPr lang="en-GB" dirty="0"/>
              <a:t> </a:t>
            </a:r>
            <a:endParaRPr lang="en-US" dirty="0"/>
          </a:p>
          <a:p>
            <a:endParaRPr sz="1100" dirty="0">
              <a:solidFill>
                <a:srgbClr val="434343"/>
              </a:solidFill>
            </a:endParaRPr>
          </a:p>
        </p:txBody>
      </p:sp>
      <p:sp>
        <p:nvSpPr>
          <p:cNvPr id="508" name="Google Shape;508;p35"/>
          <p:cNvSpPr txBox="1">
            <a:spLocks noGrp="1"/>
          </p:cNvSpPr>
          <p:nvPr>
            <p:ph type="title"/>
          </p:nvPr>
        </p:nvSpPr>
        <p:spPr>
          <a:xfrm>
            <a:off x="703500" y="1403875"/>
            <a:ext cx="3189000" cy="683830"/>
          </a:xfrm>
          <a:prstGeom prst="rect">
            <a:avLst/>
          </a:prstGeom>
        </p:spPr>
        <p:txBody>
          <a:bodyPr spcFirstLastPara="1" wrap="square" lIns="0" tIns="0" rIns="0" bIns="0" anchor="t" anchorCtr="0">
            <a:noAutofit/>
          </a:bodyPr>
          <a:lstStyle/>
          <a:p>
            <a:r>
              <a:rPr lang="en-US" b="1" dirty="0"/>
              <a:t>Usage</a:t>
            </a:r>
          </a:p>
        </p:txBody>
      </p:sp>
      <p:sp>
        <p:nvSpPr>
          <p:cNvPr id="3" name="AutoShape 2" descr="mage for post"/>
          <p:cNvSpPr>
            <a:spLocks noChangeAspect="1" noChangeArrowheads="1"/>
          </p:cNvSpPr>
          <p:nvPr/>
        </p:nvSpPr>
        <p:spPr bwMode="auto">
          <a:xfrm>
            <a:off x="0" y="0"/>
            <a:ext cx="7581900" cy="1447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6" name="Content Placeholder 3" descr="6.13 InvoiceProc.eps"/>
          <p:cNvPicPr>
            <a:picLocks noChangeAspect="1"/>
          </p:cNvPicPr>
          <p:nvPr/>
        </p:nvPicPr>
        <p:blipFill>
          <a:blip r:embed="rId3"/>
          <a:stretch>
            <a:fillRect/>
          </a:stretch>
        </p:blipFill>
        <p:spPr>
          <a:xfrm>
            <a:off x="5355771" y="1447800"/>
            <a:ext cx="3446181" cy="1986449"/>
          </a:xfrm>
          <a:prstGeom prst="rect">
            <a:avLst/>
          </a:prstGeom>
          <a:noFill/>
          <a:ln>
            <a:noFill/>
          </a:ln>
        </p:spPr>
      </p:pic>
    </p:spTree>
    <p:extLst>
      <p:ext uri="{BB962C8B-B14F-4D97-AF65-F5344CB8AC3E}">
        <p14:creationId xmlns:p14="http://schemas.microsoft.com/office/powerpoint/2010/main" val="1901596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35"/>
          <p:cNvSpPr txBox="1">
            <a:spLocks noGrp="1"/>
          </p:cNvSpPr>
          <p:nvPr>
            <p:ph type="title"/>
          </p:nvPr>
        </p:nvSpPr>
        <p:spPr>
          <a:xfrm>
            <a:off x="707569" y="228781"/>
            <a:ext cx="6052459" cy="103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SUMMERISING PIPE-FILTER</a:t>
            </a:r>
            <a:endParaRPr dirty="0">
              <a:solidFill>
                <a:srgbClr val="434343"/>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98459343"/>
              </p:ext>
            </p:extLst>
          </p:nvPr>
        </p:nvGraphicFramePr>
        <p:xfrm>
          <a:off x="707571" y="825633"/>
          <a:ext cx="7665868" cy="4064866"/>
        </p:xfrm>
        <a:graphic>
          <a:graphicData uri="http://schemas.openxmlformats.org/drawingml/2006/table">
            <a:tbl>
              <a:tblPr firstRow="1" bandRow="1">
                <a:tableStyleId>{5C22544A-7EE6-4342-B048-85BDC9FD1C3A}</a:tableStyleId>
              </a:tblPr>
              <a:tblGrid>
                <a:gridCol w="1575307"/>
                <a:gridCol w="6090561"/>
              </a:tblGrid>
              <a:tr h="254584">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Pipe and filter</a:t>
                      </a:r>
                    </a:p>
                  </a:txBody>
                  <a:tcPr marL="68580" marR="68580" marT="0" marB="0"/>
                </a:tc>
              </a:tr>
              <a:tr h="883447">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200" dirty="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662586">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When used</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200"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823363">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charset="0"/>
                        <a:buChar char="•"/>
                        <a:tabLst>
                          <a:tab pos="342900" algn="l"/>
                          <a:tab pos="685800" algn="l"/>
                          <a:tab pos="1028700" algn="l"/>
                        </a:tabLst>
                      </a:pPr>
                      <a:r>
                        <a:rPr lang="en-GB" sz="1200" dirty="0">
                          <a:solidFill>
                            <a:srgbClr val="000000"/>
                          </a:solidFill>
                          <a:latin typeface="Helvetica"/>
                          <a:ea typeface="Times New Roman"/>
                          <a:cs typeface="Helvetica"/>
                        </a:rPr>
                        <a:t>Easy to understand and supports transformation reuse. </a:t>
                      </a:r>
                      <a:endParaRPr lang="en-GB" sz="1200" dirty="0" smtClean="0">
                        <a:solidFill>
                          <a:srgbClr val="000000"/>
                        </a:solidFill>
                        <a:latin typeface="Helvetica"/>
                        <a:ea typeface="Times New Roman"/>
                        <a:cs typeface="Helvetica"/>
                      </a:endParaRPr>
                    </a:p>
                    <a:p>
                      <a:pPr marL="285750" indent="-285750" algn="just">
                        <a:spcAft>
                          <a:spcPts val="0"/>
                        </a:spcAft>
                        <a:buFont typeface="Arial" charset="0"/>
                        <a:buChar char="•"/>
                        <a:tabLst>
                          <a:tab pos="342900" algn="l"/>
                          <a:tab pos="685800" algn="l"/>
                          <a:tab pos="1028700" algn="l"/>
                        </a:tabLst>
                      </a:pPr>
                      <a:r>
                        <a:rPr lang="en-GB" sz="1200" dirty="0" smtClean="0">
                          <a:solidFill>
                            <a:srgbClr val="000000"/>
                          </a:solidFill>
                          <a:latin typeface="Helvetica"/>
                          <a:ea typeface="Times New Roman"/>
                          <a:cs typeface="Helvetica"/>
                        </a:rPr>
                        <a:t>Workflow </a:t>
                      </a:r>
                      <a:r>
                        <a:rPr lang="en-GB" sz="1200" dirty="0">
                          <a:solidFill>
                            <a:srgbClr val="000000"/>
                          </a:solidFill>
                          <a:latin typeface="Helvetica"/>
                          <a:ea typeface="Times New Roman"/>
                          <a:cs typeface="Helvetica"/>
                        </a:rPr>
                        <a:t>style matches the structure of many business processes</a:t>
                      </a:r>
                      <a:r>
                        <a:rPr lang="en-GB" sz="1200" dirty="0" smtClean="0">
                          <a:solidFill>
                            <a:srgbClr val="000000"/>
                          </a:solidFill>
                          <a:latin typeface="Helvetica"/>
                          <a:ea typeface="Times New Roman"/>
                          <a:cs typeface="Helvetica"/>
                        </a:rPr>
                        <a:t>.</a:t>
                      </a:r>
                    </a:p>
                    <a:p>
                      <a:pPr marL="285750" indent="-285750" algn="just">
                        <a:spcAft>
                          <a:spcPts val="0"/>
                        </a:spcAft>
                        <a:buFont typeface="Arial" charset="0"/>
                        <a:buChar char="•"/>
                        <a:tabLst>
                          <a:tab pos="342900" algn="l"/>
                          <a:tab pos="685800" algn="l"/>
                          <a:tab pos="1028700" algn="l"/>
                        </a:tabLst>
                      </a:pPr>
                      <a:r>
                        <a:rPr lang="en-GB" sz="1200" dirty="0" smtClean="0">
                          <a:solidFill>
                            <a:srgbClr val="000000"/>
                          </a:solidFill>
                          <a:latin typeface="Helvetica"/>
                          <a:ea typeface="Times New Roman"/>
                          <a:cs typeface="Helvetica"/>
                        </a:rPr>
                        <a:t>Evolution </a:t>
                      </a:r>
                      <a:r>
                        <a:rPr lang="en-GB" sz="1200" dirty="0">
                          <a:solidFill>
                            <a:srgbClr val="000000"/>
                          </a:solidFill>
                          <a:latin typeface="Helvetica"/>
                          <a:ea typeface="Times New Roman"/>
                          <a:cs typeface="Helvetica"/>
                        </a:rPr>
                        <a:t>by adding transformations is straightforward. </a:t>
                      </a:r>
                      <a:endParaRPr lang="en-GB" sz="1200" dirty="0" smtClean="0">
                        <a:solidFill>
                          <a:srgbClr val="000000"/>
                        </a:solidFill>
                        <a:latin typeface="Helvetica"/>
                        <a:ea typeface="Times New Roman"/>
                        <a:cs typeface="Helvetica"/>
                      </a:endParaRPr>
                    </a:p>
                    <a:p>
                      <a:pPr marL="285750" indent="-285750" algn="just">
                        <a:spcAft>
                          <a:spcPts val="0"/>
                        </a:spcAft>
                        <a:buFont typeface="Arial" charset="0"/>
                        <a:buChar char="•"/>
                        <a:tabLst>
                          <a:tab pos="342900" algn="l"/>
                          <a:tab pos="685800" algn="l"/>
                          <a:tab pos="1028700" algn="l"/>
                        </a:tabLst>
                      </a:pPr>
                      <a:r>
                        <a:rPr lang="en-GB" sz="1200" dirty="0" smtClean="0">
                          <a:solidFill>
                            <a:srgbClr val="000000"/>
                          </a:solidFill>
                          <a:latin typeface="Helvetica"/>
                          <a:ea typeface="Times New Roman"/>
                          <a:cs typeface="Helvetica"/>
                        </a:rPr>
                        <a:t>Can </a:t>
                      </a:r>
                      <a:r>
                        <a:rPr lang="en-GB" sz="1200" dirty="0">
                          <a:solidFill>
                            <a:srgbClr val="000000"/>
                          </a:solidFill>
                          <a:latin typeface="Helvetica"/>
                          <a:ea typeface="Times New Roman"/>
                          <a:cs typeface="Helvetica"/>
                        </a:rPr>
                        <a:t>be implemented as either a sequential or concurrent system.</a:t>
                      </a:r>
                    </a:p>
                  </a:txBody>
                  <a:tcPr marL="68580" marR="68580" marT="0" marB="0"/>
                </a:tc>
              </a:tr>
              <a:tr h="144088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charset="0"/>
                        <a:buChar char="•"/>
                        <a:tabLst>
                          <a:tab pos="342900" algn="l"/>
                          <a:tab pos="685800" algn="l"/>
                          <a:tab pos="1028700" algn="l"/>
                        </a:tabLst>
                      </a:pPr>
                      <a:r>
                        <a:rPr lang="en-GB" sz="1200" dirty="0">
                          <a:solidFill>
                            <a:srgbClr val="000000"/>
                          </a:solidFill>
                          <a:latin typeface="Helvetica"/>
                          <a:ea typeface="Times New Roman"/>
                          <a:cs typeface="Helvetica"/>
                        </a:rPr>
                        <a:t>The format for data transfer has to be agreed upon between communicating transformations</a:t>
                      </a:r>
                      <a:r>
                        <a:rPr lang="en-GB" sz="1200" dirty="0" smtClean="0">
                          <a:solidFill>
                            <a:srgbClr val="000000"/>
                          </a:solidFill>
                          <a:latin typeface="Helvetica"/>
                          <a:ea typeface="Times New Roman"/>
                          <a:cs typeface="Helvetica"/>
                        </a:rPr>
                        <a:t>.</a:t>
                      </a:r>
                    </a:p>
                    <a:p>
                      <a:pPr marL="285750" indent="-285750" algn="just">
                        <a:spcAft>
                          <a:spcPts val="0"/>
                        </a:spcAft>
                        <a:buFont typeface="Arial" charset="0"/>
                        <a:buChar char="•"/>
                        <a:tabLst>
                          <a:tab pos="342900" algn="l"/>
                          <a:tab pos="685800" algn="l"/>
                          <a:tab pos="1028700" algn="l"/>
                        </a:tabLst>
                      </a:pPr>
                      <a:r>
                        <a:rPr lang="en-GB" sz="1200" dirty="0" smtClean="0">
                          <a:solidFill>
                            <a:srgbClr val="000000"/>
                          </a:solidFill>
                          <a:latin typeface="Helvetica"/>
                          <a:ea typeface="Times New Roman"/>
                          <a:cs typeface="Helvetica"/>
                        </a:rPr>
                        <a:t> </a:t>
                      </a:r>
                      <a:r>
                        <a:rPr lang="en-GB" sz="1200" dirty="0">
                          <a:solidFill>
                            <a:srgbClr val="000000"/>
                          </a:solidFill>
                          <a:latin typeface="Helvetica"/>
                          <a:ea typeface="Times New Roman"/>
                          <a:cs typeface="Helvetica"/>
                        </a:rPr>
                        <a:t>Each transformation must parse its input and </a:t>
                      </a:r>
                      <a:r>
                        <a:rPr lang="en-GB" sz="1200" dirty="0" err="1">
                          <a:solidFill>
                            <a:srgbClr val="000000"/>
                          </a:solidFill>
                          <a:latin typeface="Helvetica"/>
                          <a:ea typeface="Times New Roman"/>
                          <a:cs typeface="Helvetica"/>
                        </a:rPr>
                        <a:t>unparse</a:t>
                      </a:r>
                      <a:r>
                        <a:rPr lang="en-GB" sz="1200" dirty="0">
                          <a:solidFill>
                            <a:srgbClr val="000000"/>
                          </a:solidFill>
                          <a:latin typeface="Helvetica"/>
                          <a:ea typeface="Times New Roman"/>
                          <a:cs typeface="Helvetica"/>
                        </a:rPr>
                        <a:t> its output to the agreed form. </a:t>
                      </a:r>
                      <a:endParaRPr lang="en-GB" sz="1200" dirty="0" smtClean="0">
                        <a:solidFill>
                          <a:srgbClr val="000000"/>
                        </a:solidFill>
                        <a:latin typeface="Helvetica"/>
                        <a:ea typeface="Times New Roman"/>
                        <a:cs typeface="Helvetica"/>
                      </a:endParaRPr>
                    </a:p>
                    <a:p>
                      <a:pPr marL="285750" indent="-285750" algn="just">
                        <a:spcAft>
                          <a:spcPts val="0"/>
                        </a:spcAft>
                        <a:buFont typeface="Arial" charset="0"/>
                        <a:buChar char="•"/>
                        <a:tabLst>
                          <a:tab pos="342900" algn="l"/>
                          <a:tab pos="685800" algn="l"/>
                          <a:tab pos="1028700" algn="l"/>
                        </a:tabLst>
                      </a:pPr>
                      <a:r>
                        <a:rPr lang="en-GB" sz="1200" dirty="0" smtClean="0">
                          <a:solidFill>
                            <a:srgbClr val="000000"/>
                          </a:solidFill>
                          <a:latin typeface="Helvetica"/>
                          <a:ea typeface="Times New Roman"/>
                          <a:cs typeface="Helvetica"/>
                        </a:rPr>
                        <a:t>This </a:t>
                      </a:r>
                      <a:r>
                        <a:rPr lang="en-GB" sz="1200" dirty="0">
                          <a:solidFill>
                            <a:srgbClr val="000000"/>
                          </a:solidFill>
                          <a:latin typeface="Helvetica"/>
                          <a:ea typeface="Times New Roman"/>
                          <a:cs typeface="Helvetica"/>
                        </a:rPr>
                        <a:t>increases system overhead and may mean that it is impossible to reuse functional transformations that use incompatible data structures.</a:t>
                      </a:r>
                    </a:p>
                  </a:txBody>
                  <a:tcPr marL="68580" marR="68580" marT="0" marB="0"/>
                </a:tc>
              </a:tr>
            </a:tbl>
          </a:graphicData>
        </a:graphic>
      </p:graphicFrame>
    </p:spTree>
    <p:extLst>
      <p:ext uri="{BB962C8B-B14F-4D97-AF65-F5344CB8AC3E}">
        <p14:creationId xmlns:p14="http://schemas.microsoft.com/office/powerpoint/2010/main" val="1582339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0"/>
          <p:cNvSpPr txBox="1">
            <a:spLocks noGrp="1"/>
          </p:cNvSpPr>
          <p:nvPr>
            <p:ph type="subTitle" idx="1"/>
          </p:nvPr>
        </p:nvSpPr>
        <p:spPr>
          <a:xfrm>
            <a:off x="1863725" y="2681732"/>
            <a:ext cx="5486100" cy="7404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dirty="0" smtClean="0"/>
              <a:t>Read supplementary slides</a:t>
            </a:r>
          </a:p>
          <a:p>
            <a:pPr marL="0" lvl="0" indent="0">
              <a:buClr>
                <a:schemeClr val="dk1"/>
              </a:buClr>
              <a:buSzPts val="1100"/>
            </a:pPr>
            <a:r>
              <a:rPr lang="en-US" dirty="0"/>
              <a:t>More Reading</a:t>
            </a:r>
            <a:r>
              <a:rPr lang="en-US" dirty="0" smtClean="0"/>
              <a:t>:</a:t>
            </a:r>
          </a:p>
          <a:p>
            <a:pPr marL="0" lvl="0" indent="0">
              <a:buClr>
                <a:schemeClr val="dk1"/>
              </a:buClr>
              <a:buSzPts val="1100"/>
            </a:pPr>
            <a:r>
              <a:rPr lang="en-US" dirty="0" smtClean="0"/>
              <a:t> </a:t>
            </a:r>
            <a:r>
              <a:rPr lang="en-US" dirty="0"/>
              <a:t>https://</a:t>
            </a:r>
            <a:r>
              <a:rPr lang="en-US" dirty="0" err="1"/>
              <a:t>towardsdatascience.com</a:t>
            </a:r>
            <a:r>
              <a:rPr lang="en-US" dirty="0"/>
              <a:t>/10-common-software-architectural-patterns-in-a-nutshell-a0b47a1e9013 </a:t>
            </a:r>
            <a:r>
              <a:rPr lang="en-US" dirty="0">
                <a:solidFill>
                  <a:srgbClr val="FFC39F"/>
                </a:solidFill>
              </a:rPr>
              <a:t/>
            </a:r>
            <a:br>
              <a:rPr lang="en-US" dirty="0">
                <a:solidFill>
                  <a:srgbClr val="FFC39F"/>
                </a:solidFill>
              </a:rPr>
            </a:br>
            <a:endParaRPr dirty="0">
              <a:solidFill>
                <a:srgbClr val="FFC39F"/>
              </a:solidFill>
            </a:endParaRPr>
          </a:p>
          <a:p>
            <a:pPr marL="0" lvl="0" indent="0" algn="ctr" rtl="0">
              <a:spcBef>
                <a:spcPts val="0"/>
              </a:spcBef>
              <a:spcAft>
                <a:spcPts val="0"/>
              </a:spcAft>
              <a:buNone/>
            </a:pPr>
            <a:endParaRPr dirty="0">
              <a:solidFill>
                <a:srgbClr val="FFC39F"/>
              </a:solidFill>
            </a:endParaRPr>
          </a:p>
        </p:txBody>
      </p:sp>
      <p:sp>
        <p:nvSpPr>
          <p:cNvPr id="1772" name="Google Shape;1772;p50"/>
          <p:cNvSpPr txBox="1">
            <a:spLocks noGrp="1"/>
          </p:cNvSpPr>
          <p:nvPr>
            <p:ph type="title"/>
          </p:nvPr>
        </p:nvSpPr>
        <p:spPr>
          <a:xfrm>
            <a:off x="1587750" y="1535172"/>
            <a:ext cx="5968500" cy="1113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7200" dirty="0" smtClean="0"/>
              <a:t>Thank you </a:t>
            </a:r>
            <a:endParaRPr sz="7200" dirty="0">
              <a:solidFill>
                <a:srgbClr val="FFC39F"/>
              </a:solidFill>
            </a:endParaRPr>
          </a:p>
        </p:txBody>
      </p:sp>
      <p:grpSp>
        <p:nvGrpSpPr>
          <p:cNvPr id="1773" name="Google Shape;1773;p50"/>
          <p:cNvGrpSpPr/>
          <p:nvPr/>
        </p:nvGrpSpPr>
        <p:grpSpPr>
          <a:xfrm>
            <a:off x="1133044" y="2663625"/>
            <a:ext cx="7456207" cy="2479869"/>
            <a:chOff x="1133044" y="2663625"/>
            <a:chExt cx="7456207" cy="2479869"/>
          </a:xfrm>
        </p:grpSpPr>
        <p:sp>
          <p:nvSpPr>
            <p:cNvPr id="1774" name="Google Shape;1774;p50"/>
            <p:cNvSpPr/>
            <p:nvPr/>
          </p:nvSpPr>
          <p:spPr>
            <a:xfrm>
              <a:off x="7282338" y="3537185"/>
              <a:ext cx="1306913" cy="1601899"/>
            </a:xfrm>
            <a:custGeom>
              <a:avLst/>
              <a:gdLst/>
              <a:ahLst/>
              <a:cxnLst/>
              <a:rect l="l" t="t" r="r" b="b"/>
              <a:pathLst>
                <a:path w="8595" h="10535" extrusionOk="0">
                  <a:moveTo>
                    <a:pt x="8401" y="0"/>
                  </a:moveTo>
                  <a:cubicBezTo>
                    <a:pt x="6031" y="490"/>
                    <a:pt x="3849" y="1826"/>
                    <a:pt x="2336" y="3713"/>
                  </a:cubicBezTo>
                  <a:cubicBezTo>
                    <a:pt x="826" y="5599"/>
                    <a:pt x="0" y="8118"/>
                    <a:pt x="40" y="10534"/>
                  </a:cubicBezTo>
                  <a:lnTo>
                    <a:pt x="2389" y="10534"/>
                  </a:lnTo>
                  <a:cubicBezTo>
                    <a:pt x="4069" y="9651"/>
                    <a:pt x="6018" y="7788"/>
                    <a:pt x="7011" y="6092"/>
                  </a:cubicBezTo>
                  <a:lnTo>
                    <a:pt x="5442" y="5945"/>
                  </a:lnTo>
                  <a:lnTo>
                    <a:pt x="7464" y="5209"/>
                  </a:lnTo>
                  <a:cubicBezTo>
                    <a:pt x="8207" y="3589"/>
                    <a:pt x="8594" y="1763"/>
                    <a:pt x="8401"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0"/>
            <p:cNvSpPr/>
            <p:nvPr/>
          </p:nvSpPr>
          <p:spPr>
            <a:xfrm>
              <a:off x="6826176" y="2663625"/>
              <a:ext cx="1013142" cy="2475455"/>
            </a:xfrm>
            <a:custGeom>
              <a:avLst/>
              <a:gdLst/>
              <a:ahLst/>
              <a:cxnLst/>
              <a:rect l="l" t="t" r="r" b="b"/>
              <a:pathLst>
                <a:path w="6663" h="16280" extrusionOk="0">
                  <a:moveTo>
                    <a:pt x="5786" y="1"/>
                  </a:moveTo>
                  <a:cubicBezTo>
                    <a:pt x="4009" y="1240"/>
                    <a:pt x="2567" y="2940"/>
                    <a:pt x="1607" y="4875"/>
                  </a:cubicBezTo>
                  <a:lnTo>
                    <a:pt x="2400" y="7838"/>
                  </a:lnTo>
                  <a:lnTo>
                    <a:pt x="1033" y="6222"/>
                  </a:lnTo>
                  <a:cubicBezTo>
                    <a:pt x="961" y="6425"/>
                    <a:pt x="894" y="6632"/>
                    <a:pt x="830" y="6842"/>
                  </a:cubicBezTo>
                  <a:cubicBezTo>
                    <a:pt x="1" y="9588"/>
                    <a:pt x="127" y="13610"/>
                    <a:pt x="1177" y="16279"/>
                  </a:cubicBezTo>
                  <a:lnTo>
                    <a:pt x="3740" y="16279"/>
                  </a:lnTo>
                  <a:cubicBezTo>
                    <a:pt x="5703" y="13190"/>
                    <a:pt x="6662" y="9211"/>
                    <a:pt x="6596" y="5355"/>
                  </a:cubicBezTo>
                  <a:lnTo>
                    <a:pt x="6596" y="5355"/>
                  </a:lnTo>
                  <a:lnTo>
                    <a:pt x="5063" y="5832"/>
                  </a:lnTo>
                  <a:lnTo>
                    <a:pt x="6559" y="4455"/>
                  </a:lnTo>
                  <a:cubicBezTo>
                    <a:pt x="6469" y="2916"/>
                    <a:pt x="6212" y="1410"/>
                    <a:pt x="5786"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0"/>
            <p:cNvSpPr/>
            <p:nvPr/>
          </p:nvSpPr>
          <p:spPr>
            <a:xfrm>
              <a:off x="7080107" y="3299522"/>
              <a:ext cx="449627" cy="1840930"/>
            </a:xfrm>
            <a:custGeom>
              <a:avLst/>
              <a:gdLst/>
              <a:ahLst/>
              <a:cxnLst/>
              <a:rect l="l" t="t" r="r" b="b"/>
              <a:pathLst>
                <a:path w="2957" h="12107" extrusionOk="0">
                  <a:moveTo>
                    <a:pt x="2746" y="1"/>
                  </a:moveTo>
                  <a:lnTo>
                    <a:pt x="0" y="12060"/>
                  </a:lnTo>
                  <a:lnTo>
                    <a:pt x="210" y="12107"/>
                  </a:lnTo>
                  <a:lnTo>
                    <a:pt x="2956" y="47"/>
                  </a:lnTo>
                  <a:lnTo>
                    <a:pt x="27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0"/>
            <p:cNvSpPr/>
            <p:nvPr/>
          </p:nvSpPr>
          <p:spPr>
            <a:xfrm>
              <a:off x="1133044" y="3020804"/>
              <a:ext cx="1150752" cy="2118278"/>
            </a:xfrm>
            <a:custGeom>
              <a:avLst/>
              <a:gdLst/>
              <a:ahLst/>
              <a:cxnLst/>
              <a:rect l="l" t="t" r="r" b="b"/>
              <a:pathLst>
                <a:path w="7568" h="13931" extrusionOk="0">
                  <a:moveTo>
                    <a:pt x="1116" y="1"/>
                  </a:moveTo>
                  <a:cubicBezTo>
                    <a:pt x="167" y="2383"/>
                    <a:pt x="0" y="5076"/>
                    <a:pt x="653" y="7555"/>
                  </a:cubicBezTo>
                  <a:cubicBezTo>
                    <a:pt x="690" y="7698"/>
                    <a:pt x="730" y="7838"/>
                    <a:pt x="770" y="7978"/>
                  </a:cubicBezTo>
                  <a:lnTo>
                    <a:pt x="3006" y="9268"/>
                  </a:lnTo>
                  <a:lnTo>
                    <a:pt x="1180" y="9118"/>
                  </a:lnTo>
                  <a:lnTo>
                    <a:pt x="1180" y="9118"/>
                  </a:lnTo>
                  <a:cubicBezTo>
                    <a:pt x="1956" y="10984"/>
                    <a:pt x="3195" y="12667"/>
                    <a:pt x="4768" y="13930"/>
                  </a:cubicBezTo>
                  <a:lnTo>
                    <a:pt x="7568" y="13930"/>
                  </a:lnTo>
                  <a:cubicBezTo>
                    <a:pt x="7301" y="9041"/>
                    <a:pt x="4842" y="3183"/>
                    <a:pt x="1116"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0"/>
            <p:cNvSpPr/>
            <p:nvPr/>
          </p:nvSpPr>
          <p:spPr>
            <a:xfrm>
              <a:off x="1440497" y="3558472"/>
              <a:ext cx="718156" cy="1585021"/>
            </a:xfrm>
            <a:custGeom>
              <a:avLst/>
              <a:gdLst/>
              <a:ahLst/>
              <a:cxnLst/>
              <a:rect l="l" t="t" r="r" b="b"/>
              <a:pathLst>
                <a:path w="4723" h="10424" extrusionOk="0">
                  <a:moveTo>
                    <a:pt x="201" y="0"/>
                  </a:moveTo>
                  <a:lnTo>
                    <a:pt x="1" y="87"/>
                  </a:lnTo>
                  <a:lnTo>
                    <a:pt x="4523" y="10424"/>
                  </a:lnTo>
                  <a:lnTo>
                    <a:pt x="4723" y="10337"/>
                  </a:lnTo>
                  <a:lnTo>
                    <a:pt x="2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9867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347"/>
        <p:cNvGrpSpPr/>
        <p:nvPr/>
      </p:nvGrpSpPr>
      <p:grpSpPr>
        <a:xfrm>
          <a:off x="0" y="0"/>
          <a:ext cx="0" cy="0"/>
          <a:chOff x="0" y="0"/>
          <a:chExt cx="0" cy="0"/>
        </a:xfrm>
      </p:grpSpPr>
      <p:sp>
        <p:nvSpPr>
          <p:cNvPr id="350" name="Google Shape;350;p33"/>
          <p:cNvSpPr txBox="1">
            <a:spLocks noGrp="1"/>
          </p:cNvSpPr>
          <p:nvPr>
            <p:ph type="title" idx="7"/>
          </p:nvPr>
        </p:nvSpPr>
        <p:spPr>
          <a:xfrm>
            <a:off x="6940150" y="861947"/>
            <a:ext cx="2241600" cy="697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7200">
                <a:solidFill>
                  <a:srgbClr val="434343"/>
                </a:solidFill>
              </a:rPr>
              <a:t>02</a:t>
            </a:r>
            <a:endParaRPr sz="7200">
              <a:solidFill>
                <a:srgbClr val="434343"/>
              </a:solidFill>
            </a:endParaRPr>
          </a:p>
        </p:txBody>
      </p:sp>
      <p:sp>
        <p:nvSpPr>
          <p:cNvPr id="352" name="Google Shape;352;p33"/>
          <p:cNvSpPr txBox="1">
            <a:spLocks noGrp="1"/>
          </p:cNvSpPr>
          <p:nvPr>
            <p:ph type="title" idx="2"/>
          </p:nvPr>
        </p:nvSpPr>
        <p:spPr>
          <a:xfrm>
            <a:off x="6883588" y="1483514"/>
            <a:ext cx="2241600" cy="42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mtClean="0"/>
              <a:t>CLIENT SERVER PATTERN</a:t>
            </a:r>
            <a:endParaRPr dirty="0">
              <a:solidFill>
                <a:srgbClr val="434343"/>
              </a:solidFill>
            </a:endParaRPr>
          </a:p>
        </p:txBody>
      </p:sp>
      <p:sp>
        <p:nvSpPr>
          <p:cNvPr id="353" name="Google Shape;353;p33"/>
          <p:cNvSpPr txBox="1">
            <a:spLocks noGrp="1"/>
          </p:cNvSpPr>
          <p:nvPr>
            <p:ph type="title" idx="6"/>
          </p:nvPr>
        </p:nvSpPr>
        <p:spPr>
          <a:xfrm>
            <a:off x="4217225" y="861947"/>
            <a:ext cx="2241600" cy="697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sz="7200">
                <a:solidFill>
                  <a:srgbClr val="434343"/>
                </a:solidFill>
              </a:rPr>
              <a:t>01</a:t>
            </a:r>
            <a:endParaRPr sz="7200">
              <a:solidFill>
                <a:srgbClr val="434343"/>
              </a:solidFill>
            </a:endParaRPr>
          </a:p>
        </p:txBody>
      </p:sp>
      <p:sp>
        <p:nvSpPr>
          <p:cNvPr id="355" name="Google Shape;355;p33"/>
          <p:cNvSpPr txBox="1">
            <a:spLocks noGrp="1"/>
          </p:cNvSpPr>
          <p:nvPr>
            <p:ph type="title" idx="4"/>
          </p:nvPr>
        </p:nvSpPr>
        <p:spPr>
          <a:xfrm>
            <a:off x="6796314" y="3605572"/>
            <a:ext cx="2241600" cy="42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Advantages </a:t>
            </a:r>
            <a:r>
              <a:rPr lang="en-US" smtClean="0"/>
              <a:t>and Disadvantages</a:t>
            </a:r>
            <a:endParaRPr dirty="0">
              <a:solidFill>
                <a:srgbClr val="434343"/>
              </a:solidFill>
            </a:endParaRPr>
          </a:p>
        </p:txBody>
      </p:sp>
      <p:sp>
        <p:nvSpPr>
          <p:cNvPr id="356" name="Google Shape;356;p33"/>
          <p:cNvSpPr txBox="1">
            <a:spLocks noGrp="1"/>
          </p:cNvSpPr>
          <p:nvPr>
            <p:ph type="title" idx="8"/>
          </p:nvPr>
        </p:nvSpPr>
        <p:spPr>
          <a:xfrm>
            <a:off x="6940150" y="2983997"/>
            <a:ext cx="2241600" cy="697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7200" dirty="0">
                <a:solidFill>
                  <a:srgbClr val="434343"/>
                </a:solidFill>
              </a:rPr>
              <a:t>0</a:t>
            </a:r>
            <a:r>
              <a:rPr lang="en-US" dirty="0">
                <a:solidFill>
                  <a:srgbClr val="434343"/>
                </a:solidFill>
              </a:rPr>
              <a:t>4</a:t>
            </a:r>
            <a:endParaRPr sz="7200" dirty="0">
              <a:solidFill>
                <a:srgbClr val="434343"/>
              </a:solidFill>
            </a:endParaRPr>
          </a:p>
        </p:txBody>
      </p:sp>
      <p:grpSp>
        <p:nvGrpSpPr>
          <p:cNvPr id="357" name="Google Shape;357;p33"/>
          <p:cNvGrpSpPr/>
          <p:nvPr/>
        </p:nvGrpSpPr>
        <p:grpSpPr>
          <a:xfrm>
            <a:off x="228600" y="152400"/>
            <a:ext cx="5095773" cy="4486606"/>
            <a:chOff x="238225" y="-1129285"/>
            <a:chExt cx="7978351" cy="6979785"/>
          </a:xfrm>
        </p:grpSpPr>
        <p:sp>
          <p:nvSpPr>
            <p:cNvPr id="358" name="Google Shape;358;p33"/>
            <p:cNvSpPr/>
            <p:nvPr/>
          </p:nvSpPr>
          <p:spPr>
            <a:xfrm rot="7879148">
              <a:off x="2095797" y="110946"/>
              <a:ext cx="5337984" cy="4499322"/>
            </a:xfrm>
            <a:custGeom>
              <a:avLst/>
              <a:gdLst/>
              <a:ahLst/>
              <a:cxnLst/>
              <a:rect l="l" t="t" r="r" b="b"/>
              <a:pathLst>
                <a:path w="26625" h="22343" extrusionOk="0">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2533500" y="2823825"/>
              <a:ext cx="1246300" cy="650775"/>
            </a:xfrm>
            <a:custGeom>
              <a:avLst/>
              <a:gdLst/>
              <a:ahLst/>
              <a:cxnLst/>
              <a:rect l="l" t="t" r="r" b="b"/>
              <a:pathLst>
                <a:path w="49852" h="26031" extrusionOk="0">
                  <a:moveTo>
                    <a:pt x="7537" y="1"/>
                  </a:moveTo>
                  <a:lnTo>
                    <a:pt x="0" y="7217"/>
                  </a:lnTo>
                  <a:lnTo>
                    <a:pt x="28684" y="26031"/>
                  </a:lnTo>
                  <a:lnTo>
                    <a:pt x="49852" y="13064"/>
                  </a:lnTo>
                  <a:lnTo>
                    <a:pt x="753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3654600" y="3809600"/>
              <a:ext cx="529225" cy="1176775"/>
            </a:xfrm>
            <a:custGeom>
              <a:avLst/>
              <a:gdLst/>
              <a:ahLst/>
              <a:cxnLst/>
              <a:rect l="l" t="t" r="r" b="b"/>
              <a:pathLst>
                <a:path w="21169" h="47071" extrusionOk="0">
                  <a:moveTo>
                    <a:pt x="21169" y="0"/>
                  </a:moveTo>
                  <a:lnTo>
                    <a:pt x="1" y="12972"/>
                  </a:lnTo>
                  <a:lnTo>
                    <a:pt x="3739" y="47071"/>
                  </a:lnTo>
                  <a:lnTo>
                    <a:pt x="13590" y="43634"/>
                  </a:lnTo>
                  <a:lnTo>
                    <a:pt x="2116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1424375" y="3888875"/>
              <a:ext cx="1678925" cy="1160600"/>
            </a:xfrm>
            <a:custGeom>
              <a:avLst/>
              <a:gdLst/>
              <a:ahLst/>
              <a:cxnLst/>
              <a:rect l="l" t="t" r="r" b="b"/>
              <a:pathLst>
                <a:path w="67157" h="46424" extrusionOk="0">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2159750" y="4044200"/>
              <a:ext cx="766300" cy="585650"/>
            </a:xfrm>
            <a:custGeom>
              <a:avLst/>
              <a:gdLst/>
              <a:ahLst/>
              <a:cxnLst/>
              <a:rect l="l" t="t" r="r" b="b"/>
              <a:pathLst>
                <a:path w="30652" h="23426" extrusionOk="0">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2391400" y="4103125"/>
              <a:ext cx="490100" cy="374550"/>
            </a:xfrm>
            <a:custGeom>
              <a:avLst/>
              <a:gdLst/>
              <a:ahLst/>
              <a:cxnLst/>
              <a:rect l="l" t="t" r="r" b="b"/>
              <a:pathLst>
                <a:path w="19604" h="14982" extrusionOk="0">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042800" y="1458975"/>
              <a:ext cx="4213450" cy="2854350"/>
            </a:xfrm>
            <a:custGeom>
              <a:avLst/>
              <a:gdLst/>
              <a:ahLst/>
              <a:cxnLst/>
              <a:rect l="l" t="t" r="r" b="b"/>
              <a:pathLst>
                <a:path w="168538" h="114174" extrusionOk="0">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035150" y="1450850"/>
              <a:ext cx="4226975" cy="2869350"/>
            </a:xfrm>
            <a:custGeom>
              <a:avLst/>
              <a:gdLst/>
              <a:ahLst/>
              <a:cxnLst/>
              <a:rect l="l" t="t" r="r" b="b"/>
              <a:pathLst>
                <a:path w="169079" h="114774" extrusionOk="0">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453050" y="1593075"/>
              <a:ext cx="3691175" cy="2711350"/>
            </a:xfrm>
            <a:custGeom>
              <a:avLst/>
              <a:gdLst/>
              <a:ahLst/>
              <a:cxnLst/>
              <a:rect l="l" t="t" r="r" b="b"/>
              <a:pathLst>
                <a:path w="147647" h="108454" extrusionOk="0">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3447050" y="1585275"/>
              <a:ext cx="3809200" cy="2728050"/>
            </a:xfrm>
            <a:custGeom>
              <a:avLst/>
              <a:gdLst/>
              <a:ahLst/>
              <a:cxnLst/>
              <a:rect l="l" t="t" r="r" b="b"/>
              <a:pathLst>
                <a:path w="152368" h="109122" extrusionOk="0">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2723850" y="3507425"/>
              <a:ext cx="812900" cy="925725"/>
            </a:xfrm>
            <a:custGeom>
              <a:avLst/>
              <a:gdLst/>
              <a:ahLst/>
              <a:cxnLst/>
              <a:rect l="l" t="t" r="r" b="b"/>
              <a:pathLst>
                <a:path w="32516" h="37029" extrusionOk="0">
                  <a:moveTo>
                    <a:pt x="12758" y="1"/>
                  </a:moveTo>
                  <a:lnTo>
                    <a:pt x="0" y="14374"/>
                  </a:lnTo>
                  <a:lnTo>
                    <a:pt x="13879" y="37028"/>
                  </a:lnTo>
                  <a:lnTo>
                    <a:pt x="32515" y="32235"/>
                  </a:lnTo>
                  <a:lnTo>
                    <a:pt x="1275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2715325" y="3495975"/>
              <a:ext cx="831975" cy="945050"/>
            </a:xfrm>
            <a:custGeom>
              <a:avLst/>
              <a:gdLst/>
              <a:ahLst/>
              <a:cxnLst/>
              <a:rect l="l" t="t" r="r" b="b"/>
              <a:pathLst>
                <a:path w="33279" h="37802" extrusionOk="0">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2773375" y="3810625"/>
              <a:ext cx="73375" cy="72100"/>
            </a:xfrm>
            <a:custGeom>
              <a:avLst/>
              <a:gdLst/>
              <a:ahLst/>
              <a:cxnLst/>
              <a:rect l="l" t="t" r="r" b="b"/>
              <a:pathLst>
                <a:path w="2935" h="2884" extrusionOk="0">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2877650" y="3602225"/>
              <a:ext cx="177500" cy="176325"/>
            </a:xfrm>
            <a:custGeom>
              <a:avLst/>
              <a:gdLst/>
              <a:ahLst/>
              <a:cxnLst/>
              <a:rect l="l" t="t" r="r" b="b"/>
              <a:pathLst>
                <a:path w="7100" h="7053" extrusionOk="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214600" y="2854725"/>
              <a:ext cx="658450" cy="577075"/>
            </a:xfrm>
            <a:custGeom>
              <a:avLst/>
              <a:gdLst/>
              <a:ahLst/>
              <a:cxnLst/>
              <a:rect l="l" t="t" r="r" b="b"/>
              <a:pathLst>
                <a:path w="26338" h="23083" extrusionOk="0">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298125" y="2927900"/>
              <a:ext cx="491525" cy="430775"/>
            </a:xfrm>
            <a:custGeom>
              <a:avLst/>
              <a:gdLst/>
              <a:ahLst/>
              <a:cxnLst/>
              <a:rect l="l" t="t" r="r" b="b"/>
              <a:pathLst>
                <a:path w="19661" h="17231" extrusionOk="0">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290350" y="2921050"/>
              <a:ext cx="491400" cy="444300"/>
            </a:xfrm>
            <a:custGeom>
              <a:avLst/>
              <a:gdLst/>
              <a:ahLst/>
              <a:cxnLst/>
              <a:rect l="l" t="t" r="r" b="b"/>
              <a:pathLst>
                <a:path w="19656" h="17772" extrusionOk="0">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422150" y="2986025"/>
              <a:ext cx="359600" cy="365725"/>
            </a:xfrm>
            <a:custGeom>
              <a:avLst/>
              <a:gdLst/>
              <a:ahLst/>
              <a:cxnLst/>
              <a:rect l="l" t="t" r="r" b="b"/>
              <a:pathLst>
                <a:path w="14384" h="14629" extrusionOk="0">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418700" y="2981575"/>
              <a:ext cx="370950" cy="377050"/>
            </a:xfrm>
            <a:custGeom>
              <a:avLst/>
              <a:gdLst/>
              <a:ahLst/>
              <a:cxnLst/>
              <a:rect l="l" t="t" r="r" b="b"/>
              <a:pathLst>
                <a:path w="14838" h="15082" extrusionOk="0">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794975" y="2529775"/>
              <a:ext cx="658450" cy="577050"/>
            </a:xfrm>
            <a:custGeom>
              <a:avLst/>
              <a:gdLst/>
              <a:ahLst/>
              <a:cxnLst/>
              <a:rect l="l" t="t" r="r" b="b"/>
              <a:pathLst>
                <a:path w="26338" h="23082" extrusionOk="0">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4872775" y="2666825"/>
              <a:ext cx="31850" cy="43950"/>
            </a:xfrm>
            <a:custGeom>
              <a:avLst/>
              <a:gdLst/>
              <a:ahLst/>
              <a:cxnLst/>
              <a:rect l="l" t="t" r="r" b="b"/>
              <a:pathLst>
                <a:path w="1274" h="1758" extrusionOk="0">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4913650" y="2620500"/>
              <a:ext cx="31350" cy="29775"/>
            </a:xfrm>
            <a:custGeom>
              <a:avLst/>
              <a:gdLst/>
              <a:ahLst/>
              <a:cxnLst/>
              <a:rect l="l" t="t" r="r" b="b"/>
              <a:pathLst>
                <a:path w="1254" h="1191" extrusionOk="0">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4878375" y="2602975"/>
              <a:ext cx="491500" cy="430750"/>
            </a:xfrm>
            <a:custGeom>
              <a:avLst/>
              <a:gdLst/>
              <a:ahLst/>
              <a:cxnLst/>
              <a:rect l="l" t="t" r="r" b="b"/>
              <a:pathLst>
                <a:path w="19660" h="17230" extrusionOk="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4870725" y="2596025"/>
              <a:ext cx="483400" cy="444525"/>
            </a:xfrm>
            <a:custGeom>
              <a:avLst/>
              <a:gdLst/>
              <a:ahLst/>
              <a:cxnLst/>
              <a:rect l="l" t="t" r="r" b="b"/>
              <a:pathLst>
                <a:path w="19336" h="17781" extrusionOk="0">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002375" y="2661100"/>
              <a:ext cx="337600" cy="365825"/>
            </a:xfrm>
            <a:custGeom>
              <a:avLst/>
              <a:gdLst/>
              <a:ahLst/>
              <a:cxnLst/>
              <a:rect l="l" t="t" r="r" b="b"/>
              <a:pathLst>
                <a:path w="13504" h="14633" extrusionOk="0">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4998975" y="2656650"/>
              <a:ext cx="370900" cy="377025"/>
            </a:xfrm>
            <a:custGeom>
              <a:avLst/>
              <a:gdLst/>
              <a:ahLst/>
              <a:cxnLst/>
              <a:rect l="l" t="t" r="r" b="b"/>
              <a:pathLst>
                <a:path w="14836" h="15081" extrusionOk="0">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375200" y="2204825"/>
              <a:ext cx="658450" cy="577075"/>
            </a:xfrm>
            <a:custGeom>
              <a:avLst/>
              <a:gdLst/>
              <a:ahLst/>
              <a:cxnLst/>
              <a:rect l="l" t="t" r="r" b="b"/>
              <a:pathLst>
                <a:path w="26338" h="23083" extrusionOk="0">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461175" y="2332975"/>
              <a:ext cx="31700" cy="44075"/>
            </a:xfrm>
            <a:custGeom>
              <a:avLst/>
              <a:gdLst/>
              <a:ahLst/>
              <a:cxnLst/>
              <a:rect l="l" t="t" r="r" b="b"/>
              <a:pathLst>
                <a:path w="1268" h="1763" extrusionOk="0">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501900" y="2286650"/>
              <a:ext cx="31475" cy="29775"/>
            </a:xfrm>
            <a:custGeom>
              <a:avLst/>
              <a:gdLst/>
              <a:ahLst/>
              <a:cxnLst/>
              <a:rect l="l" t="t" r="r" b="b"/>
              <a:pathLst>
                <a:path w="1259" h="1191" extrusionOk="0">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458600" y="2278025"/>
              <a:ext cx="491650" cy="430750"/>
            </a:xfrm>
            <a:custGeom>
              <a:avLst/>
              <a:gdLst/>
              <a:ahLst/>
              <a:cxnLst/>
              <a:rect l="l" t="t" r="r" b="b"/>
              <a:pathLst>
                <a:path w="19666" h="17230" extrusionOk="0">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450950" y="2271075"/>
              <a:ext cx="506950" cy="444425"/>
            </a:xfrm>
            <a:custGeom>
              <a:avLst/>
              <a:gdLst/>
              <a:ahLst/>
              <a:cxnLst/>
              <a:rect l="l" t="t" r="r" b="b"/>
              <a:pathLst>
                <a:path w="20278" h="17777" extrusionOk="0">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582650" y="2336150"/>
              <a:ext cx="359725" cy="365725"/>
            </a:xfrm>
            <a:custGeom>
              <a:avLst/>
              <a:gdLst/>
              <a:ahLst/>
              <a:cxnLst/>
              <a:rect l="l" t="t" r="r" b="b"/>
              <a:pathLst>
                <a:path w="14389" h="14629" extrusionOk="0">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579175" y="2331675"/>
              <a:ext cx="371075" cy="377075"/>
            </a:xfrm>
            <a:custGeom>
              <a:avLst/>
              <a:gdLst/>
              <a:ahLst/>
              <a:cxnLst/>
              <a:rect l="l" t="t" r="r" b="b"/>
              <a:pathLst>
                <a:path w="14843" h="15083" extrusionOk="0">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6312225" y="1453100"/>
              <a:ext cx="876050" cy="859900"/>
            </a:xfrm>
            <a:custGeom>
              <a:avLst/>
              <a:gdLst/>
              <a:ahLst/>
              <a:cxnLst/>
              <a:rect l="l" t="t" r="r" b="b"/>
              <a:pathLst>
                <a:path w="35042" h="34396" extrusionOk="0">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6491650" y="1509925"/>
              <a:ext cx="506375" cy="55525"/>
            </a:xfrm>
            <a:custGeom>
              <a:avLst/>
              <a:gdLst/>
              <a:ahLst/>
              <a:cxnLst/>
              <a:rect l="l" t="t" r="r" b="b"/>
              <a:pathLst>
                <a:path w="20255" h="2221" extrusionOk="0">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6391175" y="1527025"/>
              <a:ext cx="64825" cy="21750"/>
            </a:xfrm>
            <a:custGeom>
              <a:avLst/>
              <a:gdLst/>
              <a:ahLst/>
              <a:cxnLst/>
              <a:rect l="l" t="t" r="r" b="b"/>
              <a:pathLst>
                <a:path w="2593" h="870" extrusionOk="0">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511225" y="3117950"/>
              <a:ext cx="112600" cy="88650"/>
            </a:xfrm>
            <a:custGeom>
              <a:avLst/>
              <a:gdLst/>
              <a:ahLst/>
              <a:cxnLst/>
              <a:rect l="l" t="t" r="r" b="b"/>
              <a:pathLst>
                <a:path w="4504" h="3546" extrusionOk="0">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503600" y="3111075"/>
              <a:ext cx="128000" cy="102250"/>
            </a:xfrm>
            <a:custGeom>
              <a:avLst/>
              <a:gdLst/>
              <a:ahLst/>
              <a:cxnLst/>
              <a:rect l="l" t="t" r="r" b="b"/>
              <a:pathLst>
                <a:path w="5120" h="4090" extrusionOk="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4576725" y="1240725"/>
              <a:ext cx="438550" cy="829575"/>
            </a:xfrm>
            <a:custGeom>
              <a:avLst/>
              <a:gdLst/>
              <a:ahLst/>
              <a:cxnLst/>
              <a:rect l="l" t="t" r="r" b="b"/>
              <a:pathLst>
                <a:path w="17542" h="33183" extrusionOk="0">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590200" y="2035900"/>
              <a:ext cx="443600" cy="860125"/>
            </a:xfrm>
            <a:custGeom>
              <a:avLst/>
              <a:gdLst/>
              <a:ahLst/>
              <a:cxnLst/>
              <a:rect l="l" t="t" r="r" b="b"/>
              <a:pathLst>
                <a:path w="17744" h="34405" extrusionOk="0">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853875" y="1650375"/>
              <a:ext cx="197375" cy="305150"/>
            </a:xfrm>
            <a:custGeom>
              <a:avLst/>
              <a:gdLst/>
              <a:ahLst/>
              <a:cxnLst/>
              <a:rect l="l" t="t" r="r" b="b"/>
              <a:pathLst>
                <a:path w="7895" h="12206" extrusionOk="0">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846250" y="1643425"/>
              <a:ext cx="211875" cy="319025"/>
            </a:xfrm>
            <a:custGeom>
              <a:avLst/>
              <a:gdLst/>
              <a:ahLst/>
              <a:cxnLst/>
              <a:rect l="l" t="t" r="r" b="b"/>
              <a:pathLst>
                <a:path w="8475" h="12761" extrusionOk="0">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751625" y="1840900"/>
              <a:ext cx="87900" cy="73575"/>
            </a:xfrm>
            <a:custGeom>
              <a:avLst/>
              <a:gdLst/>
              <a:ahLst/>
              <a:cxnLst/>
              <a:rect l="l" t="t" r="r" b="b"/>
              <a:pathLst>
                <a:path w="3516" h="2943" extrusionOk="0">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755325" y="1834000"/>
              <a:ext cx="91825" cy="87325"/>
            </a:xfrm>
            <a:custGeom>
              <a:avLst/>
              <a:gdLst/>
              <a:ahLst/>
              <a:cxnLst/>
              <a:rect l="l" t="t" r="r" b="b"/>
              <a:pathLst>
                <a:path w="3673" h="3493" extrusionOk="0">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913600" y="1733950"/>
              <a:ext cx="28925" cy="38075"/>
            </a:xfrm>
            <a:custGeom>
              <a:avLst/>
              <a:gdLst/>
              <a:ahLst/>
              <a:cxnLst/>
              <a:rect l="l" t="t" r="r" b="b"/>
              <a:pathLst>
                <a:path w="1157" h="1523" extrusionOk="0">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971025" y="1850200"/>
              <a:ext cx="67125" cy="23275"/>
            </a:xfrm>
            <a:custGeom>
              <a:avLst/>
              <a:gdLst/>
              <a:ahLst/>
              <a:cxnLst/>
              <a:rect l="l" t="t" r="r" b="b"/>
              <a:pathLst>
                <a:path w="2685" h="931" extrusionOk="0">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2992125" y="1533700"/>
              <a:ext cx="962100" cy="771275"/>
            </a:xfrm>
            <a:custGeom>
              <a:avLst/>
              <a:gdLst/>
              <a:ahLst/>
              <a:cxnLst/>
              <a:rect l="l" t="t" r="r" b="b"/>
              <a:pathLst>
                <a:path w="38484" h="30851" extrusionOk="0">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785500" y="1924000"/>
              <a:ext cx="164425" cy="103925"/>
            </a:xfrm>
            <a:custGeom>
              <a:avLst/>
              <a:gdLst/>
              <a:ahLst/>
              <a:cxnLst/>
              <a:rect l="l" t="t" r="r" b="b"/>
              <a:pathLst>
                <a:path w="6577" h="4157" extrusionOk="0">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743100" y="1997325"/>
              <a:ext cx="248325" cy="86600"/>
            </a:xfrm>
            <a:custGeom>
              <a:avLst/>
              <a:gdLst/>
              <a:ahLst/>
              <a:cxnLst/>
              <a:rect l="l" t="t" r="r" b="b"/>
              <a:pathLst>
                <a:path w="9933" h="3464" extrusionOk="0">
                  <a:moveTo>
                    <a:pt x="2100" y="1"/>
                  </a:moveTo>
                  <a:lnTo>
                    <a:pt x="1" y="1432"/>
                  </a:lnTo>
                  <a:lnTo>
                    <a:pt x="9933" y="3464"/>
                  </a:lnTo>
                  <a:lnTo>
                    <a:pt x="8980" y="1009"/>
                  </a:lnTo>
                  <a:lnTo>
                    <a:pt x="2100"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735725" y="1990475"/>
              <a:ext cx="262950" cy="100325"/>
            </a:xfrm>
            <a:custGeom>
              <a:avLst/>
              <a:gdLst/>
              <a:ahLst/>
              <a:cxnLst/>
              <a:rect l="l" t="t" r="r" b="b"/>
              <a:pathLst>
                <a:path w="10518" h="4013" extrusionOk="0">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166725" y="3125600"/>
              <a:ext cx="194700" cy="272900"/>
            </a:xfrm>
            <a:custGeom>
              <a:avLst/>
              <a:gdLst/>
              <a:ahLst/>
              <a:cxnLst/>
              <a:rect l="l" t="t" r="r" b="b"/>
              <a:pathLst>
                <a:path w="7788" h="10916" extrusionOk="0">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952550" y="2347600"/>
              <a:ext cx="438800" cy="290200"/>
            </a:xfrm>
            <a:custGeom>
              <a:avLst/>
              <a:gdLst/>
              <a:ahLst/>
              <a:cxnLst/>
              <a:rect l="l" t="t" r="r" b="b"/>
              <a:pathLst>
                <a:path w="17552" h="11608" extrusionOk="0">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947100" y="2340700"/>
              <a:ext cx="450650" cy="301325"/>
            </a:xfrm>
            <a:custGeom>
              <a:avLst/>
              <a:gdLst/>
              <a:ahLst/>
              <a:cxnLst/>
              <a:rect l="l" t="t" r="r" b="b"/>
              <a:pathLst>
                <a:path w="18026" h="12053" extrusionOk="0">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664775" y="2400150"/>
              <a:ext cx="922650" cy="794600"/>
            </a:xfrm>
            <a:custGeom>
              <a:avLst/>
              <a:gdLst/>
              <a:ahLst/>
              <a:cxnLst/>
              <a:rect l="l" t="t" r="r" b="b"/>
              <a:pathLst>
                <a:path w="36906" h="31784" extrusionOk="0">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658175" y="2393300"/>
              <a:ext cx="932575" cy="812400"/>
            </a:xfrm>
            <a:custGeom>
              <a:avLst/>
              <a:gdLst/>
              <a:ahLst/>
              <a:cxnLst/>
              <a:rect l="l" t="t" r="r" b="b"/>
              <a:pathLst>
                <a:path w="37303" h="32496" extrusionOk="0">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524600" y="2042900"/>
              <a:ext cx="516600" cy="820800"/>
            </a:xfrm>
            <a:custGeom>
              <a:avLst/>
              <a:gdLst/>
              <a:ahLst/>
              <a:cxnLst/>
              <a:rect l="l" t="t" r="r" b="b"/>
              <a:pathLst>
                <a:path w="20664" h="32832" extrusionOk="0">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2987300" y="1685250"/>
              <a:ext cx="445025" cy="299775"/>
            </a:xfrm>
            <a:custGeom>
              <a:avLst/>
              <a:gdLst/>
              <a:ahLst/>
              <a:cxnLst/>
              <a:rect l="l" t="t" r="r" b="b"/>
              <a:pathLst>
                <a:path w="17801" h="11991" extrusionOk="0">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251750" y="2077975"/>
              <a:ext cx="415225" cy="258475"/>
            </a:xfrm>
            <a:custGeom>
              <a:avLst/>
              <a:gdLst/>
              <a:ahLst/>
              <a:cxnLst/>
              <a:rect l="l" t="t" r="r" b="b"/>
              <a:pathLst>
                <a:path w="16609" h="10339" extrusionOk="0">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663525" y="2112800"/>
              <a:ext cx="287175" cy="974100"/>
            </a:xfrm>
            <a:custGeom>
              <a:avLst/>
              <a:gdLst/>
              <a:ahLst/>
              <a:cxnLst/>
              <a:rect l="l" t="t" r="r" b="b"/>
              <a:pathLst>
                <a:path w="11487" h="38964" extrusionOk="0">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655775" y="2105900"/>
              <a:ext cx="297450" cy="988125"/>
            </a:xfrm>
            <a:custGeom>
              <a:avLst/>
              <a:gdLst/>
              <a:ahLst/>
              <a:cxnLst/>
              <a:rect l="l" t="t" r="r" b="b"/>
              <a:pathLst>
                <a:path w="11898" h="39525" extrusionOk="0">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548425" y="3156275"/>
              <a:ext cx="55800" cy="52625"/>
            </a:xfrm>
            <a:custGeom>
              <a:avLst/>
              <a:gdLst/>
              <a:ahLst/>
              <a:cxnLst/>
              <a:rect l="l" t="t" r="r" b="b"/>
              <a:pathLst>
                <a:path w="2232" h="2105" extrusionOk="0">
                  <a:moveTo>
                    <a:pt x="2231" y="1"/>
                  </a:moveTo>
                  <a:cubicBezTo>
                    <a:pt x="2231" y="1"/>
                    <a:pt x="132" y="1432"/>
                    <a:pt x="0" y="2104"/>
                  </a:cubicBezTo>
                  <a:lnTo>
                    <a:pt x="2231" y="1"/>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540900" y="3149450"/>
              <a:ext cx="71075" cy="66325"/>
            </a:xfrm>
            <a:custGeom>
              <a:avLst/>
              <a:gdLst/>
              <a:ahLst/>
              <a:cxnLst/>
              <a:rect l="l" t="t" r="r" b="b"/>
              <a:pathLst>
                <a:path w="2843" h="2653" extrusionOk="0">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578225" y="3154750"/>
              <a:ext cx="59350" cy="69425"/>
            </a:xfrm>
            <a:custGeom>
              <a:avLst/>
              <a:gdLst/>
              <a:ahLst/>
              <a:cxnLst/>
              <a:rect l="l" t="t" r="r" b="b"/>
              <a:pathLst>
                <a:path w="2374" h="2777" extrusionOk="0">
                  <a:moveTo>
                    <a:pt x="2374" y="1"/>
                  </a:moveTo>
                  <a:cubicBezTo>
                    <a:pt x="2373" y="1"/>
                    <a:pt x="453" y="1757"/>
                    <a:pt x="0" y="2777"/>
                  </a:cubicBezTo>
                  <a:lnTo>
                    <a:pt x="2374" y="1"/>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570450" y="3147900"/>
              <a:ext cx="74650" cy="83150"/>
            </a:xfrm>
            <a:custGeom>
              <a:avLst/>
              <a:gdLst/>
              <a:ahLst/>
              <a:cxnLst/>
              <a:rect l="l" t="t" r="r" b="b"/>
              <a:pathLst>
                <a:path w="2986" h="3326" extrusionOk="0">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604200" y="3100000"/>
              <a:ext cx="137275" cy="143775"/>
            </a:xfrm>
            <a:custGeom>
              <a:avLst/>
              <a:gdLst/>
              <a:ahLst/>
              <a:cxnLst/>
              <a:rect l="l" t="t" r="r" b="b"/>
              <a:pathLst>
                <a:path w="5491" h="5751" extrusionOk="0">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596425" y="3093100"/>
              <a:ext cx="150125" cy="157550"/>
            </a:xfrm>
            <a:custGeom>
              <a:avLst/>
              <a:gdLst/>
              <a:ahLst/>
              <a:cxnLst/>
              <a:rect l="l" t="t" r="r" b="b"/>
              <a:pathLst>
                <a:path w="6005" h="6302" extrusionOk="0">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3933450" y="2771600"/>
              <a:ext cx="52750" cy="119200"/>
            </a:xfrm>
            <a:custGeom>
              <a:avLst/>
              <a:gdLst/>
              <a:ahLst/>
              <a:cxnLst/>
              <a:rect l="l" t="t" r="r" b="b"/>
              <a:pathLst>
                <a:path w="2110" h="4768" extrusionOk="0">
                  <a:moveTo>
                    <a:pt x="2110" y="1"/>
                  </a:moveTo>
                  <a:lnTo>
                    <a:pt x="1" y="4768"/>
                  </a:lnTo>
                  <a:cubicBezTo>
                    <a:pt x="2089" y="3169"/>
                    <a:pt x="2110" y="1"/>
                    <a:pt x="2110" y="1"/>
                  </a:cubicBez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3925700" y="2764850"/>
              <a:ext cx="67375" cy="132825"/>
            </a:xfrm>
            <a:custGeom>
              <a:avLst/>
              <a:gdLst/>
              <a:ahLst/>
              <a:cxnLst/>
              <a:rect l="l" t="t" r="r" b="b"/>
              <a:pathLst>
                <a:path w="2695" h="5313" extrusionOk="0">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3410525" y="1579450"/>
              <a:ext cx="297700" cy="212900"/>
            </a:xfrm>
            <a:custGeom>
              <a:avLst/>
              <a:gdLst/>
              <a:ahLst/>
              <a:cxnLst/>
              <a:rect l="l" t="t" r="r" b="b"/>
              <a:pathLst>
                <a:path w="11908" h="8516" extrusionOk="0">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3117775" y="1735350"/>
              <a:ext cx="699350" cy="534475"/>
            </a:xfrm>
            <a:custGeom>
              <a:avLst/>
              <a:gdLst/>
              <a:ahLst/>
              <a:cxnLst/>
              <a:rect l="l" t="t" r="r" b="b"/>
              <a:pathLst>
                <a:path w="27974" h="21379" extrusionOk="0">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3026250" y="1638975"/>
              <a:ext cx="869425" cy="482275"/>
            </a:xfrm>
            <a:custGeom>
              <a:avLst/>
              <a:gdLst/>
              <a:ahLst/>
              <a:cxnLst/>
              <a:rect l="l" t="t" r="r" b="b"/>
              <a:pathLst>
                <a:path w="34777" h="19291" extrusionOk="0">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749150" y="852150"/>
              <a:ext cx="200050" cy="309200"/>
            </a:xfrm>
            <a:custGeom>
              <a:avLst/>
              <a:gdLst/>
              <a:ahLst/>
              <a:cxnLst/>
              <a:rect l="l" t="t" r="r" b="b"/>
              <a:pathLst>
                <a:path w="8002" h="12368" extrusionOk="0">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741500" y="845250"/>
              <a:ext cx="214575" cy="323075"/>
            </a:xfrm>
            <a:custGeom>
              <a:avLst/>
              <a:gdLst/>
              <a:ahLst/>
              <a:cxnLst/>
              <a:rect l="l" t="t" r="r" b="b"/>
              <a:pathLst>
                <a:path w="8583" h="12923" extrusionOk="0">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491925" y="712125"/>
              <a:ext cx="335650" cy="407700"/>
            </a:xfrm>
            <a:custGeom>
              <a:avLst/>
              <a:gdLst/>
              <a:ahLst/>
              <a:cxnLst/>
              <a:rect l="l" t="t" r="r" b="b"/>
              <a:pathLst>
                <a:path w="13426" h="16308" extrusionOk="0">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644600" y="1024725"/>
              <a:ext cx="89175" cy="74600"/>
            </a:xfrm>
            <a:custGeom>
              <a:avLst/>
              <a:gdLst/>
              <a:ahLst/>
              <a:cxnLst/>
              <a:rect l="l" t="t" r="r" b="b"/>
              <a:pathLst>
                <a:path w="3567" h="2984" extrusionOk="0">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648425" y="1017950"/>
              <a:ext cx="92825" cy="88225"/>
            </a:xfrm>
            <a:custGeom>
              <a:avLst/>
              <a:gdLst/>
              <a:ahLst/>
              <a:cxnLst/>
              <a:rect l="l" t="t" r="r" b="b"/>
              <a:pathLst>
                <a:path w="3713" h="3529" extrusionOk="0">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809625" y="936875"/>
              <a:ext cx="29425" cy="38575"/>
            </a:xfrm>
            <a:custGeom>
              <a:avLst/>
              <a:gdLst/>
              <a:ahLst/>
              <a:cxnLst/>
              <a:rect l="l" t="t" r="r" b="b"/>
              <a:pathLst>
                <a:path w="1177" h="1543" extrusionOk="0">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867925" y="1054775"/>
              <a:ext cx="67775" cy="23400"/>
            </a:xfrm>
            <a:custGeom>
              <a:avLst/>
              <a:gdLst/>
              <a:ahLst/>
              <a:cxnLst/>
              <a:rect l="l" t="t" r="r" b="b"/>
              <a:pathLst>
                <a:path w="2711" h="936" extrusionOk="0">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680000" y="1129450"/>
              <a:ext cx="169250" cy="105200"/>
            </a:xfrm>
            <a:custGeom>
              <a:avLst/>
              <a:gdLst/>
              <a:ahLst/>
              <a:cxnLst/>
              <a:rect l="l" t="t" r="r" b="b"/>
              <a:pathLst>
                <a:path w="6770" h="4208" extrusionOk="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660900" y="1203700"/>
              <a:ext cx="227550" cy="87750"/>
            </a:xfrm>
            <a:custGeom>
              <a:avLst/>
              <a:gdLst/>
              <a:ahLst/>
              <a:cxnLst/>
              <a:rect l="l" t="t" r="r" b="b"/>
              <a:pathLst>
                <a:path w="9102" h="3510" extrusionOk="0">
                  <a:moveTo>
                    <a:pt x="1166" y="0"/>
                  </a:moveTo>
                  <a:lnTo>
                    <a:pt x="0" y="1493"/>
                  </a:lnTo>
                  <a:lnTo>
                    <a:pt x="9102" y="3509"/>
                  </a:lnTo>
                  <a:lnTo>
                    <a:pt x="8140" y="1023"/>
                  </a:lnTo>
                  <a:lnTo>
                    <a:pt x="1166"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653525" y="1196850"/>
              <a:ext cx="242200" cy="101475"/>
            </a:xfrm>
            <a:custGeom>
              <a:avLst/>
              <a:gdLst/>
              <a:ahLst/>
              <a:cxnLst/>
              <a:rect l="l" t="t" r="r" b="b"/>
              <a:pathLst>
                <a:path w="9688" h="4059" extrusionOk="0">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5005725" y="1588775"/>
              <a:ext cx="399300" cy="281125"/>
            </a:xfrm>
            <a:custGeom>
              <a:avLst/>
              <a:gdLst/>
              <a:ahLst/>
              <a:cxnLst/>
              <a:rect l="l" t="t" r="r" b="b"/>
              <a:pathLst>
                <a:path w="15972" h="11245" extrusionOk="0">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5000100" y="1581950"/>
              <a:ext cx="411150" cy="291775"/>
            </a:xfrm>
            <a:custGeom>
              <a:avLst/>
              <a:gdLst/>
              <a:ahLst/>
              <a:cxnLst/>
              <a:rect l="l" t="t" r="r" b="b"/>
              <a:pathLst>
                <a:path w="16446" h="11671" extrusionOk="0">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708000" y="1611200"/>
              <a:ext cx="934825" cy="881325"/>
            </a:xfrm>
            <a:custGeom>
              <a:avLst/>
              <a:gdLst/>
              <a:ahLst/>
              <a:cxnLst/>
              <a:rect l="l" t="t" r="r" b="b"/>
              <a:pathLst>
                <a:path w="37393" h="35253" extrusionOk="0">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701375" y="1604350"/>
              <a:ext cx="944700" cy="896200"/>
            </a:xfrm>
            <a:custGeom>
              <a:avLst/>
              <a:gdLst/>
              <a:ahLst/>
              <a:cxnLst/>
              <a:rect l="l" t="t" r="r" b="b"/>
              <a:pathLst>
                <a:path w="37788" h="35848" extrusionOk="0">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980100" y="1987650"/>
              <a:ext cx="53500" cy="120725"/>
            </a:xfrm>
            <a:custGeom>
              <a:avLst/>
              <a:gdLst/>
              <a:ahLst/>
              <a:cxnLst/>
              <a:rect l="l" t="t" r="r" b="b"/>
              <a:pathLst>
                <a:path w="2140" h="4829" extrusionOk="0">
                  <a:moveTo>
                    <a:pt x="2140" y="0"/>
                  </a:moveTo>
                  <a:lnTo>
                    <a:pt x="1" y="4829"/>
                  </a:lnTo>
                  <a:cubicBezTo>
                    <a:pt x="2125" y="3209"/>
                    <a:pt x="2140" y="1"/>
                    <a:pt x="2140" y="0"/>
                  </a:cubicBez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972475" y="1980775"/>
              <a:ext cx="68000" cy="134350"/>
            </a:xfrm>
            <a:custGeom>
              <a:avLst/>
              <a:gdLst/>
              <a:ahLst/>
              <a:cxnLst/>
              <a:rect l="l" t="t" r="r" b="b"/>
              <a:pathLst>
                <a:path w="2720" h="5374" extrusionOk="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587550" y="1258250"/>
              <a:ext cx="433950" cy="812050"/>
            </a:xfrm>
            <a:custGeom>
              <a:avLst/>
              <a:gdLst/>
              <a:ahLst/>
              <a:cxnLst/>
              <a:rect l="l" t="t" r="r" b="b"/>
              <a:pathLst>
                <a:path w="17358" h="32482" extrusionOk="0">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633500" y="698550"/>
              <a:ext cx="215625" cy="150800"/>
            </a:xfrm>
            <a:custGeom>
              <a:avLst/>
              <a:gdLst/>
              <a:ahLst/>
              <a:cxnLst/>
              <a:rect l="l" t="t" r="r" b="b"/>
              <a:pathLst>
                <a:path w="8625" h="6032" extrusionOk="0">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660250" y="740725"/>
              <a:ext cx="144300" cy="124675"/>
            </a:xfrm>
            <a:custGeom>
              <a:avLst/>
              <a:gdLst/>
              <a:ahLst/>
              <a:cxnLst/>
              <a:rect l="l" t="t" r="r" b="b"/>
              <a:pathLst>
                <a:path w="5772" h="4987" extrusionOk="0">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588200" y="796700"/>
              <a:ext cx="174325" cy="73275"/>
            </a:xfrm>
            <a:custGeom>
              <a:avLst/>
              <a:gdLst/>
              <a:ahLst/>
              <a:cxnLst/>
              <a:rect l="l" t="t" r="r" b="b"/>
              <a:pathLst>
                <a:path w="6973" h="2931" extrusionOk="0">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629950" y="905225"/>
              <a:ext cx="75025" cy="129125"/>
            </a:xfrm>
            <a:custGeom>
              <a:avLst/>
              <a:gdLst/>
              <a:ahLst/>
              <a:cxnLst/>
              <a:rect l="l" t="t" r="r" b="b"/>
              <a:pathLst>
                <a:path w="3001" h="5165" extrusionOk="0">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579150" y="934900"/>
              <a:ext cx="65225" cy="131675"/>
            </a:xfrm>
            <a:custGeom>
              <a:avLst/>
              <a:gdLst/>
              <a:ahLst/>
              <a:cxnLst/>
              <a:rect l="l" t="t" r="r" b="b"/>
              <a:pathLst>
                <a:path w="2609" h="5267" extrusionOk="0">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663300" y="1329775"/>
              <a:ext cx="234725" cy="996100"/>
            </a:xfrm>
            <a:custGeom>
              <a:avLst/>
              <a:gdLst/>
              <a:ahLst/>
              <a:cxnLst/>
              <a:rect l="l" t="t" r="r" b="b"/>
              <a:pathLst>
                <a:path w="9389" h="39844" extrusionOk="0">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656050" y="1322875"/>
              <a:ext cx="243225" cy="1010625"/>
            </a:xfrm>
            <a:custGeom>
              <a:avLst/>
              <a:gdLst/>
              <a:ahLst/>
              <a:cxnLst/>
              <a:rect l="l" t="t" r="r" b="b"/>
              <a:pathLst>
                <a:path w="9729" h="40425" extrusionOk="0">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555725" y="2325850"/>
              <a:ext cx="107600" cy="97275"/>
            </a:xfrm>
            <a:custGeom>
              <a:avLst/>
              <a:gdLst/>
              <a:ahLst/>
              <a:cxnLst/>
              <a:rect l="l" t="t" r="r" b="b"/>
              <a:pathLst>
                <a:path w="4304" h="3891" extrusionOk="0">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547950" y="2318925"/>
              <a:ext cx="123175" cy="111075"/>
            </a:xfrm>
            <a:custGeom>
              <a:avLst/>
              <a:gdLst/>
              <a:ahLst/>
              <a:cxnLst/>
              <a:rect l="l" t="t" r="r" b="b"/>
              <a:pathLst>
                <a:path w="4927" h="4443" extrusionOk="0">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5501250" y="747825"/>
              <a:ext cx="202100" cy="183925"/>
            </a:xfrm>
            <a:custGeom>
              <a:avLst/>
              <a:gdLst/>
              <a:ahLst/>
              <a:cxnLst/>
              <a:rect l="l" t="t" r="r" b="b"/>
              <a:pathLst>
                <a:path w="8084" h="7357" extrusionOk="0">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4555325" y="2400075"/>
              <a:ext cx="52875" cy="57075"/>
            </a:xfrm>
            <a:custGeom>
              <a:avLst/>
              <a:gdLst/>
              <a:ahLst/>
              <a:cxnLst/>
              <a:rect l="l" t="t" r="r" b="b"/>
              <a:pathLst>
                <a:path w="2115" h="2283" extrusionOk="0">
                  <a:moveTo>
                    <a:pt x="2114" y="0"/>
                  </a:moveTo>
                  <a:cubicBezTo>
                    <a:pt x="2114" y="1"/>
                    <a:pt x="93" y="1594"/>
                    <a:pt x="1" y="2282"/>
                  </a:cubicBezTo>
                  <a:lnTo>
                    <a:pt x="2114" y="0"/>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4548100" y="2393300"/>
              <a:ext cx="67850" cy="70725"/>
            </a:xfrm>
            <a:custGeom>
              <a:avLst/>
              <a:gdLst/>
              <a:ahLst/>
              <a:cxnLst/>
              <a:rect l="l" t="t" r="r" b="b"/>
              <a:pathLst>
                <a:path w="2714" h="2829" extrusionOk="0">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4586650" y="2396250"/>
              <a:ext cx="55050" cy="74250"/>
            </a:xfrm>
            <a:custGeom>
              <a:avLst/>
              <a:gdLst/>
              <a:ahLst/>
              <a:cxnLst/>
              <a:rect l="l" t="t" r="r" b="b"/>
              <a:pathLst>
                <a:path w="2202" h="2970" extrusionOk="0">
                  <a:moveTo>
                    <a:pt x="2201" y="1"/>
                  </a:moveTo>
                  <a:lnTo>
                    <a:pt x="2201" y="1"/>
                  </a:lnTo>
                  <a:cubicBezTo>
                    <a:pt x="2201" y="1"/>
                    <a:pt x="388" y="1905"/>
                    <a:pt x="1" y="2970"/>
                  </a:cubicBezTo>
                  <a:lnTo>
                    <a:pt x="2201" y="1"/>
                  </a:lnTo>
                  <a:close/>
                </a:path>
              </a:pathLst>
            </a:custGeom>
            <a:solidFill>
              <a:srgbClr val="D2D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4578900" y="2389400"/>
              <a:ext cx="70425" cy="87975"/>
            </a:xfrm>
            <a:custGeom>
              <a:avLst/>
              <a:gdLst/>
              <a:ahLst/>
              <a:cxnLst/>
              <a:rect l="l" t="t" r="r" b="b"/>
              <a:pathLst>
                <a:path w="2817" h="3519" extrusionOk="0">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4614175" y="2333850"/>
              <a:ext cx="132300" cy="154750"/>
            </a:xfrm>
            <a:custGeom>
              <a:avLst/>
              <a:gdLst/>
              <a:ahLst/>
              <a:cxnLst/>
              <a:rect l="l" t="t" r="r" b="b"/>
              <a:pathLst>
                <a:path w="5292" h="6190" extrusionOk="0">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4606400" y="2326925"/>
              <a:ext cx="145050" cy="168425"/>
            </a:xfrm>
            <a:custGeom>
              <a:avLst/>
              <a:gdLst/>
              <a:ahLst/>
              <a:cxnLst/>
              <a:rect l="l" t="t" r="r" b="b"/>
              <a:pathLst>
                <a:path w="5802" h="6737" extrusionOk="0">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5232750" y="2470475"/>
              <a:ext cx="222200" cy="145550"/>
            </a:xfrm>
            <a:custGeom>
              <a:avLst/>
              <a:gdLst/>
              <a:ahLst/>
              <a:cxnLst/>
              <a:rect l="l" t="t" r="r" b="b"/>
              <a:pathLst>
                <a:path w="8888" h="5822" extrusionOk="0">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4890600" y="883700"/>
              <a:ext cx="663800" cy="545500"/>
            </a:xfrm>
            <a:custGeom>
              <a:avLst/>
              <a:gdLst/>
              <a:ahLst/>
              <a:cxnLst/>
              <a:rect l="l" t="t" r="r" b="b"/>
              <a:pathLst>
                <a:path w="26552" h="21820" extrusionOk="0">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4882850" y="876875"/>
              <a:ext cx="679175" cy="559200"/>
            </a:xfrm>
            <a:custGeom>
              <a:avLst/>
              <a:gdLst/>
              <a:ahLst/>
              <a:cxnLst/>
              <a:rect l="l" t="t" r="r" b="b"/>
              <a:pathLst>
                <a:path w="27167" h="22368" extrusionOk="0">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5493625" y="740975"/>
              <a:ext cx="212675" cy="197650"/>
            </a:xfrm>
            <a:custGeom>
              <a:avLst/>
              <a:gdLst/>
              <a:ahLst/>
              <a:cxnLst/>
              <a:rect l="l" t="t" r="r" b="b"/>
              <a:pathLst>
                <a:path w="8507" h="7906" extrusionOk="0">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5015000" y="3888800"/>
              <a:ext cx="108000" cy="64700"/>
            </a:xfrm>
            <a:custGeom>
              <a:avLst/>
              <a:gdLst/>
              <a:ahLst/>
              <a:cxnLst/>
              <a:rect l="l" t="t" r="r" b="b"/>
              <a:pathLst>
                <a:path w="4320" h="2588" extrusionOk="0">
                  <a:moveTo>
                    <a:pt x="4070" y="1"/>
                  </a:moveTo>
                  <a:lnTo>
                    <a:pt x="1" y="2098"/>
                  </a:lnTo>
                  <a:lnTo>
                    <a:pt x="250" y="2587"/>
                  </a:lnTo>
                  <a:lnTo>
                    <a:pt x="4319" y="484"/>
                  </a:lnTo>
                  <a:lnTo>
                    <a:pt x="40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5163450" y="3599500"/>
              <a:ext cx="519925" cy="277350"/>
            </a:xfrm>
            <a:custGeom>
              <a:avLst/>
              <a:gdLst/>
              <a:ahLst/>
              <a:cxnLst/>
              <a:rect l="l" t="t" r="r" b="b"/>
              <a:pathLst>
                <a:path w="20797" h="11094" extrusionOk="0">
                  <a:moveTo>
                    <a:pt x="20546" y="1"/>
                  </a:moveTo>
                  <a:lnTo>
                    <a:pt x="1" y="10605"/>
                  </a:lnTo>
                  <a:lnTo>
                    <a:pt x="255" y="11094"/>
                  </a:lnTo>
                  <a:lnTo>
                    <a:pt x="20797" y="490"/>
                  </a:lnTo>
                  <a:lnTo>
                    <a:pt x="205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4456775" y="4681300"/>
              <a:ext cx="108000" cy="64700"/>
            </a:xfrm>
            <a:custGeom>
              <a:avLst/>
              <a:gdLst/>
              <a:ahLst/>
              <a:cxnLst/>
              <a:rect l="l" t="t" r="r" b="b"/>
              <a:pathLst>
                <a:path w="4320" h="2588" extrusionOk="0">
                  <a:moveTo>
                    <a:pt x="4070" y="0"/>
                  </a:moveTo>
                  <a:lnTo>
                    <a:pt x="1" y="2104"/>
                  </a:lnTo>
                  <a:lnTo>
                    <a:pt x="250" y="2588"/>
                  </a:lnTo>
                  <a:lnTo>
                    <a:pt x="4319" y="489"/>
                  </a:lnTo>
                  <a:lnTo>
                    <a:pt x="407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4605250" y="4392100"/>
              <a:ext cx="519925" cy="277225"/>
            </a:xfrm>
            <a:custGeom>
              <a:avLst/>
              <a:gdLst/>
              <a:ahLst/>
              <a:cxnLst/>
              <a:rect l="l" t="t" r="r" b="b"/>
              <a:pathLst>
                <a:path w="20797" h="11089" extrusionOk="0">
                  <a:moveTo>
                    <a:pt x="20547" y="1"/>
                  </a:moveTo>
                  <a:lnTo>
                    <a:pt x="0" y="10605"/>
                  </a:lnTo>
                  <a:lnTo>
                    <a:pt x="256" y="11089"/>
                  </a:lnTo>
                  <a:lnTo>
                    <a:pt x="20796" y="485"/>
                  </a:lnTo>
                  <a:lnTo>
                    <a:pt x="2054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05200" y="1218725"/>
              <a:ext cx="108025" cy="64700"/>
            </a:xfrm>
            <a:custGeom>
              <a:avLst/>
              <a:gdLst/>
              <a:ahLst/>
              <a:cxnLst/>
              <a:rect l="l" t="t" r="r" b="b"/>
              <a:pathLst>
                <a:path w="4321" h="2588" extrusionOk="0">
                  <a:moveTo>
                    <a:pt x="4071" y="1"/>
                  </a:moveTo>
                  <a:lnTo>
                    <a:pt x="0" y="2103"/>
                  </a:lnTo>
                  <a:lnTo>
                    <a:pt x="251" y="2587"/>
                  </a:lnTo>
                  <a:lnTo>
                    <a:pt x="4320" y="489"/>
                  </a:lnTo>
                  <a:lnTo>
                    <a:pt x="40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753675" y="929550"/>
              <a:ext cx="519900" cy="277225"/>
            </a:xfrm>
            <a:custGeom>
              <a:avLst/>
              <a:gdLst/>
              <a:ahLst/>
              <a:cxnLst/>
              <a:rect l="l" t="t" r="r" b="b"/>
              <a:pathLst>
                <a:path w="20796" h="11089" extrusionOk="0">
                  <a:moveTo>
                    <a:pt x="20546" y="0"/>
                  </a:moveTo>
                  <a:lnTo>
                    <a:pt x="1" y="10604"/>
                  </a:lnTo>
                  <a:lnTo>
                    <a:pt x="255" y="11088"/>
                  </a:lnTo>
                  <a:lnTo>
                    <a:pt x="20796" y="484"/>
                  </a:lnTo>
                  <a:lnTo>
                    <a:pt x="205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6093625" y="4038275"/>
              <a:ext cx="108100" cy="64725"/>
            </a:xfrm>
            <a:custGeom>
              <a:avLst/>
              <a:gdLst/>
              <a:ahLst/>
              <a:cxnLst/>
              <a:rect l="l" t="t" r="r" b="b"/>
              <a:pathLst>
                <a:path w="4324" h="2589" extrusionOk="0">
                  <a:moveTo>
                    <a:pt x="4074" y="0"/>
                  </a:moveTo>
                  <a:lnTo>
                    <a:pt x="0" y="2104"/>
                  </a:lnTo>
                  <a:lnTo>
                    <a:pt x="254" y="2588"/>
                  </a:lnTo>
                  <a:lnTo>
                    <a:pt x="4324" y="489"/>
                  </a:lnTo>
                  <a:lnTo>
                    <a:pt x="407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6242200" y="3749125"/>
              <a:ext cx="519925" cy="277225"/>
            </a:xfrm>
            <a:custGeom>
              <a:avLst/>
              <a:gdLst/>
              <a:ahLst/>
              <a:cxnLst/>
              <a:rect l="l" t="t" r="r" b="b"/>
              <a:pathLst>
                <a:path w="20797" h="11089" extrusionOk="0">
                  <a:moveTo>
                    <a:pt x="20546" y="0"/>
                  </a:moveTo>
                  <a:lnTo>
                    <a:pt x="0" y="10604"/>
                  </a:lnTo>
                  <a:lnTo>
                    <a:pt x="250" y="11088"/>
                  </a:lnTo>
                  <a:lnTo>
                    <a:pt x="20796" y="484"/>
                  </a:lnTo>
                  <a:lnTo>
                    <a:pt x="205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928425" y="3429500"/>
              <a:ext cx="108000" cy="64725"/>
            </a:xfrm>
            <a:custGeom>
              <a:avLst/>
              <a:gdLst/>
              <a:ahLst/>
              <a:cxnLst/>
              <a:rect l="l" t="t" r="r" b="b"/>
              <a:pathLst>
                <a:path w="4320" h="2589" extrusionOk="0">
                  <a:moveTo>
                    <a:pt x="4070" y="1"/>
                  </a:moveTo>
                  <a:lnTo>
                    <a:pt x="0" y="2104"/>
                  </a:lnTo>
                  <a:lnTo>
                    <a:pt x="250" y="2588"/>
                  </a:lnTo>
                  <a:lnTo>
                    <a:pt x="4319" y="490"/>
                  </a:lnTo>
                  <a:lnTo>
                    <a:pt x="40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2076875" y="3140350"/>
              <a:ext cx="519900" cy="277225"/>
            </a:xfrm>
            <a:custGeom>
              <a:avLst/>
              <a:gdLst/>
              <a:ahLst/>
              <a:cxnLst/>
              <a:rect l="l" t="t" r="r" b="b"/>
              <a:pathLst>
                <a:path w="20796" h="11089" extrusionOk="0">
                  <a:moveTo>
                    <a:pt x="20546" y="1"/>
                  </a:moveTo>
                  <a:lnTo>
                    <a:pt x="1" y="10605"/>
                  </a:lnTo>
                  <a:lnTo>
                    <a:pt x="255" y="11089"/>
                  </a:lnTo>
                  <a:lnTo>
                    <a:pt x="20795" y="485"/>
                  </a:lnTo>
                  <a:lnTo>
                    <a:pt x="20546" y="1"/>
                  </a:lnTo>
                  <a:close/>
                </a:path>
              </a:pathLst>
            </a:custGeom>
            <a:solidFill>
              <a:srgbClr val="36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6131950" y="1092925"/>
              <a:ext cx="107975" cy="64700"/>
            </a:xfrm>
            <a:custGeom>
              <a:avLst/>
              <a:gdLst/>
              <a:ahLst/>
              <a:cxnLst/>
              <a:rect l="l" t="t" r="r" b="b"/>
              <a:pathLst>
                <a:path w="4319" h="2588" extrusionOk="0">
                  <a:moveTo>
                    <a:pt x="4069" y="0"/>
                  </a:moveTo>
                  <a:lnTo>
                    <a:pt x="0" y="2099"/>
                  </a:lnTo>
                  <a:lnTo>
                    <a:pt x="249" y="2588"/>
                  </a:lnTo>
                  <a:lnTo>
                    <a:pt x="4319" y="484"/>
                  </a:lnTo>
                  <a:lnTo>
                    <a:pt x="406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6280525" y="803625"/>
              <a:ext cx="519925" cy="277225"/>
            </a:xfrm>
            <a:custGeom>
              <a:avLst/>
              <a:gdLst/>
              <a:ahLst/>
              <a:cxnLst/>
              <a:rect l="l" t="t" r="r" b="b"/>
              <a:pathLst>
                <a:path w="20797" h="11089" extrusionOk="0">
                  <a:moveTo>
                    <a:pt x="20547" y="0"/>
                  </a:moveTo>
                  <a:lnTo>
                    <a:pt x="0" y="10604"/>
                  </a:lnTo>
                  <a:lnTo>
                    <a:pt x="249" y="11088"/>
                  </a:lnTo>
                  <a:lnTo>
                    <a:pt x="20796" y="484"/>
                  </a:lnTo>
                  <a:lnTo>
                    <a:pt x="205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5678900" y="2838725"/>
              <a:ext cx="1702650" cy="1193575"/>
            </a:xfrm>
            <a:custGeom>
              <a:avLst/>
              <a:gdLst/>
              <a:ahLst/>
              <a:cxnLst/>
              <a:rect l="l" t="t" r="r" b="b"/>
              <a:pathLst>
                <a:path w="68106" h="47743" extrusionOk="0">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238225" y="3569850"/>
              <a:ext cx="1153750" cy="808800"/>
            </a:xfrm>
            <a:custGeom>
              <a:avLst/>
              <a:gdLst/>
              <a:ahLst/>
              <a:cxnLst/>
              <a:rect l="l" t="t" r="r" b="b"/>
              <a:pathLst>
                <a:path w="46150" h="32352" extrusionOk="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2931775" y="665275"/>
              <a:ext cx="1174775" cy="823525"/>
            </a:xfrm>
            <a:custGeom>
              <a:avLst/>
              <a:gdLst/>
              <a:ahLst/>
              <a:cxnLst/>
              <a:rect l="l" t="t" r="r" b="b"/>
              <a:pathLst>
                <a:path w="46991" h="32941" extrusionOk="0">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3"/>
          <p:cNvSpPr txBox="1">
            <a:spLocks noGrp="1"/>
          </p:cNvSpPr>
          <p:nvPr>
            <p:ph type="title" idx="9"/>
          </p:nvPr>
        </p:nvSpPr>
        <p:spPr>
          <a:xfrm>
            <a:off x="4217225" y="3605572"/>
            <a:ext cx="2241600" cy="421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smtClean="0"/>
              <a:t>PIPE AND FILTER PATTERN</a:t>
            </a:r>
            <a:endParaRPr dirty="0">
              <a:solidFill>
                <a:srgbClr val="434343"/>
              </a:solidFill>
            </a:endParaRPr>
          </a:p>
        </p:txBody>
      </p:sp>
      <p:sp>
        <p:nvSpPr>
          <p:cNvPr id="483" name="Google Shape;483;p33"/>
          <p:cNvSpPr txBox="1">
            <a:spLocks noGrp="1"/>
          </p:cNvSpPr>
          <p:nvPr>
            <p:ph type="title" idx="14"/>
          </p:nvPr>
        </p:nvSpPr>
        <p:spPr>
          <a:xfrm>
            <a:off x="4217225" y="2983997"/>
            <a:ext cx="2241600" cy="6978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US">
                <a:solidFill>
                  <a:srgbClr val="434343"/>
                </a:solidFill>
              </a:rPr>
              <a:t>03</a:t>
            </a:r>
            <a:endParaRPr>
              <a:solidFill>
                <a:srgbClr val="434343"/>
              </a:solidFill>
            </a:endParaRPr>
          </a:p>
        </p:txBody>
      </p:sp>
      <p:sp>
        <p:nvSpPr>
          <p:cNvPr id="351" name="Google Shape;351;p33"/>
          <p:cNvSpPr txBox="1">
            <a:spLocks noGrp="1"/>
          </p:cNvSpPr>
          <p:nvPr>
            <p:ph type="title"/>
          </p:nvPr>
        </p:nvSpPr>
        <p:spPr>
          <a:xfrm>
            <a:off x="4294627" y="1483522"/>
            <a:ext cx="2164198" cy="421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smtClean="0"/>
              <a:t>REPOSITORY PATTERN</a:t>
            </a:r>
            <a:endParaRPr>
              <a:solidFill>
                <a:srgbClr val="434343"/>
              </a:solidFill>
            </a:endParaRPr>
          </a:p>
        </p:txBody>
      </p:sp>
      <p:sp>
        <p:nvSpPr>
          <p:cNvPr id="2" name="Subtitle 1"/>
          <p:cNvSpPr>
            <a:spLocks noGrp="1"/>
          </p:cNvSpPr>
          <p:nvPr>
            <p:ph type="subTitle" idx="1"/>
          </p:nvPr>
        </p:nvSpPr>
        <p:spPr/>
        <p:txBody>
          <a:bodyPr/>
          <a:lstStyle/>
          <a:p>
            <a:endParaRPr lang="en-US"/>
          </a:p>
        </p:txBody>
      </p:sp>
      <p:sp>
        <p:nvSpPr>
          <p:cNvPr id="3" name="Subtitle 2"/>
          <p:cNvSpPr>
            <a:spLocks noGrp="1"/>
          </p:cNvSpPr>
          <p:nvPr>
            <p:ph type="subTitle" idx="3"/>
          </p:nvPr>
        </p:nvSpPr>
        <p:spPr/>
        <p:txBody>
          <a:bodyPr/>
          <a:lstStyle/>
          <a:p>
            <a:endParaRPr lang="en-US"/>
          </a:p>
        </p:txBody>
      </p:sp>
      <p:sp>
        <p:nvSpPr>
          <p:cNvPr id="4" name="Subtitle 3"/>
          <p:cNvSpPr>
            <a:spLocks noGrp="1"/>
          </p:cNvSpPr>
          <p:nvPr>
            <p:ph type="subTitle" idx="13"/>
          </p:nvPr>
        </p:nvSpPr>
        <p:spPr/>
        <p:txBody>
          <a:bodyPr/>
          <a:lstStyle/>
          <a:p>
            <a:endParaRPr lang="en-US"/>
          </a:p>
        </p:txBody>
      </p:sp>
      <p:sp>
        <p:nvSpPr>
          <p:cNvPr id="5" name="Subtitle 4"/>
          <p:cNvSpPr>
            <a:spLocks noGrp="1"/>
          </p:cNvSpPr>
          <p:nvPr>
            <p:ph type="subTitle" idx="5"/>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318"/>
        <p:cNvGrpSpPr/>
        <p:nvPr/>
      </p:nvGrpSpPr>
      <p:grpSpPr>
        <a:xfrm>
          <a:off x="0" y="0"/>
          <a:ext cx="0" cy="0"/>
          <a:chOff x="0" y="0"/>
          <a:chExt cx="0" cy="0"/>
        </a:xfrm>
      </p:grpSpPr>
      <p:grpSp>
        <p:nvGrpSpPr>
          <p:cNvPr id="319" name="Google Shape;319;p31"/>
          <p:cNvGrpSpPr/>
          <p:nvPr/>
        </p:nvGrpSpPr>
        <p:grpSpPr>
          <a:xfrm>
            <a:off x="0" y="962950"/>
            <a:ext cx="9144015" cy="4191831"/>
            <a:chOff x="0" y="962950"/>
            <a:chExt cx="9144015" cy="4191831"/>
          </a:xfrm>
        </p:grpSpPr>
        <p:sp>
          <p:nvSpPr>
            <p:cNvPr id="320" name="Google Shape;320;p31"/>
            <p:cNvSpPr/>
            <p:nvPr/>
          </p:nvSpPr>
          <p:spPr>
            <a:xfrm>
              <a:off x="0" y="2999239"/>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3540895" y="962950"/>
              <a:ext cx="1147283" cy="273644"/>
            </a:xfrm>
            <a:custGeom>
              <a:avLst/>
              <a:gdLst/>
              <a:ahLst/>
              <a:cxnLst/>
              <a:rect l="l" t="t" r="r" b="b"/>
              <a:pathLst>
                <a:path w="17022" h="4060" extrusionOk="0">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3" name="Google Shape;323;p31"/>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4" name="Google Shape;324;p31"/>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6299784" y="1167846"/>
              <a:ext cx="1892188" cy="450973"/>
            </a:xfrm>
            <a:custGeom>
              <a:avLst/>
              <a:gdLst/>
              <a:ahLst/>
              <a:cxnLst/>
              <a:rect l="l" t="t" r="r" b="b"/>
              <a:pathLst>
                <a:path w="28074" h="6691" extrusionOk="0">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1364814" y="1549600"/>
              <a:ext cx="1544673" cy="368206"/>
            </a:xfrm>
            <a:custGeom>
              <a:avLst/>
              <a:gdLst/>
              <a:ahLst/>
              <a:cxnLst/>
              <a:rect l="l" t="t" r="r" b="b"/>
              <a:pathLst>
                <a:path w="22918" h="5463" extrusionOk="0">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1"/>
          <p:cNvSpPr txBox="1">
            <a:spLocks noGrp="1"/>
          </p:cNvSpPr>
          <p:nvPr>
            <p:ph type="title"/>
          </p:nvPr>
        </p:nvSpPr>
        <p:spPr>
          <a:xfrm>
            <a:off x="887750" y="1917800"/>
            <a:ext cx="7368600" cy="909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b="1" dirty="0" smtClean="0">
                <a:latin typeface="Oswald"/>
                <a:ea typeface="Oswald"/>
                <a:cs typeface="Oswald"/>
                <a:sym typeface="Oswald"/>
              </a:rPr>
              <a:t>REPOSITORY PATTERN</a:t>
            </a:r>
            <a:endParaRPr b="1" dirty="0">
              <a:solidFill>
                <a:srgbClr val="434343"/>
              </a:solidFill>
              <a:latin typeface="Oswald"/>
              <a:ea typeface="Oswald"/>
              <a:cs typeface="Oswald"/>
              <a:sym typeface="Oswald"/>
            </a:endParaRPr>
          </a:p>
        </p:txBody>
      </p:sp>
      <p:sp>
        <p:nvSpPr>
          <p:cNvPr id="330" name="Google Shape;330;p31"/>
          <p:cNvSpPr txBox="1">
            <a:spLocks noGrp="1"/>
          </p:cNvSpPr>
          <p:nvPr>
            <p:ph type="subTitle" idx="1"/>
          </p:nvPr>
        </p:nvSpPr>
        <p:spPr>
          <a:xfrm>
            <a:off x="2897425" y="2950825"/>
            <a:ext cx="3349200" cy="1524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endParaRPr sz="1200" dirty="0">
              <a:solidFill>
                <a:srgbClr val="434343"/>
              </a:solidFill>
              <a:latin typeface="Advent Pro Light"/>
              <a:ea typeface="Advent Pro Light"/>
              <a:cs typeface="Advent Pro Light"/>
              <a:sym typeface="Advent Pro 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5"/>
          <p:cNvSpPr txBox="1">
            <a:spLocks noGrp="1"/>
          </p:cNvSpPr>
          <p:nvPr>
            <p:ph type="subTitle" idx="1"/>
          </p:nvPr>
        </p:nvSpPr>
        <p:spPr>
          <a:xfrm>
            <a:off x="703500" y="2579800"/>
            <a:ext cx="3647109" cy="14496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600"/>
              <a:buFont typeface="Arial"/>
              <a:buNone/>
            </a:pPr>
            <a:r>
              <a:rPr lang="en-US" dirty="0" smtClean="0"/>
              <a:t>Before going into repository design pattern lets first understand what is repository:</a:t>
            </a:r>
          </a:p>
          <a:p>
            <a:pPr marL="0" lvl="0" indent="0" algn="l" rtl="0">
              <a:lnSpc>
                <a:spcPct val="115000"/>
              </a:lnSpc>
              <a:spcBef>
                <a:spcPts val="0"/>
              </a:spcBef>
              <a:spcAft>
                <a:spcPts val="0"/>
              </a:spcAft>
              <a:buClr>
                <a:schemeClr val="dk1"/>
              </a:buClr>
              <a:buSzPts val="600"/>
              <a:buFont typeface="Arial"/>
              <a:buNone/>
            </a:pPr>
            <a:r>
              <a:rPr lang="en-US" dirty="0" smtClean="0"/>
              <a:t>In generic terms repository simply means a place where things are or can be stored.</a:t>
            </a:r>
          </a:p>
          <a:p>
            <a:pPr marL="0" lvl="0" indent="0" algn="l" rtl="0">
              <a:lnSpc>
                <a:spcPct val="115000"/>
              </a:lnSpc>
              <a:spcBef>
                <a:spcPts val="0"/>
              </a:spcBef>
              <a:spcAft>
                <a:spcPts val="0"/>
              </a:spcAft>
              <a:buClr>
                <a:schemeClr val="dk1"/>
              </a:buClr>
              <a:buSzPts val="600"/>
              <a:buFont typeface="Arial"/>
              <a:buNone/>
            </a:pPr>
            <a:r>
              <a:rPr lang="en-US" dirty="0" smtClean="0"/>
              <a:t>This term has wide array of use in computer science for example code repository.</a:t>
            </a:r>
          </a:p>
          <a:p>
            <a:pPr marL="0" lvl="0" indent="0" algn="l" rtl="0">
              <a:lnSpc>
                <a:spcPct val="115000"/>
              </a:lnSpc>
              <a:spcBef>
                <a:spcPts val="0"/>
              </a:spcBef>
              <a:spcAft>
                <a:spcPts val="0"/>
              </a:spcAft>
              <a:buClr>
                <a:schemeClr val="dk1"/>
              </a:buClr>
              <a:buSzPts val="600"/>
              <a:buFont typeface="Arial"/>
              <a:buNone/>
            </a:pPr>
            <a:r>
              <a:rPr lang="en-US" dirty="0" smtClean="0"/>
              <a:t>We are all familiar with GITHUB. it’s a code repository</a:t>
            </a:r>
          </a:p>
          <a:p>
            <a:pPr marL="0" lvl="0" indent="0" algn="l" rtl="0">
              <a:lnSpc>
                <a:spcPct val="115000"/>
              </a:lnSpc>
              <a:spcBef>
                <a:spcPts val="0"/>
              </a:spcBef>
              <a:spcAft>
                <a:spcPts val="0"/>
              </a:spcAft>
              <a:buClr>
                <a:schemeClr val="dk1"/>
              </a:buClr>
              <a:buSzPts val="600"/>
              <a:buFont typeface="Arial"/>
              <a:buNone/>
            </a:pPr>
            <a:endParaRPr sz="1100" dirty="0">
              <a:solidFill>
                <a:srgbClr val="434343"/>
              </a:solidFill>
            </a:endParaRPr>
          </a:p>
        </p:txBody>
      </p:sp>
      <p:sp>
        <p:nvSpPr>
          <p:cNvPr id="508" name="Google Shape;508;p35"/>
          <p:cNvSpPr txBox="1">
            <a:spLocks noGrp="1"/>
          </p:cNvSpPr>
          <p:nvPr>
            <p:ph type="title"/>
          </p:nvPr>
        </p:nvSpPr>
        <p:spPr>
          <a:xfrm>
            <a:off x="703500" y="1403875"/>
            <a:ext cx="3189000" cy="1032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REPOSITORY</a:t>
            </a:r>
            <a:endParaRPr dirty="0">
              <a:solidFill>
                <a:srgbClr val="434343"/>
              </a:solidFill>
            </a:endParaRPr>
          </a:p>
        </p:txBody>
      </p:sp>
      <p:grpSp>
        <p:nvGrpSpPr>
          <p:cNvPr id="509" name="Google Shape;509;p35"/>
          <p:cNvGrpSpPr/>
          <p:nvPr/>
        </p:nvGrpSpPr>
        <p:grpSpPr>
          <a:xfrm>
            <a:off x="4646550" y="1170475"/>
            <a:ext cx="3581800" cy="2800120"/>
            <a:chOff x="4646550" y="1170475"/>
            <a:chExt cx="3581800" cy="2800120"/>
          </a:xfrm>
        </p:grpSpPr>
        <p:sp>
          <p:nvSpPr>
            <p:cNvPr id="510" name="Google Shape;510;p35"/>
            <p:cNvSpPr/>
            <p:nvPr/>
          </p:nvSpPr>
          <p:spPr>
            <a:xfrm>
              <a:off x="4646550" y="1170475"/>
              <a:ext cx="3581800" cy="2409043"/>
            </a:xfrm>
            <a:custGeom>
              <a:avLst/>
              <a:gdLst/>
              <a:ahLst/>
              <a:cxnLst/>
              <a:rect l="l" t="t" r="r" b="b"/>
              <a:pathLst>
                <a:path w="99453" h="66890" extrusionOk="0">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481718" y="3227392"/>
              <a:ext cx="871131" cy="99654"/>
            </a:xfrm>
            <a:custGeom>
              <a:avLst/>
              <a:gdLst/>
              <a:ahLst/>
              <a:cxnLst/>
              <a:rect l="l" t="t" r="r" b="b"/>
              <a:pathLst>
                <a:path w="24188" h="2767" extrusionOk="0">
                  <a:moveTo>
                    <a:pt x="18819" y="1"/>
                  </a:moveTo>
                  <a:lnTo>
                    <a:pt x="1" y="849"/>
                  </a:lnTo>
                  <a:lnTo>
                    <a:pt x="24187" y="2766"/>
                  </a:lnTo>
                  <a:lnTo>
                    <a:pt x="18819"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6419448" y="2930161"/>
              <a:ext cx="258516" cy="59425"/>
            </a:xfrm>
            <a:custGeom>
              <a:avLst/>
              <a:gdLst/>
              <a:ahLst/>
              <a:cxnLst/>
              <a:rect l="l" t="t" r="r" b="b"/>
              <a:pathLst>
                <a:path w="7178" h="1650" extrusionOk="0">
                  <a:moveTo>
                    <a:pt x="905" y="1"/>
                  </a:moveTo>
                  <a:lnTo>
                    <a:pt x="0" y="1062"/>
                  </a:lnTo>
                  <a:lnTo>
                    <a:pt x="7178" y="1650"/>
                  </a:lnTo>
                  <a:lnTo>
                    <a:pt x="5031"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5025209" y="3060967"/>
              <a:ext cx="1284115" cy="754982"/>
            </a:xfrm>
            <a:custGeom>
              <a:avLst/>
              <a:gdLst/>
              <a:ahLst/>
              <a:cxnLst/>
              <a:rect l="l" t="t" r="r" b="b"/>
              <a:pathLst>
                <a:path w="35655" h="20963" extrusionOk="0">
                  <a:moveTo>
                    <a:pt x="12546" y="1"/>
                  </a:moveTo>
                  <a:lnTo>
                    <a:pt x="0" y="1817"/>
                  </a:lnTo>
                  <a:lnTo>
                    <a:pt x="19150" y="20963"/>
                  </a:lnTo>
                  <a:lnTo>
                    <a:pt x="35655" y="14359"/>
                  </a:lnTo>
                  <a:lnTo>
                    <a:pt x="12546"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6897832" y="3703040"/>
              <a:ext cx="285491" cy="190231"/>
            </a:xfrm>
            <a:custGeom>
              <a:avLst/>
              <a:gdLst/>
              <a:ahLst/>
              <a:cxnLst/>
              <a:rect l="l" t="t" r="r" b="b"/>
              <a:pathLst>
                <a:path w="7927" h="5282" extrusionOk="0">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7325867" y="3750507"/>
              <a:ext cx="362671" cy="220088"/>
            </a:xfrm>
            <a:custGeom>
              <a:avLst/>
              <a:gdLst/>
              <a:ahLst/>
              <a:cxnLst/>
              <a:rect l="l" t="t" r="r" b="b"/>
              <a:pathLst>
                <a:path w="10070" h="6111" extrusionOk="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5882756" y="2557119"/>
              <a:ext cx="1882216" cy="986955"/>
            </a:xfrm>
            <a:custGeom>
              <a:avLst/>
              <a:gdLst/>
              <a:ahLst/>
              <a:cxnLst/>
              <a:rect l="l" t="t" r="r" b="b"/>
              <a:pathLst>
                <a:path w="52262" h="27404" extrusionOk="0">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7802126" y="3559953"/>
              <a:ext cx="87120" cy="49124"/>
            </a:xfrm>
            <a:custGeom>
              <a:avLst/>
              <a:gdLst/>
              <a:ahLst/>
              <a:cxnLst/>
              <a:rect l="l" t="t" r="r" b="b"/>
              <a:pathLst>
                <a:path w="2419" h="1364" extrusionOk="0">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5719754" y="2650470"/>
              <a:ext cx="392491" cy="101562"/>
            </a:xfrm>
            <a:custGeom>
              <a:avLst/>
              <a:gdLst/>
              <a:ahLst/>
              <a:cxnLst/>
              <a:rect l="l" t="t" r="r" b="b"/>
              <a:pathLst>
                <a:path w="10898" h="2820" extrusionOk="0">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5714748" y="2646076"/>
              <a:ext cx="392347" cy="110458"/>
            </a:xfrm>
            <a:custGeom>
              <a:avLst/>
              <a:gdLst/>
              <a:ahLst/>
              <a:cxnLst/>
              <a:rect l="l" t="t" r="r" b="b"/>
              <a:pathLst>
                <a:path w="10894" h="3067" extrusionOk="0">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5565718" y="2598716"/>
              <a:ext cx="167866" cy="157494"/>
            </a:xfrm>
            <a:custGeom>
              <a:avLst/>
              <a:gdLst/>
              <a:ahLst/>
              <a:cxnLst/>
              <a:rect l="l" t="t" r="r" b="b"/>
              <a:pathLst>
                <a:path w="4661" h="4373" extrusionOk="0">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5562873" y="2594286"/>
              <a:ext cx="165057" cy="166281"/>
            </a:xfrm>
            <a:custGeom>
              <a:avLst/>
              <a:gdLst/>
              <a:ahLst/>
              <a:cxnLst/>
              <a:rect l="l" t="t" r="r" b="b"/>
              <a:pathLst>
                <a:path w="4583" h="4617" extrusionOk="0">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5364252" y="2295507"/>
              <a:ext cx="472805" cy="501293"/>
            </a:xfrm>
            <a:custGeom>
              <a:avLst/>
              <a:gdLst/>
              <a:ahLst/>
              <a:cxnLst/>
              <a:rect l="l" t="t" r="r" b="b"/>
              <a:pathLst>
                <a:path w="13128" h="13919" extrusionOk="0">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5359138" y="2291077"/>
              <a:ext cx="482097" cy="510188"/>
            </a:xfrm>
            <a:custGeom>
              <a:avLst/>
              <a:gdLst/>
              <a:ahLst/>
              <a:cxnLst/>
              <a:rect l="l" t="t" r="r" b="b"/>
              <a:pathLst>
                <a:path w="13386" h="14166" extrusionOk="0">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5484397" y="2295903"/>
              <a:ext cx="145429" cy="144096"/>
            </a:xfrm>
            <a:custGeom>
              <a:avLst/>
              <a:gdLst/>
              <a:ahLst/>
              <a:cxnLst/>
              <a:rect l="l" t="t" r="r" b="b"/>
              <a:pathLst>
                <a:path w="4038" h="4001" extrusionOk="0">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5429115" y="2360766"/>
              <a:ext cx="62594" cy="73218"/>
            </a:xfrm>
            <a:custGeom>
              <a:avLst/>
              <a:gdLst/>
              <a:ahLst/>
              <a:cxnLst/>
              <a:rect l="l" t="t" r="r" b="b"/>
              <a:pathLst>
                <a:path w="1738" h="2033" extrusionOk="0">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5630041" y="2299829"/>
              <a:ext cx="196606" cy="151263"/>
            </a:xfrm>
            <a:custGeom>
              <a:avLst/>
              <a:gdLst/>
              <a:ahLst/>
              <a:cxnLst/>
              <a:rect l="l" t="t" r="r" b="b"/>
              <a:pathLst>
                <a:path w="5459" h="4200" extrusionOk="0">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5625035" y="2295219"/>
              <a:ext cx="207626" cy="160339"/>
            </a:xfrm>
            <a:custGeom>
              <a:avLst/>
              <a:gdLst/>
              <a:ahLst/>
              <a:cxnLst/>
              <a:rect l="l" t="t" r="r" b="b"/>
              <a:pathLst>
                <a:path w="5765" h="4452" extrusionOk="0">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5602345" y="2016212"/>
              <a:ext cx="441724" cy="394760"/>
            </a:xfrm>
            <a:custGeom>
              <a:avLst/>
              <a:gdLst/>
              <a:ahLst/>
              <a:cxnLst/>
              <a:rect l="l" t="t" r="r" b="b"/>
              <a:pathLst>
                <a:path w="12265" h="10961" extrusionOk="0">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5597195" y="2011782"/>
              <a:ext cx="436610" cy="403692"/>
            </a:xfrm>
            <a:custGeom>
              <a:avLst/>
              <a:gdLst/>
              <a:ahLst/>
              <a:cxnLst/>
              <a:rect l="l" t="t" r="r" b="b"/>
              <a:pathLst>
                <a:path w="12123" h="11209" extrusionOk="0">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5760990" y="2275159"/>
              <a:ext cx="167038" cy="102931"/>
            </a:xfrm>
            <a:custGeom>
              <a:avLst/>
              <a:gdLst/>
              <a:ahLst/>
              <a:cxnLst/>
              <a:rect l="l" t="t" r="r" b="b"/>
              <a:pathLst>
                <a:path w="4638" h="2858" extrusionOk="0">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5695552" y="2016068"/>
              <a:ext cx="106136" cy="123423"/>
            </a:xfrm>
            <a:custGeom>
              <a:avLst/>
              <a:gdLst/>
              <a:ahLst/>
              <a:cxnLst/>
              <a:rect l="l" t="t" r="r" b="b"/>
              <a:pathLst>
                <a:path w="2947" h="3427" extrusionOk="0">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5690942" y="2011566"/>
              <a:ext cx="109053" cy="132355"/>
            </a:xfrm>
            <a:custGeom>
              <a:avLst/>
              <a:gdLst/>
              <a:ahLst/>
              <a:cxnLst/>
              <a:rect l="l" t="t" r="r" b="b"/>
              <a:pathLst>
                <a:path w="3028" h="3675" extrusionOk="0">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5919852" y="2147414"/>
              <a:ext cx="113375" cy="97096"/>
            </a:xfrm>
            <a:custGeom>
              <a:avLst/>
              <a:gdLst/>
              <a:ahLst/>
              <a:cxnLst/>
              <a:rect l="l" t="t" r="r" b="b"/>
              <a:pathLst>
                <a:path w="3148" h="2696" extrusionOk="0">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5926370" y="2142876"/>
              <a:ext cx="107037" cy="106064"/>
            </a:xfrm>
            <a:custGeom>
              <a:avLst/>
              <a:gdLst/>
              <a:ahLst/>
              <a:cxnLst/>
              <a:rect l="l" t="t" r="r" b="b"/>
              <a:pathLst>
                <a:path w="2972" h="2945" extrusionOk="0">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5713271" y="2323166"/>
              <a:ext cx="65151" cy="37960"/>
            </a:xfrm>
            <a:custGeom>
              <a:avLst/>
              <a:gdLst/>
              <a:ahLst/>
              <a:cxnLst/>
              <a:rect l="l" t="t" r="r" b="b"/>
              <a:pathLst>
                <a:path w="1809" h="1054" extrusionOk="0">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5707833" y="2318773"/>
              <a:ext cx="63458" cy="46819"/>
            </a:xfrm>
            <a:custGeom>
              <a:avLst/>
              <a:gdLst/>
              <a:ahLst/>
              <a:cxnLst/>
              <a:rect l="l" t="t" r="r" b="b"/>
              <a:pathLst>
                <a:path w="1762" h="1300" extrusionOk="0">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5700306" y="2234066"/>
              <a:ext cx="28488" cy="33890"/>
            </a:xfrm>
            <a:custGeom>
              <a:avLst/>
              <a:gdLst/>
              <a:ahLst/>
              <a:cxnLst/>
              <a:rect l="l" t="t" r="r" b="b"/>
              <a:pathLst>
                <a:path w="791" h="941" extrusionOk="0">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5808098" y="2311714"/>
              <a:ext cx="36591" cy="27191"/>
            </a:xfrm>
            <a:custGeom>
              <a:avLst/>
              <a:gdLst/>
              <a:ahLst/>
              <a:cxnLst/>
              <a:rect l="l" t="t" r="r" b="b"/>
              <a:pathLst>
                <a:path w="1016" h="755" extrusionOk="0">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5512633" y="2540840"/>
              <a:ext cx="127745" cy="272850"/>
            </a:xfrm>
            <a:custGeom>
              <a:avLst/>
              <a:gdLst/>
              <a:ahLst/>
              <a:cxnLst/>
              <a:rect l="l" t="t" r="r" b="b"/>
              <a:pathLst>
                <a:path w="3547" h="7576" extrusionOk="0">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5508239" y="2536446"/>
              <a:ext cx="137253" cy="281601"/>
            </a:xfrm>
            <a:custGeom>
              <a:avLst/>
              <a:gdLst/>
              <a:ahLst/>
              <a:cxnLst/>
              <a:rect l="l" t="t" r="r" b="b"/>
              <a:pathLst>
                <a:path w="3811" h="7819" extrusionOk="0">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5404120" y="2543397"/>
              <a:ext cx="113303" cy="88201"/>
            </a:xfrm>
            <a:custGeom>
              <a:avLst/>
              <a:gdLst/>
              <a:ahLst/>
              <a:cxnLst/>
              <a:rect l="l" t="t" r="r" b="b"/>
              <a:pathLst>
                <a:path w="3146" h="2449" extrusionOk="0">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5673150" y="2488115"/>
              <a:ext cx="92487" cy="140134"/>
            </a:xfrm>
            <a:custGeom>
              <a:avLst/>
              <a:gdLst/>
              <a:ahLst/>
              <a:cxnLst/>
              <a:rect l="l" t="t" r="r" b="b"/>
              <a:pathLst>
                <a:path w="2568" h="3891" extrusionOk="0">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5209028" y="2977196"/>
              <a:ext cx="1302807" cy="740432"/>
            </a:xfrm>
            <a:custGeom>
              <a:avLst/>
              <a:gdLst/>
              <a:ahLst/>
              <a:cxnLst/>
              <a:rect l="l" t="t" r="r" b="b"/>
              <a:pathLst>
                <a:path w="36174" h="20559" extrusionOk="0">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5204274" y="2972875"/>
              <a:ext cx="1307453" cy="749112"/>
            </a:xfrm>
            <a:custGeom>
              <a:avLst/>
              <a:gdLst/>
              <a:ahLst/>
              <a:cxnLst/>
              <a:rect l="l" t="t" r="r" b="b"/>
              <a:pathLst>
                <a:path w="36303" h="20800" extrusionOk="0">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5486558" y="3118519"/>
              <a:ext cx="144780" cy="68032"/>
            </a:xfrm>
            <a:custGeom>
              <a:avLst/>
              <a:gdLst/>
              <a:ahLst/>
              <a:cxnLst/>
              <a:rect l="l" t="t" r="r" b="b"/>
              <a:pathLst>
                <a:path w="4020" h="1889" extrusionOk="0">
                  <a:moveTo>
                    <a:pt x="2154" y="0"/>
                  </a:moveTo>
                  <a:lnTo>
                    <a:pt x="1" y="605"/>
                  </a:lnTo>
                  <a:lnTo>
                    <a:pt x="1865" y="1889"/>
                  </a:lnTo>
                  <a:lnTo>
                    <a:pt x="4020" y="1280"/>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5383700" y="3223502"/>
              <a:ext cx="144780" cy="68068"/>
            </a:xfrm>
            <a:custGeom>
              <a:avLst/>
              <a:gdLst/>
              <a:ahLst/>
              <a:cxnLst/>
              <a:rect l="l" t="t" r="r" b="b"/>
              <a:pathLst>
                <a:path w="4020" h="1890" extrusionOk="0">
                  <a:moveTo>
                    <a:pt x="2154" y="0"/>
                  </a:moveTo>
                  <a:lnTo>
                    <a:pt x="0" y="605"/>
                  </a:lnTo>
                  <a:lnTo>
                    <a:pt x="1861" y="1890"/>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5655359" y="3146682"/>
              <a:ext cx="144636" cy="68212"/>
            </a:xfrm>
            <a:custGeom>
              <a:avLst/>
              <a:gdLst/>
              <a:ahLst/>
              <a:cxnLst/>
              <a:rect l="l" t="t" r="r" b="b"/>
              <a:pathLst>
                <a:path w="4016" h="1894" extrusionOk="0">
                  <a:moveTo>
                    <a:pt x="2154" y="1"/>
                  </a:moveTo>
                  <a:lnTo>
                    <a:pt x="1" y="609"/>
                  </a:lnTo>
                  <a:lnTo>
                    <a:pt x="1862" y="1893"/>
                  </a:lnTo>
                  <a:lnTo>
                    <a:pt x="4015" y="1285"/>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5733403" y="3200560"/>
              <a:ext cx="144780" cy="68212"/>
            </a:xfrm>
            <a:custGeom>
              <a:avLst/>
              <a:gdLst/>
              <a:ahLst/>
              <a:cxnLst/>
              <a:rect l="l" t="t" r="r" b="b"/>
              <a:pathLst>
                <a:path w="4020" h="1894" extrusionOk="0">
                  <a:moveTo>
                    <a:pt x="2155" y="1"/>
                  </a:moveTo>
                  <a:lnTo>
                    <a:pt x="0" y="610"/>
                  </a:lnTo>
                  <a:lnTo>
                    <a:pt x="1866" y="1894"/>
                  </a:lnTo>
                  <a:lnTo>
                    <a:pt x="4019"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5564746" y="3172253"/>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5396125" y="3144053"/>
              <a:ext cx="144600" cy="68068"/>
            </a:xfrm>
            <a:custGeom>
              <a:avLst/>
              <a:gdLst/>
              <a:ahLst/>
              <a:cxnLst/>
              <a:rect l="l" t="t" r="r" b="b"/>
              <a:pathLst>
                <a:path w="4015" h="1890" extrusionOk="0">
                  <a:moveTo>
                    <a:pt x="2154" y="1"/>
                  </a:moveTo>
                  <a:lnTo>
                    <a:pt x="0" y="610"/>
                  </a:lnTo>
                  <a:lnTo>
                    <a:pt x="1861" y="1890"/>
                  </a:lnTo>
                  <a:lnTo>
                    <a:pt x="4015" y="1284"/>
                  </a:lnTo>
                  <a:lnTo>
                    <a:pt x="215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5786921" y="3413336"/>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5696308" y="3438907"/>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5461888" y="3277272"/>
              <a:ext cx="144636" cy="68212"/>
            </a:xfrm>
            <a:custGeom>
              <a:avLst/>
              <a:gdLst/>
              <a:ahLst/>
              <a:cxnLst/>
              <a:rect l="l" t="t" r="r" b="b"/>
              <a:pathLst>
                <a:path w="4016" h="1894" extrusionOk="0">
                  <a:moveTo>
                    <a:pt x="2154" y="0"/>
                  </a:moveTo>
                  <a:lnTo>
                    <a:pt x="0" y="609"/>
                  </a:lnTo>
                  <a:lnTo>
                    <a:pt x="1861" y="1893"/>
                  </a:lnTo>
                  <a:lnTo>
                    <a:pt x="4016" y="1283"/>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5864965" y="3467214"/>
              <a:ext cx="144780" cy="68176"/>
            </a:xfrm>
            <a:custGeom>
              <a:avLst/>
              <a:gdLst/>
              <a:ahLst/>
              <a:cxnLst/>
              <a:rect l="l" t="t" r="r" b="b"/>
              <a:pathLst>
                <a:path w="4020" h="1893" extrusionOk="0">
                  <a:moveTo>
                    <a:pt x="2158" y="1"/>
                  </a:moveTo>
                  <a:lnTo>
                    <a:pt x="1" y="609"/>
                  </a:lnTo>
                  <a:lnTo>
                    <a:pt x="1866" y="1893"/>
                  </a:lnTo>
                  <a:lnTo>
                    <a:pt x="4019" y="1284"/>
                  </a:lnTo>
                  <a:lnTo>
                    <a:pt x="215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5540076" y="3331150"/>
              <a:ext cx="144636" cy="68176"/>
            </a:xfrm>
            <a:custGeom>
              <a:avLst/>
              <a:gdLst/>
              <a:ahLst/>
              <a:cxnLst/>
              <a:rect l="l" t="t" r="r" b="b"/>
              <a:pathLst>
                <a:path w="4016" h="1893" extrusionOk="0">
                  <a:moveTo>
                    <a:pt x="2154" y="0"/>
                  </a:moveTo>
                  <a:lnTo>
                    <a:pt x="0" y="609"/>
                  </a:lnTo>
                  <a:lnTo>
                    <a:pt x="1861" y="1893"/>
                  </a:lnTo>
                  <a:lnTo>
                    <a:pt x="4016"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5618120" y="3384993"/>
              <a:ext cx="144780" cy="68212"/>
            </a:xfrm>
            <a:custGeom>
              <a:avLst/>
              <a:gdLst/>
              <a:ahLst/>
              <a:cxnLst/>
              <a:rect l="l" t="t" r="r" b="b"/>
              <a:pathLst>
                <a:path w="4020" h="1894" extrusionOk="0">
                  <a:moveTo>
                    <a:pt x="2154" y="1"/>
                  </a:moveTo>
                  <a:lnTo>
                    <a:pt x="1" y="610"/>
                  </a:lnTo>
                  <a:lnTo>
                    <a:pt x="1865" y="1894"/>
                  </a:lnTo>
                  <a:lnTo>
                    <a:pt x="4020" y="1285"/>
                  </a:lnTo>
                  <a:lnTo>
                    <a:pt x="215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5811591" y="3254475"/>
              <a:ext cx="144780" cy="68176"/>
            </a:xfrm>
            <a:custGeom>
              <a:avLst/>
              <a:gdLst/>
              <a:ahLst/>
              <a:cxnLst/>
              <a:rect l="l" t="t" r="r" b="b"/>
              <a:pathLst>
                <a:path w="4020" h="1893" extrusionOk="0">
                  <a:moveTo>
                    <a:pt x="2155" y="0"/>
                  </a:moveTo>
                  <a:lnTo>
                    <a:pt x="0" y="609"/>
                  </a:lnTo>
                  <a:lnTo>
                    <a:pt x="1862" y="1892"/>
                  </a:lnTo>
                  <a:lnTo>
                    <a:pt x="4019" y="1284"/>
                  </a:lnTo>
                  <a:lnTo>
                    <a:pt x="2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5474313" y="3197823"/>
              <a:ext cx="144600" cy="68176"/>
            </a:xfrm>
            <a:custGeom>
              <a:avLst/>
              <a:gdLst/>
              <a:ahLst/>
              <a:cxnLst/>
              <a:rect l="l" t="t" r="r" b="b"/>
              <a:pathLst>
                <a:path w="4015" h="1893" extrusionOk="0">
                  <a:moveTo>
                    <a:pt x="2154" y="0"/>
                  </a:moveTo>
                  <a:lnTo>
                    <a:pt x="0" y="609"/>
                  </a:lnTo>
                  <a:lnTo>
                    <a:pt x="1861" y="1893"/>
                  </a:lnTo>
                  <a:lnTo>
                    <a:pt x="4015"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5955578" y="3441680"/>
              <a:ext cx="144636" cy="68176"/>
            </a:xfrm>
            <a:custGeom>
              <a:avLst/>
              <a:gdLst/>
              <a:ahLst/>
              <a:cxnLst/>
              <a:rect l="l" t="t" r="r" b="b"/>
              <a:pathLst>
                <a:path w="4016" h="1893" extrusionOk="0">
                  <a:moveTo>
                    <a:pt x="2154" y="0"/>
                  </a:moveTo>
                  <a:lnTo>
                    <a:pt x="0"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5721122" y="3280009"/>
              <a:ext cx="144636" cy="68212"/>
            </a:xfrm>
            <a:custGeom>
              <a:avLst/>
              <a:gdLst/>
              <a:ahLst/>
              <a:cxnLst/>
              <a:rect l="l" t="t" r="r" b="b"/>
              <a:pathLst>
                <a:path w="4016" h="1894" extrusionOk="0">
                  <a:moveTo>
                    <a:pt x="2154" y="1"/>
                  </a:moveTo>
                  <a:lnTo>
                    <a:pt x="1" y="610"/>
                  </a:lnTo>
                  <a:lnTo>
                    <a:pt x="1862" y="1893"/>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5552357" y="3251702"/>
              <a:ext cx="144744" cy="68212"/>
            </a:xfrm>
            <a:custGeom>
              <a:avLst/>
              <a:gdLst/>
              <a:ahLst/>
              <a:cxnLst/>
              <a:rect l="l" t="t" r="r" b="b"/>
              <a:pathLst>
                <a:path w="4019" h="1894" extrusionOk="0">
                  <a:moveTo>
                    <a:pt x="2154" y="0"/>
                  </a:moveTo>
                  <a:lnTo>
                    <a:pt x="1" y="609"/>
                  </a:lnTo>
                  <a:lnTo>
                    <a:pt x="1865" y="1893"/>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5279689" y="3134941"/>
              <a:ext cx="92414" cy="44370"/>
            </a:xfrm>
            <a:custGeom>
              <a:avLst/>
              <a:gdLst/>
              <a:ahLst/>
              <a:cxnLst/>
              <a:rect l="l" t="t" r="r" b="b"/>
              <a:pathLst>
                <a:path w="2566" h="1232" extrusionOk="0">
                  <a:moveTo>
                    <a:pt x="1476" y="0"/>
                  </a:moveTo>
                  <a:lnTo>
                    <a:pt x="1" y="413"/>
                  </a:lnTo>
                  <a:lnTo>
                    <a:pt x="863" y="1232"/>
                  </a:lnTo>
                  <a:lnTo>
                    <a:pt x="2565" y="752"/>
                  </a:lnTo>
                  <a:lnTo>
                    <a:pt x="1476"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319558" y="3169624"/>
              <a:ext cx="130734" cy="68176"/>
            </a:xfrm>
            <a:custGeom>
              <a:avLst/>
              <a:gdLst/>
              <a:ahLst/>
              <a:cxnLst/>
              <a:rect l="l" t="t" r="r" b="b"/>
              <a:pathLst>
                <a:path w="3630" h="1893" extrusionOk="0">
                  <a:moveTo>
                    <a:pt x="1764" y="1"/>
                  </a:moveTo>
                  <a:lnTo>
                    <a:pt x="0" y="498"/>
                  </a:lnTo>
                  <a:lnTo>
                    <a:pt x="1458" y="1879"/>
                  </a:lnTo>
                  <a:lnTo>
                    <a:pt x="1476" y="1893"/>
                  </a:lnTo>
                  <a:lnTo>
                    <a:pt x="3629" y="1284"/>
                  </a:lnTo>
                  <a:lnTo>
                    <a:pt x="17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5642934" y="3226131"/>
              <a:ext cx="144636" cy="68212"/>
            </a:xfrm>
            <a:custGeom>
              <a:avLst/>
              <a:gdLst/>
              <a:ahLst/>
              <a:cxnLst/>
              <a:rect l="l" t="t" r="r" b="b"/>
              <a:pathLst>
                <a:path w="4016" h="1894" extrusionOk="0">
                  <a:moveTo>
                    <a:pt x="2154" y="1"/>
                  </a:moveTo>
                  <a:lnTo>
                    <a:pt x="1" y="609"/>
                  </a:lnTo>
                  <a:lnTo>
                    <a:pt x="1862" y="1894"/>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5630545" y="3305580"/>
              <a:ext cx="144744" cy="68176"/>
            </a:xfrm>
            <a:custGeom>
              <a:avLst/>
              <a:gdLst/>
              <a:ahLst/>
              <a:cxnLst/>
              <a:rect l="l" t="t" r="r" b="b"/>
              <a:pathLst>
                <a:path w="4019" h="1893" extrusionOk="0">
                  <a:moveTo>
                    <a:pt x="2154" y="1"/>
                  </a:moveTo>
                  <a:lnTo>
                    <a:pt x="1" y="609"/>
                  </a:lnTo>
                  <a:lnTo>
                    <a:pt x="1862" y="1893"/>
                  </a:lnTo>
                  <a:lnTo>
                    <a:pt x="4019"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5967967" y="3362195"/>
              <a:ext cx="144636" cy="68212"/>
            </a:xfrm>
            <a:custGeom>
              <a:avLst/>
              <a:gdLst/>
              <a:ahLst/>
              <a:cxnLst/>
              <a:rect l="l" t="t" r="r" b="b"/>
              <a:pathLst>
                <a:path w="4016" h="1894" extrusionOk="0">
                  <a:moveTo>
                    <a:pt x="2155" y="1"/>
                  </a:moveTo>
                  <a:lnTo>
                    <a:pt x="0" y="610"/>
                  </a:lnTo>
                  <a:lnTo>
                    <a:pt x="1862" y="1894"/>
                  </a:lnTo>
                  <a:lnTo>
                    <a:pt x="4016"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5889779" y="3308317"/>
              <a:ext cx="144636" cy="68212"/>
            </a:xfrm>
            <a:custGeom>
              <a:avLst/>
              <a:gdLst/>
              <a:ahLst/>
              <a:cxnLst/>
              <a:rect l="l" t="t" r="r" b="b"/>
              <a:pathLst>
                <a:path w="4016" h="1894" extrusionOk="0">
                  <a:moveTo>
                    <a:pt x="2155" y="1"/>
                  </a:moveTo>
                  <a:lnTo>
                    <a:pt x="0" y="609"/>
                  </a:lnTo>
                  <a:lnTo>
                    <a:pt x="1862" y="1894"/>
                  </a:lnTo>
                  <a:lnTo>
                    <a:pt x="4016" y="1285"/>
                  </a:lnTo>
                  <a:lnTo>
                    <a:pt x="21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5877390" y="3387766"/>
              <a:ext cx="144744" cy="68212"/>
            </a:xfrm>
            <a:custGeom>
              <a:avLst/>
              <a:gdLst/>
              <a:ahLst/>
              <a:cxnLst/>
              <a:rect l="l" t="t" r="r" b="b"/>
              <a:pathLst>
                <a:path w="4019" h="1894" extrusionOk="0">
                  <a:moveTo>
                    <a:pt x="2154" y="1"/>
                  </a:moveTo>
                  <a:lnTo>
                    <a:pt x="0" y="609"/>
                  </a:lnTo>
                  <a:lnTo>
                    <a:pt x="1862" y="1894"/>
                  </a:lnTo>
                  <a:lnTo>
                    <a:pt x="4018"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5799202" y="3333887"/>
              <a:ext cx="144744" cy="68212"/>
            </a:xfrm>
            <a:custGeom>
              <a:avLst/>
              <a:gdLst/>
              <a:ahLst/>
              <a:cxnLst/>
              <a:rect l="l" t="t" r="r" b="b"/>
              <a:pathLst>
                <a:path w="4019" h="1894" extrusionOk="0">
                  <a:moveTo>
                    <a:pt x="2154" y="0"/>
                  </a:moveTo>
                  <a:lnTo>
                    <a:pt x="0" y="609"/>
                  </a:lnTo>
                  <a:lnTo>
                    <a:pt x="1865" y="1893"/>
                  </a:lnTo>
                  <a:lnTo>
                    <a:pt x="4018" y="1285"/>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5708733" y="3359458"/>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5442944" y="3302951"/>
              <a:ext cx="73110" cy="51898"/>
            </a:xfrm>
            <a:custGeom>
              <a:avLst/>
              <a:gdLst/>
              <a:ahLst/>
              <a:cxnLst/>
              <a:rect l="l" t="t" r="r" b="b"/>
              <a:pathLst>
                <a:path w="2030" h="1441" extrusionOk="0">
                  <a:moveTo>
                    <a:pt x="165" y="0"/>
                  </a:moveTo>
                  <a:lnTo>
                    <a:pt x="1" y="45"/>
                  </a:lnTo>
                  <a:lnTo>
                    <a:pt x="1469" y="1441"/>
                  </a:lnTo>
                  <a:lnTo>
                    <a:pt x="2029" y="1280"/>
                  </a:lnTo>
                  <a:lnTo>
                    <a:pt x="1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6033766" y="3495522"/>
              <a:ext cx="156017" cy="77360"/>
            </a:xfrm>
            <a:custGeom>
              <a:avLst/>
              <a:gdLst/>
              <a:ahLst/>
              <a:cxnLst/>
              <a:rect l="l" t="t" r="r" b="b"/>
              <a:pathLst>
                <a:path w="4332" h="2148" extrusionOk="0">
                  <a:moveTo>
                    <a:pt x="2154" y="1"/>
                  </a:moveTo>
                  <a:lnTo>
                    <a:pt x="0" y="606"/>
                  </a:lnTo>
                  <a:lnTo>
                    <a:pt x="2234" y="2147"/>
                  </a:lnTo>
                  <a:lnTo>
                    <a:pt x="4332" y="1500"/>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5943153" y="3521093"/>
              <a:ext cx="158430" cy="78981"/>
            </a:xfrm>
            <a:custGeom>
              <a:avLst/>
              <a:gdLst/>
              <a:ahLst/>
              <a:cxnLst/>
              <a:rect l="l" t="t" r="r" b="b"/>
              <a:pathLst>
                <a:path w="4399" h="2193" extrusionOk="0">
                  <a:moveTo>
                    <a:pt x="2155" y="0"/>
                  </a:moveTo>
                  <a:lnTo>
                    <a:pt x="1" y="609"/>
                  </a:lnTo>
                  <a:lnTo>
                    <a:pt x="2301" y="2192"/>
                  </a:lnTo>
                  <a:lnTo>
                    <a:pt x="4398" y="1545"/>
                  </a:lnTo>
                  <a:lnTo>
                    <a:pt x="2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5566259" y="3410563"/>
              <a:ext cx="106028" cy="61334"/>
            </a:xfrm>
            <a:custGeom>
              <a:avLst/>
              <a:gdLst/>
              <a:ahLst/>
              <a:cxnLst/>
              <a:rect l="l" t="t" r="r" b="b"/>
              <a:pathLst>
                <a:path w="2944" h="1703" extrusionOk="0">
                  <a:moveTo>
                    <a:pt x="1083" y="1"/>
                  </a:moveTo>
                  <a:lnTo>
                    <a:pt x="0" y="307"/>
                  </a:lnTo>
                  <a:lnTo>
                    <a:pt x="1473" y="1702"/>
                  </a:lnTo>
                  <a:lnTo>
                    <a:pt x="2944" y="1285"/>
                  </a:lnTo>
                  <a:lnTo>
                    <a:pt x="108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6046047" y="3416109"/>
              <a:ext cx="144744" cy="68068"/>
            </a:xfrm>
            <a:custGeom>
              <a:avLst/>
              <a:gdLst/>
              <a:ahLst/>
              <a:cxnLst/>
              <a:rect l="l" t="t" r="r" b="b"/>
              <a:pathLst>
                <a:path w="4019" h="1890" extrusionOk="0">
                  <a:moveTo>
                    <a:pt x="2154" y="0"/>
                  </a:moveTo>
                  <a:lnTo>
                    <a:pt x="0" y="609"/>
                  </a:lnTo>
                  <a:lnTo>
                    <a:pt x="1865" y="1889"/>
                  </a:lnTo>
                  <a:lnTo>
                    <a:pt x="4019"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5628024" y="3464441"/>
              <a:ext cx="122451" cy="65979"/>
            </a:xfrm>
            <a:custGeom>
              <a:avLst/>
              <a:gdLst/>
              <a:ahLst/>
              <a:cxnLst/>
              <a:rect l="l" t="t" r="r" b="b"/>
              <a:pathLst>
                <a:path w="3400" h="1832" extrusionOk="0">
                  <a:moveTo>
                    <a:pt x="1539" y="1"/>
                  </a:moveTo>
                  <a:lnTo>
                    <a:pt x="1" y="436"/>
                  </a:lnTo>
                  <a:lnTo>
                    <a:pt x="1469" y="1831"/>
                  </a:lnTo>
                  <a:lnTo>
                    <a:pt x="3400" y="1284"/>
                  </a:lnTo>
                  <a:lnTo>
                    <a:pt x="153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5689681" y="3518356"/>
              <a:ext cx="138982" cy="70553"/>
            </a:xfrm>
            <a:custGeom>
              <a:avLst/>
              <a:gdLst/>
              <a:ahLst/>
              <a:cxnLst/>
              <a:rect l="l" t="t" r="r" b="b"/>
              <a:pathLst>
                <a:path w="3859" h="1959" extrusionOk="0">
                  <a:moveTo>
                    <a:pt x="1994" y="0"/>
                  </a:moveTo>
                  <a:lnTo>
                    <a:pt x="0" y="564"/>
                  </a:lnTo>
                  <a:lnTo>
                    <a:pt x="1469" y="1958"/>
                  </a:lnTo>
                  <a:lnTo>
                    <a:pt x="3859" y="1284"/>
                  </a:lnTo>
                  <a:lnTo>
                    <a:pt x="19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5774496" y="3492785"/>
              <a:ext cx="144636" cy="68176"/>
            </a:xfrm>
            <a:custGeom>
              <a:avLst/>
              <a:gdLst/>
              <a:ahLst/>
              <a:cxnLst/>
              <a:rect l="l" t="t" r="r" b="b"/>
              <a:pathLst>
                <a:path w="4016" h="1893" extrusionOk="0">
                  <a:moveTo>
                    <a:pt x="2154" y="1"/>
                  </a:moveTo>
                  <a:lnTo>
                    <a:pt x="1" y="609"/>
                  </a:lnTo>
                  <a:lnTo>
                    <a:pt x="1862" y="1893"/>
                  </a:lnTo>
                  <a:lnTo>
                    <a:pt x="4016"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6214812" y="3438511"/>
              <a:ext cx="157169" cy="79989"/>
            </a:xfrm>
            <a:custGeom>
              <a:avLst/>
              <a:gdLst/>
              <a:ahLst/>
              <a:cxnLst/>
              <a:rect l="l" t="t" r="r" b="b"/>
              <a:pathLst>
                <a:path w="4364" h="2221" extrusionOk="0">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5751338" y="3572198"/>
              <a:ext cx="173808" cy="91010"/>
            </a:xfrm>
            <a:custGeom>
              <a:avLst/>
              <a:gdLst/>
              <a:ahLst/>
              <a:cxnLst/>
              <a:rect l="l" t="t" r="r" b="b"/>
              <a:pathLst>
                <a:path w="4826" h="2527" extrusionOk="0">
                  <a:moveTo>
                    <a:pt x="2453" y="1"/>
                  </a:moveTo>
                  <a:lnTo>
                    <a:pt x="0" y="693"/>
                  </a:lnTo>
                  <a:lnTo>
                    <a:pt x="1931" y="2527"/>
                  </a:lnTo>
                  <a:lnTo>
                    <a:pt x="4826" y="1637"/>
                  </a:lnTo>
                  <a:lnTo>
                    <a:pt x="24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6136624" y="3386037"/>
              <a:ext cx="164697" cy="72570"/>
            </a:xfrm>
            <a:custGeom>
              <a:avLst/>
              <a:gdLst/>
              <a:ahLst/>
              <a:cxnLst/>
              <a:rect l="l" t="t" r="r" b="b"/>
              <a:pathLst>
                <a:path w="4573" h="2015" extrusionOk="0">
                  <a:moveTo>
                    <a:pt x="2596" y="0"/>
                  </a:moveTo>
                  <a:lnTo>
                    <a:pt x="1" y="731"/>
                  </a:lnTo>
                  <a:lnTo>
                    <a:pt x="1862" y="2014"/>
                  </a:lnTo>
                  <a:lnTo>
                    <a:pt x="4573" y="1249"/>
                  </a:lnTo>
                  <a:lnTo>
                    <a:pt x="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6124235" y="3469844"/>
              <a:ext cx="153784" cy="75848"/>
            </a:xfrm>
            <a:custGeom>
              <a:avLst/>
              <a:gdLst/>
              <a:ahLst/>
              <a:cxnLst/>
              <a:rect l="l" t="t" r="r" b="b"/>
              <a:pathLst>
                <a:path w="4270" h="2106" extrusionOk="0">
                  <a:moveTo>
                    <a:pt x="2154" y="0"/>
                  </a:moveTo>
                  <a:lnTo>
                    <a:pt x="0" y="609"/>
                  </a:lnTo>
                  <a:lnTo>
                    <a:pt x="2171" y="2105"/>
                  </a:lnTo>
                  <a:lnTo>
                    <a:pt x="4269" y="1458"/>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5617904" y="3037773"/>
              <a:ext cx="102139" cy="43794"/>
            </a:xfrm>
            <a:custGeom>
              <a:avLst/>
              <a:gdLst/>
              <a:ahLst/>
              <a:cxnLst/>
              <a:rect l="l" t="t" r="r" b="b"/>
              <a:pathLst>
                <a:path w="2836" h="1216" extrusionOk="0">
                  <a:moveTo>
                    <a:pt x="1698" y="1"/>
                  </a:moveTo>
                  <a:lnTo>
                    <a:pt x="0" y="478"/>
                  </a:lnTo>
                  <a:lnTo>
                    <a:pt x="1075" y="1216"/>
                  </a:lnTo>
                  <a:lnTo>
                    <a:pt x="2836" y="718"/>
                  </a:lnTo>
                  <a:lnTo>
                    <a:pt x="16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5852684" y="3546663"/>
              <a:ext cx="160699" cy="80566"/>
            </a:xfrm>
            <a:custGeom>
              <a:avLst/>
              <a:gdLst/>
              <a:ahLst/>
              <a:cxnLst/>
              <a:rect l="l" t="t" r="r" b="b"/>
              <a:pathLst>
                <a:path w="4462" h="2237" extrusionOk="0">
                  <a:moveTo>
                    <a:pt x="2154" y="0"/>
                  </a:moveTo>
                  <a:lnTo>
                    <a:pt x="1" y="609"/>
                  </a:lnTo>
                  <a:lnTo>
                    <a:pt x="2363" y="2237"/>
                  </a:lnTo>
                  <a:lnTo>
                    <a:pt x="4461" y="1590"/>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5667640" y="3071123"/>
              <a:ext cx="135488" cy="64323"/>
            </a:xfrm>
            <a:custGeom>
              <a:avLst/>
              <a:gdLst/>
              <a:ahLst/>
              <a:cxnLst/>
              <a:rect l="l" t="t" r="r" b="b"/>
              <a:pathLst>
                <a:path w="3762" h="1786" extrusionOk="0">
                  <a:moveTo>
                    <a:pt x="1781" y="1"/>
                  </a:moveTo>
                  <a:lnTo>
                    <a:pt x="0" y="502"/>
                  </a:lnTo>
                  <a:lnTo>
                    <a:pt x="1865" y="1785"/>
                  </a:lnTo>
                  <a:lnTo>
                    <a:pt x="3761" y="1250"/>
                  </a:lnTo>
                  <a:lnTo>
                    <a:pt x="178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5824016" y="3175998"/>
              <a:ext cx="145248" cy="67240"/>
            </a:xfrm>
            <a:custGeom>
              <a:avLst/>
              <a:gdLst/>
              <a:ahLst/>
              <a:cxnLst/>
              <a:rect l="l" t="t" r="r" b="b"/>
              <a:pathLst>
                <a:path w="4033" h="1867" extrusionOk="0">
                  <a:moveTo>
                    <a:pt x="2053" y="1"/>
                  </a:moveTo>
                  <a:lnTo>
                    <a:pt x="0" y="582"/>
                  </a:lnTo>
                  <a:lnTo>
                    <a:pt x="1861" y="1866"/>
                  </a:lnTo>
                  <a:lnTo>
                    <a:pt x="4032" y="1253"/>
                  </a:lnTo>
                  <a:lnTo>
                    <a:pt x="20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5745828" y="3123489"/>
              <a:ext cx="140386" cy="65835"/>
            </a:xfrm>
            <a:custGeom>
              <a:avLst/>
              <a:gdLst/>
              <a:ahLst/>
              <a:cxnLst/>
              <a:rect l="l" t="t" r="r" b="b"/>
              <a:pathLst>
                <a:path w="3898" h="1828" extrusionOk="0">
                  <a:moveTo>
                    <a:pt x="1917" y="1"/>
                  </a:moveTo>
                  <a:lnTo>
                    <a:pt x="0" y="543"/>
                  </a:lnTo>
                  <a:lnTo>
                    <a:pt x="1861" y="1828"/>
                  </a:lnTo>
                  <a:lnTo>
                    <a:pt x="3897" y="1253"/>
                  </a:lnTo>
                  <a:lnTo>
                    <a:pt x="191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5902204" y="3228508"/>
              <a:ext cx="150002" cy="68573"/>
            </a:xfrm>
            <a:custGeom>
              <a:avLst/>
              <a:gdLst/>
              <a:ahLst/>
              <a:cxnLst/>
              <a:rect l="l" t="t" r="r" b="b"/>
              <a:pathLst>
                <a:path w="4165" h="1904" extrusionOk="0">
                  <a:moveTo>
                    <a:pt x="2185" y="1"/>
                  </a:moveTo>
                  <a:lnTo>
                    <a:pt x="0" y="620"/>
                  </a:lnTo>
                  <a:lnTo>
                    <a:pt x="1861" y="1904"/>
                  </a:lnTo>
                  <a:lnTo>
                    <a:pt x="4164" y="1253"/>
                  </a:lnTo>
                  <a:lnTo>
                    <a:pt x="21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5980248" y="3281018"/>
              <a:ext cx="155045" cy="69941"/>
            </a:xfrm>
            <a:custGeom>
              <a:avLst/>
              <a:gdLst/>
              <a:ahLst/>
              <a:cxnLst/>
              <a:rect l="l" t="t" r="r" b="b"/>
              <a:pathLst>
                <a:path w="4305" h="1942" extrusionOk="0">
                  <a:moveTo>
                    <a:pt x="2325" y="0"/>
                  </a:moveTo>
                  <a:lnTo>
                    <a:pt x="1" y="658"/>
                  </a:lnTo>
                  <a:lnTo>
                    <a:pt x="1865" y="1942"/>
                  </a:lnTo>
                  <a:lnTo>
                    <a:pt x="4305" y="1253"/>
                  </a:lnTo>
                  <a:lnTo>
                    <a:pt x="23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6058436" y="3333527"/>
              <a:ext cx="159907" cy="71346"/>
            </a:xfrm>
            <a:custGeom>
              <a:avLst/>
              <a:gdLst/>
              <a:ahLst/>
              <a:cxnLst/>
              <a:rect l="l" t="t" r="r" b="b"/>
              <a:pathLst>
                <a:path w="4440" h="1981" extrusionOk="0">
                  <a:moveTo>
                    <a:pt x="2461" y="0"/>
                  </a:moveTo>
                  <a:lnTo>
                    <a:pt x="1" y="696"/>
                  </a:lnTo>
                  <a:lnTo>
                    <a:pt x="1862" y="1980"/>
                  </a:lnTo>
                  <a:lnTo>
                    <a:pt x="4440" y="1250"/>
                  </a:lnTo>
                  <a:lnTo>
                    <a:pt x="24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5577171" y="3092840"/>
              <a:ext cx="144636" cy="68176"/>
            </a:xfrm>
            <a:custGeom>
              <a:avLst/>
              <a:gdLst/>
              <a:ahLst/>
              <a:cxnLst/>
              <a:rect l="l" t="t" r="r" b="b"/>
              <a:pathLst>
                <a:path w="4016" h="1893" extrusionOk="0">
                  <a:moveTo>
                    <a:pt x="2154" y="0"/>
                  </a:moveTo>
                  <a:lnTo>
                    <a:pt x="1"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5420543" y="3283287"/>
              <a:ext cx="17323" cy="13037"/>
            </a:xfrm>
            <a:custGeom>
              <a:avLst/>
              <a:gdLst/>
              <a:ahLst/>
              <a:cxnLst/>
              <a:rect l="l" t="t" r="r" b="b"/>
              <a:pathLst>
                <a:path w="481" h="362" extrusionOk="0">
                  <a:moveTo>
                    <a:pt x="0" y="0"/>
                  </a:moveTo>
                  <a:lnTo>
                    <a:pt x="379" y="362"/>
                  </a:lnTo>
                  <a:lnTo>
                    <a:pt x="480" y="334"/>
                  </a:lnTo>
                  <a:lnTo>
                    <a:pt x="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5345740" y="3109479"/>
              <a:ext cx="116941" cy="48908"/>
            </a:xfrm>
            <a:custGeom>
              <a:avLst/>
              <a:gdLst/>
              <a:ahLst/>
              <a:cxnLst/>
              <a:rect l="l" t="t" r="r" b="b"/>
              <a:pathLst>
                <a:path w="3247" h="1358" extrusionOk="0">
                  <a:moveTo>
                    <a:pt x="2161" y="1"/>
                  </a:moveTo>
                  <a:lnTo>
                    <a:pt x="0" y="606"/>
                  </a:lnTo>
                  <a:lnTo>
                    <a:pt x="1089" y="1357"/>
                  </a:lnTo>
                  <a:lnTo>
                    <a:pt x="3246" y="749"/>
                  </a:lnTo>
                  <a:lnTo>
                    <a:pt x="2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5436426" y="3084052"/>
              <a:ext cx="116725" cy="48764"/>
            </a:xfrm>
            <a:custGeom>
              <a:avLst/>
              <a:gdLst/>
              <a:ahLst/>
              <a:cxnLst/>
              <a:rect l="l" t="t" r="r" b="b"/>
              <a:pathLst>
                <a:path w="3241" h="1354" extrusionOk="0">
                  <a:moveTo>
                    <a:pt x="2162" y="0"/>
                  </a:moveTo>
                  <a:lnTo>
                    <a:pt x="1" y="606"/>
                  </a:lnTo>
                  <a:lnTo>
                    <a:pt x="1086" y="1354"/>
                  </a:lnTo>
                  <a:lnTo>
                    <a:pt x="3241" y="745"/>
                  </a:lnTo>
                  <a:lnTo>
                    <a:pt x="216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5527147" y="3058590"/>
              <a:ext cx="116581" cy="48548"/>
            </a:xfrm>
            <a:custGeom>
              <a:avLst/>
              <a:gdLst/>
              <a:ahLst/>
              <a:cxnLst/>
              <a:rect l="l" t="t" r="r" b="b"/>
              <a:pathLst>
                <a:path w="3237" h="1348" extrusionOk="0">
                  <a:moveTo>
                    <a:pt x="2162" y="1"/>
                  </a:moveTo>
                  <a:lnTo>
                    <a:pt x="1" y="606"/>
                  </a:lnTo>
                  <a:lnTo>
                    <a:pt x="1080" y="1348"/>
                  </a:lnTo>
                  <a:lnTo>
                    <a:pt x="3237" y="742"/>
                  </a:lnTo>
                  <a:lnTo>
                    <a:pt x="216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5504601" y="3356721"/>
              <a:ext cx="89641" cy="56652"/>
            </a:xfrm>
            <a:custGeom>
              <a:avLst/>
              <a:gdLst/>
              <a:ahLst/>
              <a:cxnLst/>
              <a:rect l="l" t="t" r="r" b="b"/>
              <a:pathLst>
                <a:path w="2489" h="1573" extrusionOk="0">
                  <a:moveTo>
                    <a:pt x="624" y="0"/>
                  </a:moveTo>
                  <a:lnTo>
                    <a:pt x="1" y="177"/>
                  </a:lnTo>
                  <a:lnTo>
                    <a:pt x="1469" y="1572"/>
                  </a:lnTo>
                  <a:lnTo>
                    <a:pt x="2488" y="1284"/>
                  </a:lnTo>
                  <a:lnTo>
                    <a:pt x="62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5026290" y="2318413"/>
              <a:ext cx="814191" cy="1399219"/>
            </a:xfrm>
            <a:custGeom>
              <a:avLst/>
              <a:gdLst/>
              <a:ahLst/>
              <a:cxnLst/>
              <a:rect l="l" t="t" r="r" b="b"/>
              <a:pathLst>
                <a:path w="22607" h="38851" extrusionOk="0">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5022328" y="2313983"/>
              <a:ext cx="823015" cy="1408006"/>
            </a:xfrm>
            <a:custGeom>
              <a:avLst/>
              <a:gdLst/>
              <a:ahLst/>
              <a:cxnLst/>
              <a:rect l="l" t="t" r="r" b="b"/>
              <a:pathLst>
                <a:path w="22852" h="39095" extrusionOk="0">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5528047" y="2801804"/>
              <a:ext cx="107649" cy="162356"/>
            </a:xfrm>
            <a:custGeom>
              <a:avLst/>
              <a:gdLst/>
              <a:ahLst/>
              <a:cxnLst/>
              <a:rect l="l" t="t" r="r" b="b"/>
              <a:pathLst>
                <a:path w="2989" h="4508" extrusionOk="0">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5642574" y="3011014"/>
              <a:ext cx="121443" cy="509612"/>
            </a:xfrm>
            <a:custGeom>
              <a:avLst/>
              <a:gdLst/>
              <a:ahLst/>
              <a:cxnLst/>
              <a:rect l="l" t="t" r="r" b="b"/>
              <a:pathLst>
                <a:path w="3372" h="14150" extrusionOk="0">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5165919" y="2681694"/>
              <a:ext cx="165165" cy="245154"/>
            </a:xfrm>
            <a:custGeom>
              <a:avLst/>
              <a:gdLst/>
              <a:ahLst/>
              <a:cxnLst/>
              <a:rect l="l" t="t" r="r" b="b"/>
              <a:pathLst>
                <a:path w="4586" h="6807" extrusionOk="0">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5184358" y="2712523"/>
              <a:ext cx="128321" cy="183352"/>
            </a:xfrm>
            <a:custGeom>
              <a:avLst/>
              <a:gdLst/>
              <a:ahLst/>
              <a:cxnLst/>
              <a:rect l="l" t="t" r="r" b="b"/>
              <a:pathLst>
                <a:path w="3563" h="5091" extrusionOk="0">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5254263" y="3005792"/>
              <a:ext cx="106028" cy="128970"/>
            </a:xfrm>
            <a:custGeom>
              <a:avLst/>
              <a:gdLst/>
              <a:ahLst/>
              <a:cxnLst/>
              <a:rect l="l" t="t" r="r" b="b"/>
              <a:pathLst>
                <a:path w="2944" h="3581" extrusionOk="0">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274431" y="3027833"/>
              <a:ext cx="69221" cy="84923"/>
            </a:xfrm>
            <a:custGeom>
              <a:avLst/>
              <a:gdLst/>
              <a:ahLst/>
              <a:cxnLst/>
              <a:rect l="l" t="t" r="r" b="b"/>
              <a:pathLst>
                <a:path w="1922" h="2358" extrusionOk="0">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51732" y="3059706"/>
              <a:ext cx="191024" cy="262477"/>
            </a:xfrm>
            <a:custGeom>
              <a:avLst/>
              <a:gdLst/>
              <a:ahLst/>
              <a:cxnLst/>
              <a:rect l="l" t="t" r="r" b="b"/>
              <a:pathLst>
                <a:path w="5304" h="7288" extrusionOk="0">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5405777" y="3134185"/>
              <a:ext cx="272021" cy="211876"/>
            </a:xfrm>
            <a:custGeom>
              <a:avLst/>
              <a:gdLst/>
              <a:ahLst/>
              <a:cxnLst/>
              <a:rect l="l" t="t" r="r" b="b"/>
              <a:pathLst>
                <a:path w="7553" h="5883" extrusionOk="0">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4805807" y="2688249"/>
              <a:ext cx="239140" cy="60757"/>
            </a:xfrm>
            <a:custGeom>
              <a:avLst/>
              <a:gdLst/>
              <a:ahLst/>
              <a:cxnLst/>
              <a:rect l="l" t="t" r="r" b="b"/>
              <a:pathLst>
                <a:path w="6640" h="1687" extrusionOk="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4714222" y="2747385"/>
              <a:ext cx="68573" cy="22329"/>
            </a:xfrm>
            <a:custGeom>
              <a:avLst/>
              <a:gdLst/>
              <a:ahLst/>
              <a:cxnLst/>
              <a:rect l="l" t="t" r="r" b="b"/>
              <a:pathLst>
                <a:path w="1904" h="620" extrusionOk="0">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6917892" y="3467358"/>
              <a:ext cx="269176" cy="341602"/>
            </a:xfrm>
            <a:custGeom>
              <a:avLst/>
              <a:gdLst/>
              <a:ahLst/>
              <a:cxnLst/>
              <a:rect l="l" t="t" r="r" b="b"/>
              <a:pathLst>
                <a:path w="7474" h="9485" extrusionOk="0">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6913390" y="3462821"/>
              <a:ext cx="278180" cy="350642"/>
            </a:xfrm>
            <a:custGeom>
              <a:avLst/>
              <a:gdLst/>
              <a:ahLst/>
              <a:cxnLst/>
              <a:rect l="l" t="t" r="r" b="b"/>
              <a:pathLst>
                <a:path w="7724" h="9736" extrusionOk="0">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6926140" y="3556315"/>
              <a:ext cx="252897" cy="180327"/>
            </a:xfrm>
            <a:custGeom>
              <a:avLst/>
              <a:gdLst/>
              <a:ahLst/>
              <a:cxnLst/>
              <a:rect l="l" t="t" r="r" b="b"/>
              <a:pathLst>
                <a:path w="7022" h="5007" extrusionOk="0">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6921530" y="3551849"/>
              <a:ext cx="262153" cy="189295"/>
            </a:xfrm>
            <a:custGeom>
              <a:avLst/>
              <a:gdLst/>
              <a:ahLst/>
              <a:cxnLst/>
              <a:rect l="l" t="t" r="r" b="b"/>
              <a:pathLst>
                <a:path w="7279" h="5256" extrusionOk="0">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21242" y="3505174"/>
              <a:ext cx="1188" cy="11705"/>
            </a:xfrm>
            <a:custGeom>
              <a:avLst/>
              <a:gdLst/>
              <a:ahLst/>
              <a:cxnLst/>
              <a:rect l="l" t="t" r="r" b="b"/>
              <a:pathLst>
                <a:path w="33" h="325" extrusionOk="0">
                  <a:moveTo>
                    <a:pt x="1" y="1"/>
                  </a:moveTo>
                  <a:lnTo>
                    <a:pt x="33" y="325"/>
                  </a:lnTo>
                  <a:lnTo>
                    <a:pt x="33" y="27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916632" y="3500636"/>
              <a:ext cx="10192" cy="20601"/>
            </a:xfrm>
            <a:custGeom>
              <a:avLst/>
              <a:gdLst/>
              <a:ahLst/>
              <a:cxnLst/>
              <a:rect l="l" t="t" r="r" b="b"/>
              <a:pathLst>
                <a:path w="283" h="572" extrusionOk="0">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02226" y="3382111"/>
              <a:ext cx="302634" cy="172944"/>
            </a:xfrm>
            <a:custGeom>
              <a:avLst/>
              <a:gdLst/>
              <a:ahLst/>
              <a:cxnLst/>
              <a:rect l="l" t="t" r="r" b="b"/>
              <a:pathLst>
                <a:path w="8403" h="4802" extrusionOk="0">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897724" y="3377609"/>
              <a:ext cx="311674" cy="181840"/>
            </a:xfrm>
            <a:custGeom>
              <a:avLst/>
              <a:gdLst/>
              <a:ahLst/>
              <a:cxnLst/>
              <a:rect l="l" t="t" r="r" b="b"/>
              <a:pathLst>
                <a:path w="8654" h="5049" extrusionOk="0">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6902226" y="3346529"/>
              <a:ext cx="302634" cy="172980"/>
            </a:xfrm>
            <a:custGeom>
              <a:avLst/>
              <a:gdLst/>
              <a:ahLst/>
              <a:cxnLst/>
              <a:rect l="l" t="t" r="r" b="b"/>
              <a:pathLst>
                <a:path w="8403" h="4803" extrusionOk="0">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6897724" y="3342027"/>
              <a:ext cx="311674" cy="181984"/>
            </a:xfrm>
            <a:custGeom>
              <a:avLst/>
              <a:gdLst/>
              <a:ahLst/>
              <a:cxnLst/>
              <a:rect l="l" t="t" r="r" b="b"/>
              <a:pathLst>
                <a:path w="8654" h="5053" extrusionOk="0">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6921422" y="3340298"/>
              <a:ext cx="264278" cy="151011"/>
            </a:xfrm>
            <a:custGeom>
              <a:avLst/>
              <a:gdLst/>
              <a:ahLst/>
              <a:cxnLst/>
              <a:rect l="l" t="t" r="r" b="b"/>
              <a:pathLst>
                <a:path w="7338" h="4193" extrusionOk="0">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6916884" y="3335760"/>
              <a:ext cx="273318" cy="160087"/>
            </a:xfrm>
            <a:custGeom>
              <a:avLst/>
              <a:gdLst/>
              <a:ahLst/>
              <a:cxnLst/>
              <a:rect l="l" t="t" r="r" b="b"/>
              <a:pathLst>
                <a:path w="7589" h="4445" extrusionOk="0">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6921422" y="3309181"/>
              <a:ext cx="264278" cy="151047"/>
            </a:xfrm>
            <a:custGeom>
              <a:avLst/>
              <a:gdLst/>
              <a:ahLst/>
              <a:cxnLst/>
              <a:rect l="l" t="t" r="r" b="b"/>
              <a:pathLst>
                <a:path w="7338" h="4194" extrusionOk="0">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6916884" y="3304679"/>
              <a:ext cx="273318" cy="160051"/>
            </a:xfrm>
            <a:custGeom>
              <a:avLst/>
              <a:gdLst/>
              <a:ahLst/>
              <a:cxnLst/>
              <a:rect l="l" t="t" r="r" b="b"/>
              <a:pathLst>
                <a:path w="7589" h="4444" extrusionOk="0">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513576" y="3425581"/>
              <a:ext cx="5798" cy="30901"/>
            </a:xfrm>
            <a:custGeom>
              <a:avLst/>
              <a:gdLst/>
              <a:ahLst/>
              <a:cxnLst/>
              <a:rect l="l" t="t" r="r" b="b"/>
              <a:pathLst>
                <a:path w="161" h="858" extrusionOk="0">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6344033" y="3655932"/>
              <a:ext cx="300005" cy="202260"/>
            </a:xfrm>
            <a:custGeom>
              <a:avLst/>
              <a:gdLst/>
              <a:ahLst/>
              <a:cxnLst/>
              <a:rect l="l" t="t" r="r" b="b"/>
              <a:pathLst>
                <a:path w="8330" h="5616" extrusionOk="0">
                  <a:moveTo>
                    <a:pt x="2710" y="0"/>
                  </a:moveTo>
                  <a:lnTo>
                    <a:pt x="0" y="4453"/>
                  </a:lnTo>
                  <a:lnTo>
                    <a:pt x="6005" y="5616"/>
                  </a:lnTo>
                  <a:lnTo>
                    <a:pt x="8329" y="1162"/>
                  </a:lnTo>
                  <a:lnTo>
                    <a:pt x="2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6339351" y="3651394"/>
              <a:ext cx="309297" cy="211336"/>
            </a:xfrm>
            <a:custGeom>
              <a:avLst/>
              <a:gdLst/>
              <a:ahLst/>
              <a:cxnLst/>
              <a:rect l="l" t="t" r="r" b="b"/>
              <a:pathLst>
                <a:path w="8588" h="5868" extrusionOk="0">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6511394" y="3474489"/>
              <a:ext cx="285995" cy="209283"/>
            </a:xfrm>
            <a:custGeom>
              <a:avLst/>
              <a:gdLst/>
              <a:ahLst/>
              <a:cxnLst/>
              <a:rect l="l" t="t" r="r" b="b"/>
              <a:pathLst>
                <a:path w="7941" h="5811" extrusionOk="0">
                  <a:moveTo>
                    <a:pt x="2711" y="0"/>
                  </a:moveTo>
                  <a:lnTo>
                    <a:pt x="1" y="4067"/>
                  </a:lnTo>
                  <a:lnTo>
                    <a:pt x="5616" y="5811"/>
                  </a:lnTo>
                  <a:lnTo>
                    <a:pt x="7941" y="1743"/>
                  </a:lnTo>
                  <a:lnTo>
                    <a:pt x="2711"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6506784" y="3470060"/>
              <a:ext cx="295359" cy="218251"/>
            </a:xfrm>
            <a:custGeom>
              <a:avLst/>
              <a:gdLst/>
              <a:ahLst/>
              <a:cxnLst/>
              <a:rect l="l" t="t" r="r" b="b"/>
              <a:pathLst>
                <a:path w="8201" h="6060" extrusionOk="0">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6650879" y="3753497"/>
              <a:ext cx="272201" cy="160447"/>
            </a:xfrm>
            <a:custGeom>
              <a:avLst/>
              <a:gdLst/>
              <a:ahLst/>
              <a:cxnLst/>
              <a:rect l="l" t="t" r="r" b="b"/>
              <a:pathLst>
                <a:path w="7558" h="4455" extrusionOk="0">
                  <a:moveTo>
                    <a:pt x="4843" y="1"/>
                  </a:moveTo>
                  <a:lnTo>
                    <a:pt x="0" y="1358"/>
                  </a:lnTo>
                  <a:lnTo>
                    <a:pt x="1938" y="4455"/>
                  </a:lnTo>
                  <a:lnTo>
                    <a:pt x="7557" y="3101"/>
                  </a:lnTo>
                  <a:lnTo>
                    <a:pt x="4843"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6646233" y="3749067"/>
              <a:ext cx="281457" cy="169415"/>
            </a:xfrm>
            <a:custGeom>
              <a:avLst/>
              <a:gdLst/>
              <a:ahLst/>
              <a:cxnLst/>
              <a:rect l="l" t="t" r="r" b="b"/>
              <a:pathLst>
                <a:path w="7815" h="4704" extrusionOk="0">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7355183" y="1746172"/>
              <a:ext cx="714502" cy="1479100"/>
            </a:xfrm>
            <a:custGeom>
              <a:avLst/>
              <a:gdLst/>
              <a:ahLst/>
              <a:cxnLst/>
              <a:rect l="l" t="t" r="r" b="b"/>
              <a:pathLst>
                <a:path w="19839" h="41069" extrusionOk="0">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7350826" y="1741743"/>
              <a:ext cx="719616" cy="1488176"/>
            </a:xfrm>
            <a:custGeom>
              <a:avLst/>
              <a:gdLst/>
              <a:ahLst/>
              <a:cxnLst/>
              <a:rect l="l" t="t" r="r" b="b"/>
              <a:pathLst>
                <a:path w="19981" h="41321" extrusionOk="0">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7708020" y="1903701"/>
              <a:ext cx="220448" cy="896449"/>
            </a:xfrm>
            <a:custGeom>
              <a:avLst/>
              <a:gdLst/>
              <a:ahLst/>
              <a:cxnLst/>
              <a:rect l="l" t="t" r="r" b="b"/>
              <a:pathLst>
                <a:path w="6121" h="24891" extrusionOk="0">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674706" y="1858935"/>
              <a:ext cx="53266" cy="26363"/>
            </a:xfrm>
            <a:custGeom>
              <a:avLst/>
              <a:gdLst/>
              <a:ahLst/>
              <a:cxnLst/>
              <a:rect l="l" t="t" r="r" b="b"/>
              <a:pathLst>
                <a:path w="1479" h="732" extrusionOk="0">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30732" y="1910580"/>
              <a:ext cx="179571" cy="366561"/>
            </a:xfrm>
            <a:custGeom>
              <a:avLst/>
              <a:gdLst/>
              <a:ahLst/>
              <a:cxnLst/>
              <a:rect l="l" t="t" r="r" b="b"/>
              <a:pathLst>
                <a:path w="4986" h="10178" extrusionOk="0">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7217103" y="2651226"/>
              <a:ext cx="621295" cy="818909"/>
            </a:xfrm>
            <a:custGeom>
              <a:avLst/>
              <a:gdLst/>
              <a:ahLst/>
              <a:cxnLst/>
              <a:rect l="l" t="t" r="r" b="b"/>
              <a:pathLst>
                <a:path w="17251" h="22738" extrusionOk="0">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7212601" y="2646832"/>
              <a:ext cx="630695" cy="827805"/>
            </a:xfrm>
            <a:custGeom>
              <a:avLst/>
              <a:gdLst/>
              <a:ahLst/>
              <a:cxnLst/>
              <a:rect l="l" t="t" r="r" b="b"/>
              <a:pathLst>
                <a:path w="17512" h="22985" extrusionOk="0">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7623817" y="2821576"/>
              <a:ext cx="173736" cy="300437"/>
            </a:xfrm>
            <a:custGeom>
              <a:avLst/>
              <a:gdLst/>
              <a:ahLst/>
              <a:cxnLst/>
              <a:rect l="l" t="t" r="r" b="b"/>
              <a:pathLst>
                <a:path w="4824" h="8342" extrusionOk="0">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7580744" y="3157018"/>
              <a:ext cx="32377" cy="253221"/>
            </a:xfrm>
            <a:custGeom>
              <a:avLst/>
              <a:gdLst/>
              <a:ahLst/>
              <a:cxnLst/>
              <a:rect l="l" t="t" r="r" b="b"/>
              <a:pathLst>
                <a:path w="899" h="7031" extrusionOk="0">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6845611" y="1955167"/>
              <a:ext cx="700600" cy="1371883"/>
            </a:xfrm>
            <a:custGeom>
              <a:avLst/>
              <a:gdLst/>
              <a:ahLst/>
              <a:cxnLst/>
              <a:rect l="l" t="t" r="r" b="b"/>
              <a:pathLst>
                <a:path w="19453" h="38092" extrusionOk="0">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6840569" y="1950737"/>
              <a:ext cx="710252" cy="1380707"/>
            </a:xfrm>
            <a:custGeom>
              <a:avLst/>
              <a:gdLst/>
              <a:ahLst/>
              <a:cxnLst/>
              <a:rect l="l" t="t" r="r" b="b"/>
              <a:pathLst>
                <a:path w="19721" h="38337" extrusionOk="0">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7178531" y="2002814"/>
              <a:ext cx="211120" cy="278828"/>
            </a:xfrm>
            <a:custGeom>
              <a:avLst/>
              <a:gdLst/>
              <a:ahLst/>
              <a:cxnLst/>
              <a:rect l="l" t="t" r="r" b="b"/>
              <a:pathLst>
                <a:path w="5862" h="7742" extrusionOk="0">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6845611" y="2217211"/>
              <a:ext cx="700600" cy="1109838"/>
            </a:xfrm>
            <a:custGeom>
              <a:avLst/>
              <a:gdLst/>
              <a:ahLst/>
              <a:cxnLst/>
              <a:rect l="l" t="t" r="r" b="b"/>
              <a:pathLst>
                <a:path w="19453" h="30816" extrusionOk="0">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6840569" y="2212781"/>
              <a:ext cx="710252" cy="1118662"/>
            </a:xfrm>
            <a:custGeom>
              <a:avLst/>
              <a:gdLst/>
              <a:ahLst/>
              <a:cxnLst/>
              <a:rect l="l" t="t" r="r" b="b"/>
              <a:pathLst>
                <a:path w="19721" h="31061" extrusionOk="0">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6923907" y="2516674"/>
              <a:ext cx="314051" cy="296728"/>
            </a:xfrm>
            <a:custGeom>
              <a:avLst/>
              <a:gdLst/>
              <a:ahLst/>
              <a:cxnLst/>
              <a:rect l="l" t="t" r="r" b="b"/>
              <a:pathLst>
                <a:path w="8720" h="8239" extrusionOk="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6920377" y="2512281"/>
              <a:ext cx="322082" cy="305551"/>
            </a:xfrm>
            <a:custGeom>
              <a:avLst/>
              <a:gdLst/>
              <a:ahLst/>
              <a:cxnLst/>
              <a:rect l="l" t="t" r="r" b="b"/>
              <a:pathLst>
                <a:path w="8943" h="8484" extrusionOk="0">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6915875" y="1365964"/>
              <a:ext cx="563995" cy="726278"/>
            </a:xfrm>
            <a:custGeom>
              <a:avLst/>
              <a:gdLst/>
              <a:ahLst/>
              <a:cxnLst/>
              <a:rect l="l" t="t" r="r" b="b"/>
              <a:pathLst>
                <a:path w="15660" h="20166" extrusionOk="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6916272" y="1361606"/>
              <a:ext cx="567632" cy="735210"/>
            </a:xfrm>
            <a:custGeom>
              <a:avLst/>
              <a:gdLst/>
              <a:ahLst/>
              <a:cxnLst/>
              <a:rect l="l" t="t" r="r" b="b"/>
              <a:pathLst>
                <a:path w="15761" h="20414" extrusionOk="0">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7147414" y="1370538"/>
              <a:ext cx="327196" cy="717167"/>
            </a:xfrm>
            <a:custGeom>
              <a:avLst/>
              <a:gdLst/>
              <a:ahLst/>
              <a:cxnLst/>
              <a:rect l="l" t="t" r="r" b="b"/>
              <a:pathLst>
                <a:path w="9085" h="19913" extrusionOk="0">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7138050" y="1366036"/>
              <a:ext cx="341818" cy="726170"/>
            </a:xfrm>
            <a:custGeom>
              <a:avLst/>
              <a:gdLst/>
              <a:ahLst/>
              <a:cxnLst/>
              <a:rect l="l" t="t" r="r" b="b"/>
              <a:pathLst>
                <a:path w="9491" h="20163" extrusionOk="0">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7027017" y="1791515"/>
              <a:ext cx="56183" cy="111719"/>
            </a:xfrm>
            <a:custGeom>
              <a:avLst/>
              <a:gdLst/>
              <a:ahLst/>
              <a:cxnLst/>
              <a:rect l="l" t="t" r="r" b="b"/>
              <a:pathLst>
                <a:path w="1560" h="3102" extrusionOk="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7060115" y="1944110"/>
              <a:ext cx="146113" cy="28668"/>
            </a:xfrm>
            <a:custGeom>
              <a:avLst/>
              <a:gdLst/>
              <a:ahLst/>
              <a:cxnLst/>
              <a:rect l="l" t="t" r="r" b="b"/>
              <a:pathLst>
                <a:path w="4057" h="796" extrusionOk="0">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7161352" y="1742931"/>
              <a:ext cx="23230" cy="39761"/>
            </a:xfrm>
            <a:custGeom>
              <a:avLst/>
              <a:gdLst/>
              <a:ahLst/>
              <a:cxnLst/>
              <a:rect l="l" t="t" r="r" b="b"/>
              <a:pathLst>
                <a:path w="645" h="1104" extrusionOk="0">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6997053" y="1716388"/>
              <a:ext cx="23374" cy="39761"/>
            </a:xfrm>
            <a:custGeom>
              <a:avLst/>
              <a:gdLst/>
              <a:ahLst/>
              <a:cxnLst/>
              <a:rect l="l" t="t" r="r" b="b"/>
              <a:pathLst>
                <a:path w="649" h="1104" extrusionOk="0">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6970510" y="1632762"/>
              <a:ext cx="73074" cy="21717"/>
            </a:xfrm>
            <a:custGeom>
              <a:avLst/>
              <a:gdLst/>
              <a:ahLst/>
              <a:cxnLst/>
              <a:rect l="l" t="t" r="r" b="b"/>
              <a:pathLst>
                <a:path w="2029" h="603" extrusionOk="0">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7126490" y="1647060"/>
              <a:ext cx="73110" cy="27371"/>
            </a:xfrm>
            <a:custGeom>
              <a:avLst/>
              <a:gdLst/>
              <a:ahLst/>
              <a:cxnLst/>
              <a:rect l="l" t="t" r="r" b="b"/>
              <a:pathLst>
                <a:path w="2030" h="760" extrusionOk="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6756618" y="1246899"/>
              <a:ext cx="816136" cy="607825"/>
            </a:xfrm>
            <a:custGeom>
              <a:avLst/>
              <a:gdLst/>
              <a:ahLst/>
              <a:cxnLst/>
              <a:rect l="l" t="t" r="r" b="b"/>
              <a:pathLst>
                <a:path w="22661" h="16877" extrusionOk="0">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6789212" y="1242469"/>
              <a:ext cx="787288" cy="616685"/>
            </a:xfrm>
            <a:custGeom>
              <a:avLst/>
              <a:gdLst/>
              <a:ahLst/>
              <a:cxnLst/>
              <a:rect l="l" t="t" r="r" b="b"/>
              <a:pathLst>
                <a:path w="21860" h="17123" extrusionOk="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6881409" y="1456505"/>
              <a:ext cx="270689" cy="143268"/>
            </a:xfrm>
            <a:custGeom>
              <a:avLst/>
              <a:gdLst/>
              <a:ahLst/>
              <a:cxnLst/>
              <a:rect l="l" t="t" r="r" b="b"/>
              <a:pathLst>
                <a:path w="7516" h="3978" extrusionOk="0">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6834950" y="1495581"/>
              <a:ext cx="25823" cy="64071"/>
            </a:xfrm>
            <a:custGeom>
              <a:avLst/>
              <a:gdLst/>
              <a:ahLst/>
              <a:cxnLst/>
              <a:rect l="l" t="t" r="r" b="b"/>
              <a:pathLst>
                <a:path w="717" h="1779" extrusionOk="0">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6874278" y="1331065"/>
              <a:ext cx="527944" cy="137901"/>
            </a:xfrm>
            <a:custGeom>
              <a:avLst/>
              <a:gdLst/>
              <a:ahLst/>
              <a:cxnLst/>
              <a:rect l="l" t="t" r="r" b="b"/>
              <a:pathLst>
                <a:path w="14659" h="3829" extrusionOk="0">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7166862" y="1432951"/>
              <a:ext cx="196642" cy="255779"/>
            </a:xfrm>
            <a:custGeom>
              <a:avLst/>
              <a:gdLst/>
              <a:ahLst/>
              <a:cxnLst/>
              <a:rect l="l" t="t" r="r" b="b"/>
              <a:pathLst>
                <a:path w="5460" h="7102" extrusionOk="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7297056" y="1484308"/>
              <a:ext cx="208023" cy="85752"/>
            </a:xfrm>
            <a:custGeom>
              <a:avLst/>
              <a:gdLst/>
              <a:ahLst/>
              <a:cxnLst/>
              <a:rect l="l" t="t" r="r" b="b"/>
              <a:pathLst>
                <a:path w="5776" h="2381" extrusionOk="0">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7219120" y="1403851"/>
              <a:ext cx="44983" cy="50925"/>
            </a:xfrm>
            <a:custGeom>
              <a:avLst/>
              <a:gdLst/>
              <a:ahLst/>
              <a:cxnLst/>
              <a:rect l="l" t="t" r="r" b="b"/>
              <a:pathLst>
                <a:path w="1249" h="1414" extrusionOk="0">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881553" y="1662042"/>
              <a:ext cx="420295" cy="194841"/>
            </a:xfrm>
            <a:custGeom>
              <a:avLst/>
              <a:gdLst/>
              <a:ahLst/>
              <a:cxnLst/>
              <a:rect l="l" t="t" r="r" b="b"/>
              <a:pathLst>
                <a:path w="11670" h="5410" extrusionOk="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7297416" y="1703099"/>
              <a:ext cx="172440" cy="66304"/>
            </a:xfrm>
            <a:custGeom>
              <a:avLst/>
              <a:gdLst/>
              <a:ahLst/>
              <a:cxnLst/>
              <a:rect l="l" t="t" r="r" b="b"/>
              <a:pathLst>
                <a:path w="4788" h="1841" extrusionOk="0">
                  <a:moveTo>
                    <a:pt x="4788" y="0"/>
                  </a:moveTo>
                  <a:lnTo>
                    <a:pt x="1" y="828"/>
                  </a:lnTo>
                  <a:lnTo>
                    <a:pt x="1" y="1840"/>
                  </a:lnTo>
                  <a:lnTo>
                    <a:pt x="4788" y="644"/>
                  </a:lnTo>
                  <a:lnTo>
                    <a:pt x="4788"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7292914" y="1698633"/>
              <a:ext cx="181480" cy="75271"/>
            </a:xfrm>
            <a:custGeom>
              <a:avLst/>
              <a:gdLst/>
              <a:ahLst/>
              <a:cxnLst/>
              <a:rect l="l" t="t" r="r" b="b"/>
              <a:pathLst>
                <a:path w="5039" h="2090" extrusionOk="0">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7393647" y="1585654"/>
              <a:ext cx="216918" cy="305335"/>
            </a:xfrm>
            <a:custGeom>
              <a:avLst/>
              <a:gdLst/>
              <a:ahLst/>
              <a:cxnLst/>
              <a:rect l="l" t="t" r="r" b="b"/>
              <a:pathLst>
                <a:path w="6023" h="8478" extrusionOk="0">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7396168" y="1581188"/>
              <a:ext cx="212020" cy="314267"/>
            </a:xfrm>
            <a:custGeom>
              <a:avLst/>
              <a:gdLst/>
              <a:ahLst/>
              <a:cxnLst/>
              <a:rect l="l" t="t" r="r" b="b"/>
              <a:pathLst>
                <a:path w="5887" h="8726" extrusionOk="0">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7479362" y="1617924"/>
              <a:ext cx="156881" cy="256463"/>
            </a:xfrm>
            <a:custGeom>
              <a:avLst/>
              <a:gdLst/>
              <a:ahLst/>
              <a:cxnLst/>
              <a:rect l="l" t="t" r="r" b="b"/>
              <a:pathLst>
                <a:path w="4356" h="7121" extrusionOk="0">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7474356" y="1613494"/>
              <a:ext cx="166930" cy="265431"/>
            </a:xfrm>
            <a:custGeom>
              <a:avLst/>
              <a:gdLst/>
              <a:ahLst/>
              <a:cxnLst/>
              <a:rect l="l" t="t" r="r" b="b"/>
              <a:pathLst>
                <a:path w="4635" h="7370" extrusionOk="0">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7540623" y="1404067"/>
              <a:ext cx="98537" cy="367965"/>
            </a:xfrm>
            <a:custGeom>
              <a:avLst/>
              <a:gdLst/>
              <a:ahLst/>
              <a:cxnLst/>
              <a:rect l="l" t="t" r="r" b="b"/>
              <a:pathLst>
                <a:path w="2736" h="10217" extrusionOk="0">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536986" y="1399529"/>
              <a:ext cx="114312" cy="376897"/>
            </a:xfrm>
            <a:custGeom>
              <a:avLst/>
              <a:gdLst/>
              <a:ahLst/>
              <a:cxnLst/>
              <a:rect l="l" t="t" r="r" b="b"/>
              <a:pathLst>
                <a:path w="3174" h="10465" extrusionOk="0">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7313983" y="1211604"/>
              <a:ext cx="336992" cy="283006"/>
            </a:xfrm>
            <a:custGeom>
              <a:avLst/>
              <a:gdLst/>
              <a:ahLst/>
              <a:cxnLst/>
              <a:rect l="l" t="t" r="r" b="b"/>
              <a:pathLst>
                <a:path w="9357" h="7858" extrusionOk="0">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309337" y="1207174"/>
              <a:ext cx="342215" cy="291866"/>
            </a:xfrm>
            <a:custGeom>
              <a:avLst/>
              <a:gdLst/>
              <a:ahLst/>
              <a:cxnLst/>
              <a:rect l="l" t="t" r="r" b="b"/>
              <a:pathLst>
                <a:path w="9502" h="8104" extrusionOk="0">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6122470" y="3243922"/>
              <a:ext cx="144384" cy="43290"/>
            </a:xfrm>
            <a:custGeom>
              <a:avLst/>
              <a:gdLst/>
              <a:ahLst/>
              <a:cxnLst/>
              <a:rect l="l" t="t" r="r" b="b"/>
              <a:pathLst>
                <a:path w="4009" h="1202" extrusionOk="0">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122579" y="3237296"/>
              <a:ext cx="156413" cy="54419"/>
            </a:xfrm>
            <a:custGeom>
              <a:avLst/>
              <a:gdLst/>
              <a:ahLst/>
              <a:cxnLst/>
              <a:rect l="l" t="t" r="r" b="b"/>
              <a:pathLst>
                <a:path w="4343" h="1511" extrusionOk="0">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6030381" y="2409674"/>
              <a:ext cx="1565572" cy="1017388"/>
            </a:xfrm>
            <a:custGeom>
              <a:avLst/>
              <a:gdLst/>
              <a:ahLst/>
              <a:cxnLst/>
              <a:rect l="l" t="t" r="r" b="b"/>
              <a:pathLst>
                <a:path w="43470" h="28249" extrusionOk="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061570" y="2407549"/>
              <a:ext cx="1539137" cy="1023978"/>
            </a:xfrm>
            <a:custGeom>
              <a:avLst/>
              <a:gdLst/>
              <a:ahLst/>
              <a:cxnLst/>
              <a:rect l="l" t="t" r="r" b="b"/>
              <a:pathLst>
                <a:path w="42736" h="28432" extrusionOk="0">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481718" y="2523949"/>
              <a:ext cx="1092551" cy="739568"/>
            </a:xfrm>
            <a:custGeom>
              <a:avLst/>
              <a:gdLst/>
              <a:ahLst/>
              <a:cxnLst/>
              <a:rect l="l" t="t" r="r" b="b"/>
              <a:pathLst>
                <a:path w="30336" h="20535" extrusionOk="0">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7306816" y="2409674"/>
              <a:ext cx="289128" cy="303246"/>
            </a:xfrm>
            <a:custGeom>
              <a:avLst/>
              <a:gdLst/>
              <a:ahLst/>
              <a:cxnLst/>
              <a:rect l="l" t="t" r="r" b="b"/>
              <a:pathLst>
                <a:path w="8028" h="8420" extrusionOk="0">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7302062" y="2405244"/>
              <a:ext cx="298636" cy="312178"/>
            </a:xfrm>
            <a:custGeom>
              <a:avLst/>
              <a:gdLst/>
              <a:ahLst/>
              <a:cxnLst/>
              <a:rect l="l" t="t" r="r" b="b"/>
              <a:pathLst>
                <a:path w="8292" h="8668" extrusionOk="0">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5937031" y="2844734"/>
              <a:ext cx="716879" cy="353487"/>
            </a:xfrm>
            <a:custGeom>
              <a:avLst/>
              <a:gdLst/>
              <a:ahLst/>
              <a:cxnLst/>
              <a:rect l="l" t="t" r="r" b="b"/>
              <a:pathLst>
                <a:path w="19905" h="9815" extrusionOk="0">
                  <a:moveTo>
                    <a:pt x="7807" y="0"/>
                  </a:moveTo>
                  <a:lnTo>
                    <a:pt x="0" y="2772"/>
                  </a:lnTo>
                  <a:lnTo>
                    <a:pt x="10925" y="9815"/>
                  </a:lnTo>
                  <a:lnTo>
                    <a:pt x="19905" y="6151"/>
                  </a:lnTo>
                  <a:lnTo>
                    <a:pt x="780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5932493" y="2840232"/>
              <a:ext cx="726062" cy="362527"/>
            </a:xfrm>
            <a:custGeom>
              <a:avLst/>
              <a:gdLst/>
              <a:ahLst/>
              <a:cxnLst/>
              <a:rect l="l" t="t" r="r" b="b"/>
              <a:pathLst>
                <a:path w="20160" h="10066" extrusionOk="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030633" y="2889536"/>
              <a:ext cx="161779" cy="59857"/>
            </a:xfrm>
            <a:custGeom>
              <a:avLst/>
              <a:gdLst/>
              <a:ahLst/>
              <a:cxnLst/>
              <a:rect l="l" t="t" r="r" b="b"/>
              <a:pathLst>
                <a:path w="4492" h="1662" extrusionOk="0">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6055159" y="2963295"/>
              <a:ext cx="518544" cy="182776"/>
            </a:xfrm>
            <a:custGeom>
              <a:avLst/>
              <a:gdLst/>
              <a:ahLst/>
              <a:cxnLst/>
              <a:rect l="l" t="t" r="r" b="b"/>
              <a:pathLst>
                <a:path w="14398" h="5075" extrusionOk="0">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6265197" y="2772164"/>
              <a:ext cx="640959" cy="186666"/>
            </a:xfrm>
            <a:custGeom>
              <a:avLst/>
              <a:gdLst/>
              <a:ahLst/>
              <a:cxnLst/>
              <a:rect l="l" t="t" r="r" b="b"/>
              <a:pathLst>
                <a:path w="17797" h="5183" extrusionOk="0">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6269087" y="2767734"/>
              <a:ext cx="641679" cy="195525"/>
            </a:xfrm>
            <a:custGeom>
              <a:avLst/>
              <a:gdLst/>
              <a:ahLst/>
              <a:cxnLst/>
              <a:rect l="l" t="t" r="r" b="b"/>
              <a:pathLst>
                <a:path w="17817" h="5429" extrusionOk="0">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6513159" y="2821900"/>
              <a:ext cx="385216" cy="125332"/>
            </a:xfrm>
            <a:custGeom>
              <a:avLst/>
              <a:gdLst/>
              <a:ahLst/>
              <a:cxnLst/>
              <a:rect l="l" t="t" r="r" b="b"/>
              <a:pathLst>
                <a:path w="10696" h="3480" extrusionOk="0">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6168425" y="2880532"/>
              <a:ext cx="56976" cy="59605"/>
            </a:xfrm>
            <a:custGeom>
              <a:avLst/>
              <a:gdLst/>
              <a:ahLst/>
              <a:cxnLst/>
              <a:rect l="l" t="t" r="r" b="b"/>
              <a:pathLst>
                <a:path w="1582" h="1655" extrusionOk="0">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6165580" y="2876067"/>
              <a:ext cx="64575" cy="68537"/>
            </a:xfrm>
            <a:custGeom>
              <a:avLst/>
              <a:gdLst/>
              <a:ahLst/>
              <a:cxnLst/>
              <a:rect l="l" t="t" r="r" b="b"/>
              <a:pathLst>
                <a:path w="1793" h="1903" extrusionOk="0">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6207033" y="2863894"/>
              <a:ext cx="43290" cy="96772"/>
            </a:xfrm>
            <a:custGeom>
              <a:avLst/>
              <a:gdLst/>
              <a:ahLst/>
              <a:cxnLst/>
              <a:rect l="l" t="t" r="r" b="b"/>
              <a:pathLst>
                <a:path w="1202" h="2687" extrusionOk="0">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6202279" y="2859428"/>
              <a:ext cx="52438" cy="105740"/>
            </a:xfrm>
            <a:custGeom>
              <a:avLst/>
              <a:gdLst/>
              <a:ahLst/>
              <a:cxnLst/>
              <a:rect l="l" t="t" r="r" b="b"/>
              <a:pathLst>
                <a:path w="1456" h="2936" extrusionOk="0">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6218702" y="2839079"/>
              <a:ext cx="56436" cy="119462"/>
            </a:xfrm>
            <a:custGeom>
              <a:avLst/>
              <a:gdLst/>
              <a:ahLst/>
              <a:cxnLst/>
              <a:rect l="l" t="t" r="r" b="b"/>
              <a:pathLst>
                <a:path w="1567" h="3317" extrusionOk="0">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6216829" y="2834577"/>
              <a:ext cx="62702" cy="128466"/>
            </a:xfrm>
            <a:custGeom>
              <a:avLst/>
              <a:gdLst/>
              <a:ahLst/>
              <a:cxnLst/>
              <a:rect l="l" t="t" r="r" b="b"/>
              <a:pathLst>
                <a:path w="1741" h="3567" extrusionOk="0">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250287" y="2822404"/>
              <a:ext cx="59677" cy="147013"/>
            </a:xfrm>
            <a:custGeom>
              <a:avLst/>
              <a:gdLst/>
              <a:ahLst/>
              <a:cxnLst/>
              <a:rect l="l" t="t" r="r" b="b"/>
              <a:pathLst>
                <a:path w="1657" h="4082" extrusionOk="0">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6244885" y="2818011"/>
              <a:ext cx="69689" cy="155909"/>
            </a:xfrm>
            <a:custGeom>
              <a:avLst/>
              <a:gdLst/>
              <a:ahLst/>
              <a:cxnLst/>
              <a:rect l="l" t="t" r="r" b="b"/>
              <a:pathLst>
                <a:path w="1935" h="4329" extrusionOk="0">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6279711" y="2667793"/>
              <a:ext cx="96268" cy="352587"/>
            </a:xfrm>
            <a:custGeom>
              <a:avLst/>
              <a:gdLst/>
              <a:ahLst/>
              <a:cxnLst/>
              <a:rect l="l" t="t" r="r" b="b"/>
              <a:pathLst>
                <a:path w="2673" h="9790" extrusionOk="0">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6350408" y="2656592"/>
              <a:ext cx="22978" cy="17503"/>
            </a:xfrm>
            <a:custGeom>
              <a:avLst/>
              <a:gdLst/>
              <a:ahLst/>
              <a:cxnLst/>
              <a:rect l="l" t="t" r="r" b="b"/>
              <a:pathLst>
                <a:path w="638" h="486" extrusionOk="0">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6286734" y="2918636"/>
              <a:ext cx="207410" cy="78333"/>
            </a:xfrm>
            <a:custGeom>
              <a:avLst/>
              <a:gdLst/>
              <a:ahLst/>
              <a:cxnLst/>
              <a:rect l="l" t="t" r="r" b="b"/>
              <a:pathLst>
                <a:path w="5759" h="2175" extrusionOk="0">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6282376" y="2914206"/>
              <a:ext cx="216774" cy="87156"/>
            </a:xfrm>
            <a:custGeom>
              <a:avLst/>
              <a:gdLst/>
              <a:ahLst/>
              <a:cxnLst/>
              <a:rect l="l" t="t" r="r" b="b"/>
              <a:pathLst>
                <a:path w="6019" h="2420" extrusionOk="0">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5058415" y="2359758"/>
              <a:ext cx="454905" cy="422852"/>
            </a:xfrm>
            <a:custGeom>
              <a:avLst/>
              <a:gdLst/>
              <a:ahLst/>
              <a:cxnLst/>
              <a:rect l="l" t="t" r="r" b="b"/>
              <a:pathLst>
                <a:path w="12631" h="11741" extrusionOk="0">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7313838" y="3674336"/>
              <a:ext cx="341602" cy="237087"/>
            </a:xfrm>
            <a:custGeom>
              <a:avLst/>
              <a:gdLst/>
              <a:ahLst/>
              <a:cxnLst/>
              <a:rect l="l" t="t" r="r" b="b"/>
              <a:pathLst>
                <a:path w="9485" h="6583" extrusionOk="0">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7309193" y="3669942"/>
              <a:ext cx="350894" cy="245982"/>
            </a:xfrm>
            <a:custGeom>
              <a:avLst/>
              <a:gdLst/>
              <a:ahLst/>
              <a:cxnLst/>
              <a:rect l="l" t="t" r="r" b="b"/>
              <a:pathLst>
                <a:path w="9743" h="6830" extrusionOk="0">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7313838" y="3560565"/>
              <a:ext cx="341602" cy="227723"/>
            </a:xfrm>
            <a:custGeom>
              <a:avLst/>
              <a:gdLst/>
              <a:ahLst/>
              <a:cxnLst/>
              <a:rect l="l" t="t" r="r" b="b"/>
              <a:pathLst>
                <a:path w="9485" h="6323" extrusionOk="0">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7309337" y="3556063"/>
              <a:ext cx="350606" cy="236727"/>
            </a:xfrm>
            <a:custGeom>
              <a:avLst/>
              <a:gdLst/>
              <a:ahLst/>
              <a:cxnLst/>
              <a:rect l="l" t="t" r="r" b="b"/>
              <a:pathLst>
                <a:path w="9735" h="6573" extrusionOk="0">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7339409" y="3577456"/>
              <a:ext cx="290605" cy="193761"/>
            </a:xfrm>
            <a:custGeom>
              <a:avLst/>
              <a:gdLst/>
              <a:ahLst/>
              <a:cxnLst/>
              <a:rect l="l" t="t" r="r" b="b"/>
              <a:pathLst>
                <a:path w="8069" h="5380" extrusionOk="0">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334907" y="3573062"/>
              <a:ext cx="299501" cy="202692"/>
            </a:xfrm>
            <a:custGeom>
              <a:avLst/>
              <a:gdLst/>
              <a:ahLst/>
              <a:cxnLst/>
              <a:rect l="l" t="t" r="r" b="b"/>
              <a:pathLst>
                <a:path w="8316" h="5628" extrusionOk="0">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341894" y="3612570"/>
              <a:ext cx="285599" cy="158646"/>
            </a:xfrm>
            <a:custGeom>
              <a:avLst/>
              <a:gdLst/>
              <a:ahLst/>
              <a:cxnLst/>
              <a:rect l="l" t="t" r="r" b="b"/>
              <a:pathLst>
                <a:path w="7930" h="4405" extrusionOk="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337392" y="3608177"/>
              <a:ext cx="294639" cy="167578"/>
            </a:xfrm>
            <a:custGeom>
              <a:avLst/>
              <a:gdLst/>
              <a:ahLst/>
              <a:cxnLst/>
              <a:rect l="l" t="t" r="r" b="b"/>
              <a:pathLst>
                <a:path w="8181" h="4653" extrusionOk="0">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7335879" y="3404296"/>
              <a:ext cx="301121" cy="326800"/>
            </a:xfrm>
            <a:custGeom>
              <a:avLst/>
              <a:gdLst/>
              <a:ahLst/>
              <a:cxnLst/>
              <a:rect l="l" t="t" r="r" b="b"/>
              <a:pathLst>
                <a:path w="8361" h="9074" extrusionOk="0">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7330621" y="3399831"/>
              <a:ext cx="314195" cy="335660"/>
            </a:xfrm>
            <a:custGeom>
              <a:avLst/>
              <a:gdLst/>
              <a:ahLst/>
              <a:cxnLst/>
              <a:rect l="l" t="t" r="r" b="b"/>
              <a:pathLst>
                <a:path w="8724" h="9320" extrusionOk="0">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7362458" y="3423925"/>
              <a:ext cx="136965" cy="187170"/>
            </a:xfrm>
            <a:custGeom>
              <a:avLst/>
              <a:gdLst/>
              <a:ahLst/>
              <a:cxnLst/>
              <a:rect l="l" t="t" r="r" b="b"/>
              <a:pathLst>
                <a:path w="3803" h="5197" extrusionOk="0">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7380250" y="3614587"/>
              <a:ext cx="91766" cy="89497"/>
            </a:xfrm>
            <a:custGeom>
              <a:avLst/>
              <a:gdLst/>
              <a:ahLst/>
              <a:cxnLst/>
              <a:rect l="l" t="t" r="r" b="b"/>
              <a:pathLst>
                <a:path w="2548" h="2485" extrusionOk="0">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7363719" y="3597588"/>
              <a:ext cx="15198" cy="15991"/>
            </a:xfrm>
            <a:custGeom>
              <a:avLst/>
              <a:gdLst/>
              <a:ahLst/>
              <a:cxnLst/>
              <a:rect l="l" t="t" r="r" b="b"/>
              <a:pathLst>
                <a:path w="422" h="444" extrusionOk="0">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7492508" y="3470420"/>
              <a:ext cx="24850" cy="207482"/>
            </a:xfrm>
            <a:custGeom>
              <a:avLst/>
              <a:gdLst/>
              <a:ahLst/>
              <a:cxnLst/>
              <a:rect l="l" t="t" r="r" b="b"/>
              <a:pathLst>
                <a:path w="690" h="5761" extrusionOk="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7491283" y="3686725"/>
              <a:ext cx="6519" cy="28488"/>
            </a:xfrm>
            <a:custGeom>
              <a:avLst/>
              <a:gdLst/>
              <a:ahLst/>
              <a:cxnLst/>
              <a:rect l="l" t="t" r="r" b="b"/>
              <a:pathLst>
                <a:path w="181" h="791" extrusionOk="0">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7601524" y="3538632"/>
              <a:ext cx="6051" cy="16963"/>
            </a:xfrm>
            <a:custGeom>
              <a:avLst/>
              <a:gdLst/>
              <a:ahLst/>
              <a:cxnLst/>
              <a:rect l="l" t="t" r="r" b="b"/>
              <a:pathLst>
                <a:path w="168" h="471" extrusionOk="0">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7526325" y="3569461"/>
              <a:ext cx="77864" cy="117049"/>
            </a:xfrm>
            <a:custGeom>
              <a:avLst/>
              <a:gdLst/>
              <a:ahLst/>
              <a:cxnLst/>
              <a:rect l="l" t="t" r="r" b="b"/>
              <a:pathLst>
                <a:path w="2162" h="3250" extrusionOk="0">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7545269" y="3517923"/>
              <a:ext cx="40121" cy="73002"/>
            </a:xfrm>
            <a:custGeom>
              <a:avLst/>
              <a:gdLst/>
              <a:ahLst/>
              <a:cxnLst/>
              <a:rect l="l" t="t" r="r" b="b"/>
              <a:pathLst>
                <a:path w="1114" h="2027" extrusionOk="0">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6277226" y="2818767"/>
              <a:ext cx="40121" cy="161563"/>
            </a:xfrm>
            <a:custGeom>
              <a:avLst/>
              <a:gdLst/>
              <a:ahLst/>
              <a:cxnLst/>
              <a:rect l="l" t="t" r="r" b="b"/>
              <a:pathLst>
                <a:path w="1114" h="4486" extrusionOk="0">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6278090" y="2980618"/>
              <a:ext cx="41921" cy="40193"/>
            </a:xfrm>
            <a:custGeom>
              <a:avLst/>
              <a:gdLst/>
              <a:ahLst/>
              <a:cxnLst/>
              <a:rect l="l" t="t" r="r" b="b"/>
              <a:pathLst>
                <a:path w="1164" h="1116" extrusionOk="0">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54614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506"/>
        <p:cNvGrpSpPr/>
        <p:nvPr/>
      </p:nvGrpSpPr>
      <p:grpSpPr>
        <a:xfrm>
          <a:off x="0" y="0"/>
          <a:ext cx="0" cy="0"/>
          <a:chOff x="0" y="0"/>
          <a:chExt cx="0" cy="0"/>
        </a:xfrm>
      </p:grpSpPr>
      <p:sp>
        <p:nvSpPr>
          <p:cNvPr id="507" name="Google Shape;507;p35"/>
          <p:cNvSpPr txBox="1">
            <a:spLocks noGrp="1"/>
          </p:cNvSpPr>
          <p:nvPr>
            <p:ph type="subTitle" idx="1"/>
          </p:nvPr>
        </p:nvSpPr>
        <p:spPr>
          <a:xfrm>
            <a:off x="499621" y="1370538"/>
            <a:ext cx="3487917" cy="2658862"/>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600"/>
              <a:buFont typeface="Arial"/>
              <a:buNone/>
            </a:pPr>
            <a:r>
              <a:rPr lang="en-US" dirty="0" smtClean="0"/>
              <a:t>So now we have a idea of what repository means lets think how that is connected to software architecture</a:t>
            </a:r>
            <a:r>
              <a:rPr lang="en-US" sz="1100" dirty="0" smtClean="0">
                <a:solidFill>
                  <a:srgbClr val="434343"/>
                </a:solidFill>
              </a:rPr>
              <a:t>:</a:t>
            </a:r>
          </a:p>
          <a:p>
            <a:pPr marL="171450" lvl="0" indent="-171450" algn="l" rtl="0">
              <a:lnSpc>
                <a:spcPct val="115000"/>
              </a:lnSpc>
              <a:spcBef>
                <a:spcPts val="0"/>
              </a:spcBef>
              <a:spcAft>
                <a:spcPts val="0"/>
              </a:spcAft>
              <a:buClr>
                <a:schemeClr val="dk1"/>
              </a:buClr>
              <a:buSzPct val="71000"/>
              <a:buFont typeface="Wingdings" charset="2"/>
              <a:buChar char="Ø"/>
            </a:pPr>
            <a:r>
              <a:rPr lang="en-US" dirty="0" smtClean="0"/>
              <a:t>Here we will have multiple sub systems.</a:t>
            </a:r>
          </a:p>
          <a:p>
            <a:pPr marL="171450" lvl="0" indent="-171450" algn="l" rtl="0">
              <a:lnSpc>
                <a:spcPct val="115000"/>
              </a:lnSpc>
              <a:spcBef>
                <a:spcPts val="0"/>
              </a:spcBef>
              <a:spcAft>
                <a:spcPts val="0"/>
              </a:spcAft>
              <a:buClr>
                <a:schemeClr val="dk1"/>
              </a:buClr>
              <a:buSzPct val="71000"/>
              <a:buFont typeface="Wingdings" charset="2"/>
              <a:buChar char="Ø"/>
            </a:pPr>
            <a:r>
              <a:rPr lang="en-GB" dirty="0" smtClean="0"/>
              <a:t>Sub-systems </a:t>
            </a:r>
            <a:r>
              <a:rPr lang="en-GB" dirty="0"/>
              <a:t>must exchange data. This may be done in two ways:</a:t>
            </a:r>
          </a:p>
          <a:p>
            <a:pPr lvl="1">
              <a:lnSpc>
                <a:spcPct val="90000"/>
              </a:lnSpc>
              <a:buFont typeface="Arial" charset="0"/>
              <a:buChar char="•"/>
            </a:pPr>
            <a:r>
              <a:rPr lang="en-GB" dirty="0"/>
              <a:t>Shared data is held in a central database or repository and may be accessed by all sub-systems;</a:t>
            </a:r>
          </a:p>
          <a:p>
            <a:pPr lvl="1">
              <a:lnSpc>
                <a:spcPct val="90000"/>
              </a:lnSpc>
              <a:buFont typeface="Arial" charset="0"/>
              <a:buChar char="•"/>
            </a:pPr>
            <a:r>
              <a:rPr lang="en-GB" dirty="0"/>
              <a:t>Each sub-system maintains its own database and passes data explicitly to other </a:t>
            </a:r>
            <a:r>
              <a:rPr lang="en-GB" dirty="0" smtClean="0"/>
              <a:t>sub-systems.</a:t>
            </a:r>
          </a:p>
          <a:p>
            <a:pPr>
              <a:lnSpc>
                <a:spcPct val="90000"/>
              </a:lnSpc>
              <a:buFont typeface="Wingdings" charset="2"/>
              <a:buChar char="Ø"/>
            </a:pPr>
            <a:r>
              <a:rPr lang="en-GB" dirty="0" smtClean="0"/>
              <a:t>When </a:t>
            </a:r>
            <a:r>
              <a:rPr lang="en-GB" dirty="0"/>
              <a:t>large amounts of data are to be shared, the repository model of sharing is most commonly used as this is an efficient data sharing mechanism</a:t>
            </a:r>
            <a:r>
              <a:rPr lang="en-GB" dirty="0" smtClean="0"/>
              <a:t>.</a:t>
            </a:r>
          </a:p>
          <a:p>
            <a:pPr>
              <a:lnSpc>
                <a:spcPct val="90000"/>
              </a:lnSpc>
              <a:buFont typeface="Wingdings" charset="2"/>
              <a:buChar char="Ø"/>
            </a:pPr>
            <a:r>
              <a:rPr lang="en-GB" dirty="0" smtClean="0"/>
              <a:t>SO lets define repository pattern formally</a:t>
            </a:r>
            <a:endParaRPr lang="en-GB" dirty="0"/>
          </a:p>
        </p:txBody>
      </p:sp>
      <p:sp>
        <p:nvSpPr>
          <p:cNvPr id="508" name="Google Shape;508;p35"/>
          <p:cNvSpPr txBox="1">
            <a:spLocks noGrp="1"/>
          </p:cNvSpPr>
          <p:nvPr>
            <p:ph type="title"/>
          </p:nvPr>
        </p:nvSpPr>
        <p:spPr>
          <a:xfrm>
            <a:off x="703499" y="432914"/>
            <a:ext cx="4609179" cy="48142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smtClean="0">
                <a:solidFill>
                  <a:srgbClr val="434343"/>
                </a:solidFill>
              </a:rPr>
              <a:t>DEFINING REPOSITORY PATTERN</a:t>
            </a:r>
            <a:endParaRPr sz="2800" dirty="0">
              <a:solidFill>
                <a:srgbClr val="434343"/>
              </a:solidFill>
            </a:endParaRPr>
          </a:p>
        </p:txBody>
      </p:sp>
      <p:grpSp>
        <p:nvGrpSpPr>
          <p:cNvPr id="509" name="Google Shape;509;p35"/>
          <p:cNvGrpSpPr/>
          <p:nvPr/>
        </p:nvGrpSpPr>
        <p:grpSpPr>
          <a:xfrm>
            <a:off x="4646550" y="1170475"/>
            <a:ext cx="3581800" cy="2800120"/>
            <a:chOff x="4646550" y="1170475"/>
            <a:chExt cx="3581800" cy="2800120"/>
          </a:xfrm>
        </p:grpSpPr>
        <p:sp>
          <p:nvSpPr>
            <p:cNvPr id="510" name="Google Shape;510;p35"/>
            <p:cNvSpPr/>
            <p:nvPr/>
          </p:nvSpPr>
          <p:spPr>
            <a:xfrm>
              <a:off x="4646550" y="1170475"/>
              <a:ext cx="3581800" cy="2409043"/>
            </a:xfrm>
            <a:custGeom>
              <a:avLst/>
              <a:gdLst/>
              <a:ahLst/>
              <a:cxnLst/>
              <a:rect l="l" t="t" r="r" b="b"/>
              <a:pathLst>
                <a:path w="99453" h="66890" extrusionOk="0">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6481718" y="3227392"/>
              <a:ext cx="871131" cy="99654"/>
            </a:xfrm>
            <a:custGeom>
              <a:avLst/>
              <a:gdLst/>
              <a:ahLst/>
              <a:cxnLst/>
              <a:rect l="l" t="t" r="r" b="b"/>
              <a:pathLst>
                <a:path w="24188" h="2767" extrusionOk="0">
                  <a:moveTo>
                    <a:pt x="18819" y="1"/>
                  </a:moveTo>
                  <a:lnTo>
                    <a:pt x="1" y="849"/>
                  </a:lnTo>
                  <a:lnTo>
                    <a:pt x="24187" y="2766"/>
                  </a:lnTo>
                  <a:lnTo>
                    <a:pt x="18819"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6419448" y="2930161"/>
              <a:ext cx="258516" cy="59425"/>
            </a:xfrm>
            <a:custGeom>
              <a:avLst/>
              <a:gdLst/>
              <a:ahLst/>
              <a:cxnLst/>
              <a:rect l="l" t="t" r="r" b="b"/>
              <a:pathLst>
                <a:path w="7178" h="1650" extrusionOk="0">
                  <a:moveTo>
                    <a:pt x="905" y="1"/>
                  </a:moveTo>
                  <a:lnTo>
                    <a:pt x="0" y="1062"/>
                  </a:lnTo>
                  <a:lnTo>
                    <a:pt x="7178" y="1650"/>
                  </a:lnTo>
                  <a:lnTo>
                    <a:pt x="5031"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5025209" y="3060967"/>
              <a:ext cx="1284115" cy="754982"/>
            </a:xfrm>
            <a:custGeom>
              <a:avLst/>
              <a:gdLst/>
              <a:ahLst/>
              <a:cxnLst/>
              <a:rect l="l" t="t" r="r" b="b"/>
              <a:pathLst>
                <a:path w="35655" h="20963" extrusionOk="0">
                  <a:moveTo>
                    <a:pt x="12546" y="1"/>
                  </a:moveTo>
                  <a:lnTo>
                    <a:pt x="0" y="1817"/>
                  </a:lnTo>
                  <a:lnTo>
                    <a:pt x="19150" y="20963"/>
                  </a:lnTo>
                  <a:lnTo>
                    <a:pt x="35655" y="14359"/>
                  </a:lnTo>
                  <a:lnTo>
                    <a:pt x="12546"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6897832" y="3703040"/>
              <a:ext cx="285491" cy="190231"/>
            </a:xfrm>
            <a:custGeom>
              <a:avLst/>
              <a:gdLst/>
              <a:ahLst/>
              <a:cxnLst/>
              <a:rect l="l" t="t" r="r" b="b"/>
              <a:pathLst>
                <a:path w="7927" h="5282" extrusionOk="0">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7325867" y="3750507"/>
              <a:ext cx="362671" cy="220088"/>
            </a:xfrm>
            <a:custGeom>
              <a:avLst/>
              <a:gdLst/>
              <a:ahLst/>
              <a:cxnLst/>
              <a:rect l="l" t="t" r="r" b="b"/>
              <a:pathLst>
                <a:path w="10070" h="6111" extrusionOk="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5882756" y="2557119"/>
              <a:ext cx="1882216" cy="986955"/>
            </a:xfrm>
            <a:custGeom>
              <a:avLst/>
              <a:gdLst/>
              <a:ahLst/>
              <a:cxnLst/>
              <a:rect l="l" t="t" r="r" b="b"/>
              <a:pathLst>
                <a:path w="52262" h="27404" extrusionOk="0">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7802126" y="3559953"/>
              <a:ext cx="87120" cy="49124"/>
            </a:xfrm>
            <a:custGeom>
              <a:avLst/>
              <a:gdLst/>
              <a:ahLst/>
              <a:cxnLst/>
              <a:rect l="l" t="t" r="r" b="b"/>
              <a:pathLst>
                <a:path w="2419" h="1364" extrusionOk="0">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5719754" y="2650470"/>
              <a:ext cx="392491" cy="101562"/>
            </a:xfrm>
            <a:custGeom>
              <a:avLst/>
              <a:gdLst/>
              <a:ahLst/>
              <a:cxnLst/>
              <a:rect l="l" t="t" r="r" b="b"/>
              <a:pathLst>
                <a:path w="10898" h="2820" extrusionOk="0">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5714748" y="2646076"/>
              <a:ext cx="392347" cy="110458"/>
            </a:xfrm>
            <a:custGeom>
              <a:avLst/>
              <a:gdLst/>
              <a:ahLst/>
              <a:cxnLst/>
              <a:rect l="l" t="t" r="r" b="b"/>
              <a:pathLst>
                <a:path w="10894" h="3067" extrusionOk="0">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5565718" y="2598716"/>
              <a:ext cx="167866" cy="157494"/>
            </a:xfrm>
            <a:custGeom>
              <a:avLst/>
              <a:gdLst/>
              <a:ahLst/>
              <a:cxnLst/>
              <a:rect l="l" t="t" r="r" b="b"/>
              <a:pathLst>
                <a:path w="4661" h="4373" extrusionOk="0">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5562873" y="2594286"/>
              <a:ext cx="165057" cy="166281"/>
            </a:xfrm>
            <a:custGeom>
              <a:avLst/>
              <a:gdLst/>
              <a:ahLst/>
              <a:cxnLst/>
              <a:rect l="l" t="t" r="r" b="b"/>
              <a:pathLst>
                <a:path w="4583" h="4617" extrusionOk="0">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5364252" y="2295507"/>
              <a:ext cx="472805" cy="501293"/>
            </a:xfrm>
            <a:custGeom>
              <a:avLst/>
              <a:gdLst/>
              <a:ahLst/>
              <a:cxnLst/>
              <a:rect l="l" t="t" r="r" b="b"/>
              <a:pathLst>
                <a:path w="13128" h="13919" extrusionOk="0">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5359138" y="2291077"/>
              <a:ext cx="482097" cy="510188"/>
            </a:xfrm>
            <a:custGeom>
              <a:avLst/>
              <a:gdLst/>
              <a:ahLst/>
              <a:cxnLst/>
              <a:rect l="l" t="t" r="r" b="b"/>
              <a:pathLst>
                <a:path w="13386" h="14166" extrusionOk="0">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5484397" y="2295903"/>
              <a:ext cx="145429" cy="144096"/>
            </a:xfrm>
            <a:custGeom>
              <a:avLst/>
              <a:gdLst/>
              <a:ahLst/>
              <a:cxnLst/>
              <a:rect l="l" t="t" r="r" b="b"/>
              <a:pathLst>
                <a:path w="4038" h="4001" extrusionOk="0">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5429115" y="2360766"/>
              <a:ext cx="62594" cy="73218"/>
            </a:xfrm>
            <a:custGeom>
              <a:avLst/>
              <a:gdLst/>
              <a:ahLst/>
              <a:cxnLst/>
              <a:rect l="l" t="t" r="r" b="b"/>
              <a:pathLst>
                <a:path w="1738" h="2033" extrusionOk="0">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5630041" y="2299829"/>
              <a:ext cx="196606" cy="151263"/>
            </a:xfrm>
            <a:custGeom>
              <a:avLst/>
              <a:gdLst/>
              <a:ahLst/>
              <a:cxnLst/>
              <a:rect l="l" t="t" r="r" b="b"/>
              <a:pathLst>
                <a:path w="5459" h="4200" extrusionOk="0">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5625035" y="2295219"/>
              <a:ext cx="207626" cy="160339"/>
            </a:xfrm>
            <a:custGeom>
              <a:avLst/>
              <a:gdLst/>
              <a:ahLst/>
              <a:cxnLst/>
              <a:rect l="l" t="t" r="r" b="b"/>
              <a:pathLst>
                <a:path w="5765" h="4452" extrusionOk="0">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5602345" y="2016212"/>
              <a:ext cx="441724" cy="394760"/>
            </a:xfrm>
            <a:custGeom>
              <a:avLst/>
              <a:gdLst/>
              <a:ahLst/>
              <a:cxnLst/>
              <a:rect l="l" t="t" r="r" b="b"/>
              <a:pathLst>
                <a:path w="12265" h="10961" extrusionOk="0">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5597195" y="2011782"/>
              <a:ext cx="436610" cy="403692"/>
            </a:xfrm>
            <a:custGeom>
              <a:avLst/>
              <a:gdLst/>
              <a:ahLst/>
              <a:cxnLst/>
              <a:rect l="l" t="t" r="r" b="b"/>
              <a:pathLst>
                <a:path w="12123" h="11209" extrusionOk="0">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5760990" y="2275159"/>
              <a:ext cx="167038" cy="102931"/>
            </a:xfrm>
            <a:custGeom>
              <a:avLst/>
              <a:gdLst/>
              <a:ahLst/>
              <a:cxnLst/>
              <a:rect l="l" t="t" r="r" b="b"/>
              <a:pathLst>
                <a:path w="4638" h="2858" extrusionOk="0">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5695552" y="2016068"/>
              <a:ext cx="106136" cy="123423"/>
            </a:xfrm>
            <a:custGeom>
              <a:avLst/>
              <a:gdLst/>
              <a:ahLst/>
              <a:cxnLst/>
              <a:rect l="l" t="t" r="r" b="b"/>
              <a:pathLst>
                <a:path w="2947" h="3427" extrusionOk="0">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5690942" y="2011566"/>
              <a:ext cx="109053" cy="132355"/>
            </a:xfrm>
            <a:custGeom>
              <a:avLst/>
              <a:gdLst/>
              <a:ahLst/>
              <a:cxnLst/>
              <a:rect l="l" t="t" r="r" b="b"/>
              <a:pathLst>
                <a:path w="3028" h="3675" extrusionOk="0">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5919852" y="2147414"/>
              <a:ext cx="113375" cy="97096"/>
            </a:xfrm>
            <a:custGeom>
              <a:avLst/>
              <a:gdLst/>
              <a:ahLst/>
              <a:cxnLst/>
              <a:rect l="l" t="t" r="r" b="b"/>
              <a:pathLst>
                <a:path w="3148" h="2696" extrusionOk="0">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5926370" y="2142876"/>
              <a:ext cx="107037" cy="106064"/>
            </a:xfrm>
            <a:custGeom>
              <a:avLst/>
              <a:gdLst/>
              <a:ahLst/>
              <a:cxnLst/>
              <a:rect l="l" t="t" r="r" b="b"/>
              <a:pathLst>
                <a:path w="2972" h="2945" extrusionOk="0">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5713271" y="2323166"/>
              <a:ext cx="65151" cy="37960"/>
            </a:xfrm>
            <a:custGeom>
              <a:avLst/>
              <a:gdLst/>
              <a:ahLst/>
              <a:cxnLst/>
              <a:rect l="l" t="t" r="r" b="b"/>
              <a:pathLst>
                <a:path w="1809" h="1054" extrusionOk="0">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5707833" y="2318773"/>
              <a:ext cx="63458" cy="46819"/>
            </a:xfrm>
            <a:custGeom>
              <a:avLst/>
              <a:gdLst/>
              <a:ahLst/>
              <a:cxnLst/>
              <a:rect l="l" t="t" r="r" b="b"/>
              <a:pathLst>
                <a:path w="1762" h="1300" extrusionOk="0">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5700306" y="2234066"/>
              <a:ext cx="28488" cy="33890"/>
            </a:xfrm>
            <a:custGeom>
              <a:avLst/>
              <a:gdLst/>
              <a:ahLst/>
              <a:cxnLst/>
              <a:rect l="l" t="t" r="r" b="b"/>
              <a:pathLst>
                <a:path w="791" h="941" extrusionOk="0">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5808098" y="2311714"/>
              <a:ext cx="36591" cy="27191"/>
            </a:xfrm>
            <a:custGeom>
              <a:avLst/>
              <a:gdLst/>
              <a:ahLst/>
              <a:cxnLst/>
              <a:rect l="l" t="t" r="r" b="b"/>
              <a:pathLst>
                <a:path w="1016" h="755" extrusionOk="0">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5512633" y="2540840"/>
              <a:ext cx="127745" cy="272850"/>
            </a:xfrm>
            <a:custGeom>
              <a:avLst/>
              <a:gdLst/>
              <a:ahLst/>
              <a:cxnLst/>
              <a:rect l="l" t="t" r="r" b="b"/>
              <a:pathLst>
                <a:path w="3547" h="7576" extrusionOk="0">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5508239" y="2536446"/>
              <a:ext cx="137253" cy="281601"/>
            </a:xfrm>
            <a:custGeom>
              <a:avLst/>
              <a:gdLst/>
              <a:ahLst/>
              <a:cxnLst/>
              <a:rect l="l" t="t" r="r" b="b"/>
              <a:pathLst>
                <a:path w="3811" h="7819" extrusionOk="0">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5404120" y="2543397"/>
              <a:ext cx="113303" cy="88201"/>
            </a:xfrm>
            <a:custGeom>
              <a:avLst/>
              <a:gdLst/>
              <a:ahLst/>
              <a:cxnLst/>
              <a:rect l="l" t="t" r="r" b="b"/>
              <a:pathLst>
                <a:path w="3146" h="2449" extrusionOk="0">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5673150" y="2488115"/>
              <a:ext cx="92487" cy="140134"/>
            </a:xfrm>
            <a:custGeom>
              <a:avLst/>
              <a:gdLst/>
              <a:ahLst/>
              <a:cxnLst/>
              <a:rect l="l" t="t" r="r" b="b"/>
              <a:pathLst>
                <a:path w="2568" h="3891" extrusionOk="0">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5209028" y="2977196"/>
              <a:ext cx="1302807" cy="740432"/>
            </a:xfrm>
            <a:custGeom>
              <a:avLst/>
              <a:gdLst/>
              <a:ahLst/>
              <a:cxnLst/>
              <a:rect l="l" t="t" r="r" b="b"/>
              <a:pathLst>
                <a:path w="36174" h="20559" extrusionOk="0">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5204274" y="2972875"/>
              <a:ext cx="1307453" cy="749112"/>
            </a:xfrm>
            <a:custGeom>
              <a:avLst/>
              <a:gdLst/>
              <a:ahLst/>
              <a:cxnLst/>
              <a:rect l="l" t="t" r="r" b="b"/>
              <a:pathLst>
                <a:path w="36303" h="20800" extrusionOk="0">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5486558" y="3118519"/>
              <a:ext cx="144780" cy="68032"/>
            </a:xfrm>
            <a:custGeom>
              <a:avLst/>
              <a:gdLst/>
              <a:ahLst/>
              <a:cxnLst/>
              <a:rect l="l" t="t" r="r" b="b"/>
              <a:pathLst>
                <a:path w="4020" h="1889" extrusionOk="0">
                  <a:moveTo>
                    <a:pt x="2154" y="0"/>
                  </a:moveTo>
                  <a:lnTo>
                    <a:pt x="1" y="605"/>
                  </a:lnTo>
                  <a:lnTo>
                    <a:pt x="1865" y="1889"/>
                  </a:lnTo>
                  <a:lnTo>
                    <a:pt x="4020" y="1280"/>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5383700" y="3223502"/>
              <a:ext cx="144780" cy="68068"/>
            </a:xfrm>
            <a:custGeom>
              <a:avLst/>
              <a:gdLst/>
              <a:ahLst/>
              <a:cxnLst/>
              <a:rect l="l" t="t" r="r" b="b"/>
              <a:pathLst>
                <a:path w="4020" h="1890" extrusionOk="0">
                  <a:moveTo>
                    <a:pt x="2154" y="0"/>
                  </a:moveTo>
                  <a:lnTo>
                    <a:pt x="0" y="605"/>
                  </a:lnTo>
                  <a:lnTo>
                    <a:pt x="1861" y="1890"/>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5655359" y="3146682"/>
              <a:ext cx="144636" cy="68212"/>
            </a:xfrm>
            <a:custGeom>
              <a:avLst/>
              <a:gdLst/>
              <a:ahLst/>
              <a:cxnLst/>
              <a:rect l="l" t="t" r="r" b="b"/>
              <a:pathLst>
                <a:path w="4016" h="1894" extrusionOk="0">
                  <a:moveTo>
                    <a:pt x="2154" y="1"/>
                  </a:moveTo>
                  <a:lnTo>
                    <a:pt x="1" y="609"/>
                  </a:lnTo>
                  <a:lnTo>
                    <a:pt x="1862" y="1893"/>
                  </a:lnTo>
                  <a:lnTo>
                    <a:pt x="4015" y="1285"/>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5733403" y="3200560"/>
              <a:ext cx="144780" cy="68212"/>
            </a:xfrm>
            <a:custGeom>
              <a:avLst/>
              <a:gdLst/>
              <a:ahLst/>
              <a:cxnLst/>
              <a:rect l="l" t="t" r="r" b="b"/>
              <a:pathLst>
                <a:path w="4020" h="1894" extrusionOk="0">
                  <a:moveTo>
                    <a:pt x="2155" y="1"/>
                  </a:moveTo>
                  <a:lnTo>
                    <a:pt x="0" y="610"/>
                  </a:lnTo>
                  <a:lnTo>
                    <a:pt x="1866" y="1894"/>
                  </a:lnTo>
                  <a:lnTo>
                    <a:pt x="4019"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5564746" y="3172253"/>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5396125" y="3144053"/>
              <a:ext cx="144600" cy="68068"/>
            </a:xfrm>
            <a:custGeom>
              <a:avLst/>
              <a:gdLst/>
              <a:ahLst/>
              <a:cxnLst/>
              <a:rect l="l" t="t" r="r" b="b"/>
              <a:pathLst>
                <a:path w="4015" h="1890" extrusionOk="0">
                  <a:moveTo>
                    <a:pt x="2154" y="1"/>
                  </a:moveTo>
                  <a:lnTo>
                    <a:pt x="0" y="610"/>
                  </a:lnTo>
                  <a:lnTo>
                    <a:pt x="1861" y="1890"/>
                  </a:lnTo>
                  <a:lnTo>
                    <a:pt x="4015" y="1284"/>
                  </a:lnTo>
                  <a:lnTo>
                    <a:pt x="215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5786921" y="3413336"/>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5696308" y="3438907"/>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5461888" y="3277272"/>
              <a:ext cx="144636" cy="68212"/>
            </a:xfrm>
            <a:custGeom>
              <a:avLst/>
              <a:gdLst/>
              <a:ahLst/>
              <a:cxnLst/>
              <a:rect l="l" t="t" r="r" b="b"/>
              <a:pathLst>
                <a:path w="4016" h="1894" extrusionOk="0">
                  <a:moveTo>
                    <a:pt x="2154" y="0"/>
                  </a:moveTo>
                  <a:lnTo>
                    <a:pt x="0" y="609"/>
                  </a:lnTo>
                  <a:lnTo>
                    <a:pt x="1861" y="1893"/>
                  </a:lnTo>
                  <a:lnTo>
                    <a:pt x="4016" y="1283"/>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5864965" y="3467214"/>
              <a:ext cx="144780" cy="68176"/>
            </a:xfrm>
            <a:custGeom>
              <a:avLst/>
              <a:gdLst/>
              <a:ahLst/>
              <a:cxnLst/>
              <a:rect l="l" t="t" r="r" b="b"/>
              <a:pathLst>
                <a:path w="4020" h="1893" extrusionOk="0">
                  <a:moveTo>
                    <a:pt x="2158" y="1"/>
                  </a:moveTo>
                  <a:lnTo>
                    <a:pt x="1" y="609"/>
                  </a:lnTo>
                  <a:lnTo>
                    <a:pt x="1866" y="1893"/>
                  </a:lnTo>
                  <a:lnTo>
                    <a:pt x="4019" y="1284"/>
                  </a:lnTo>
                  <a:lnTo>
                    <a:pt x="215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5540076" y="3331150"/>
              <a:ext cx="144636" cy="68176"/>
            </a:xfrm>
            <a:custGeom>
              <a:avLst/>
              <a:gdLst/>
              <a:ahLst/>
              <a:cxnLst/>
              <a:rect l="l" t="t" r="r" b="b"/>
              <a:pathLst>
                <a:path w="4016" h="1893" extrusionOk="0">
                  <a:moveTo>
                    <a:pt x="2154" y="0"/>
                  </a:moveTo>
                  <a:lnTo>
                    <a:pt x="0" y="609"/>
                  </a:lnTo>
                  <a:lnTo>
                    <a:pt x="1861" y="1893"/>
                  </a:lnTo>
                  <a:lnTo>
                    <a:pt x="4016"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5618120" y="3384993"/>
              <a:ext cx="144780" cy="68212"/>
            </a:xfrm>
            <a:custGeom>
              <a:avLst/>
              <a:gdLst/>
              <a:ahLst/>
              <a:cxnLst/>
              <a:rect l="l" t="t" r="r" b="b"/>
              <a:pathLst>
                <a:path w="4020" h="1894" extrusionOk="0">
                  <a:moveTo>
                    <a:pt x="2154" y="1"/>
                  </a:moveTo>
                  <a:lnTo>
                    <a:pt x="1" y="610"/>
                  </a:lnTo>
                  <a:lnTo>
                    <a:pt x="1865" y="1894"/>
                  </a:lnTo>
                  <a:lnTo>
                    <a:pt x="4020" y="1285"/>
                  </a:lnTo>
                  <a:lnTo>
                    <a:pt x="215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5811591" y="3254475"/>
              <a:ext cx="144780" cy="68176"/>
            </a:xfrm>
            <a:custGeom>
              <a:avLst/>
              <a:gdLst/>
              <a:ahLst/>
              <a:cxnLst/>
              <a:rect l="l" t="t" r="r" b="b"/>
              <a:pathLst>
                <a:path w="4020" h="1893" extrusionOk="0">
                  <a:moveTo>
                    <a:pt x="2155" y="0"/>
                  </a:moveTo>
                  <a:lnTo>
                    <a:pt x="0" y="609"/>
                  </a:lnTo>
                  <a:lnTo>
                    <a:pt x="1862" y="1892"/>
                  </a:lnTo>
                  <a:lnTo>
                    <a:pt x="4019" y="1284"/>
                  </a:lnTo>
                  <a:lnTo>
                    <a:pt x="2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5474313" y="3197823"/>
              <a:ext cx="144600" cy="68176"/>
            </a:xfrm>
            <a:custGeom>
              <a:avLst/>
              <a:gdLst/>
              <a:ahLst/>
              <a:cxnLst/>
              <a:rect l="l" t="t" r="r" b="b"/>
              <a:pathLst>
                <a:path w="4015" h="1893" extrusionOk="0">
                  <a:moveTo>
                    <a:pt x="2154" y="0"/>
                  </a:moveTo>
                  <a:lnTo>
                    <a:pt x="0" y="609"/>
                  </a:lnTo>
                  <a:lnTo>
                    <a:pt x="1861" y="1893"/>
                  </a:lnTo>
                  <a:lnTo>
                    <a:pt x="4015"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5955578" y="3441680"/>
              <a:ext cx="144636" cy="68176"/>
            </a:xfrm>
            <a:custGeom>
              <a:avLst/>
              <a:gdLst/>
              <a:ahLst/>
              <a:cxnLst/>
              <a:rect l="l" t="t" r="r" b="b"/>
              <a:pathLst>
                <a:path w="4016" h="1893" extrusionOk="0">
                  <a:moveTo>
                    <a:pt x="2154" y="0"/>
                  </a:moveTo>
                  <a:lnTo>
                    <a:pt x="0"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5721122" y="3280009"/>
              <a:ext cx="144636" cy="68212"/>
            </a:xfrm>
            <a:custGeom>
              <a:avLst/>
              <a:gdLst/>
              <a:ahLst/>
              <a:cxnLst/>
              <a:rect l="l" t="t" r="r" b="b"/>
              <a:pathLst>
                <a:path w="4016" h="1894" extrusionOk="0">
                  <a:moveTo>
                    <a:pt x="2154" y="1"/>
                  </a:moveTo>
                  <a:lnTo>
                    <a:pt x="1" y="610"/>
                  </a:lnTo>
                  <a:lnTo>
                    <a:pt x="1862" y="1893"/>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5552357" y="3251702"/>
              <a:ext cx="144744" cy="68212"/>
            </a:xfrm>
            <a:custGeom>
              <a:avLst/>
              <a:gdLst/>
              <a:ahLst/>
              <a:cxnLst/>
              <a:rect l="l" t="t" r="r" b="b"/>
              <a:pathLst>
                <a:path w="4019" h="1894" extrusionOk="0">
                  <a:moveTo>
                    <a:pt x="2154" y="0"/>
                  </a:moveTo>
                  <a:lnTo>
                    <a:pt x="1" y="609"/>
                  </a:lnTo>
                  <a:lnTo>
                    <a:pt x="1865" y="1893"/>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5279689" y="3134941"/>
              <a:ext cx="92414" cy="44370"/>
            </a:xfrm>
            <a:custGeom>
              <a:avLst/>
              <a:gdLst/>
              <a:ahLst/>
              <a:cxnLst/>
              <a:rect l="l" t="t" r="r" b="b"/>
              <a:pathLst>
                <a:path w="2566" h="1232" extrusionOk="0">
                  <a:moveTo>
                    <a:pt x="1476" y="0"/>
                  </a:moveTo>
                  <a:lnTo>
                    <a:pt x="1" y="413"/>
                  </a:lnTo>
                  <a:lnTo>
                    <a:pt x="863" y="1232"/>
                  </a:lnTo>
                  <a:lnTo>
                    <a:pt x="2565" y="752"/>
                  </a:lnTo>
                  <a:lnTo>
                    <a:pt x="1476"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319558" y="3169624"/>
              <a:ext cx="130734" cy="68176"/>
            </a:xfrm>
            <a:custGeom>
              <a:avLst/>
              <a:gdLst/>
              <a:ahLst/>
              <a:cxnLst/>
              <a:rect l="l" t="t" r="r" b="b"/>
              <a:pathLst>
                <a:path w="3630" h="1893" extrusionOk="0">
                  <a:moveTo>
                    <a:pt x="1764" y="1"/>
                  </a:moveTo>
                  <a:lnTo>
                    <a:pt x="0" y="498"/>
                  </a:lnTo>
                  <a:lnTo>
                    <a:pt x="1458" y="1879"/>
                  </a:lnTo>
                  <a:lnTo>
                    <a:pt x="1476" y="1893"/>
                  </a:lnTo>
                  <a:lnTo>
                    <a:pt x="3629" y="1284"/>
                  </a:lnTo>
                  <a:lnTo>
                    <a:pt x="1764"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5642934" y="3226131"/>
              <a:ext cx="144636" cy="68212"/>
            </a:xfrm>
            <a:custGeom>
              <a:avLst/>
              <a:gdLst/>
              <a:ahLst/>
              <a:cxnLst/>
              <a:rect l="l" t="t" r="r" b="b"/>
              <a:pathLst>
                <a:path w="4016" h="1894" extrusionOk="0">
                  <a:moveTo>
                    <a:pt x="2154" y="1"/>
                  </a:moveTo>
                  <a:lnTo>
                    <a:pt x="1" y="609"/>
                  </a:lnTo>
                  <a:lnTo>
                    <a:pt x="1862" y="1894"/>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5630545" y="3305580"/>
              <a:ext cx="144744" cy="68176"/>
            </a:xfrm>
            <a:custGeom>
              <a:avLst/>
              <a:gdLst/>
              <a:ahLst/>
              <a:cxnLst/>
              <a:rect l="l" t="t" r="r" b="b"/>
              <a:pathLst>
                <a:path w="4019" h="1893" extrusionOk="0">
                  <a:moveTo>
                    <a:pt x="2154" y="1"/>
                  </a:moveTo>
                  <a:lnTo>
                    <a:pt x="1" y="609"/>
                  </a:lnTo>
                  <a:lnTo>
                    <a:pt x="1862" y="1893"/>
                  </a:lnTo>
                  <a:lnTo>
                    <a:pt x="4019"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5967967" y="3362195"/>
              <a:ext cx="144636" cy="68212"/>
            </a:xfrm>
            <a:custGeom>
              <a:avLst/>
              <a:gdLst/>
              <a:ahLst/>
              <a:cxnLst/>
              <a:rect l="l" t="t" r="r" b="b"/>
              <a:pathLst>
                <a:path w="4016" h="1894" extrusionOk="0">
                  <a:moveTo>
                    <a:pt x="2155" y="1"/>
                  </a:moveTo>
                  <a:lnTo>
                    <a:pt x="0" y="610"/>
                  </a:lnTo>
                  <a:lnTo>
                    <a:pt x="1862" y="1894"/>
                  </a:lnTo>
                  <a:lnTo>
                    <a:pt x="4016"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5889779" y="3308317"/>
              <a:ext cx="144636" cy="68212"/>
            </a:xfrm>
            <a:custGeom>
              <a:avLst/>
              <a:gdLst/>
              <a:ahLst/>
              <a:cxnLst/>
              <a:rect l="l" t="t" r="r" b="b"/>
              <a:pathLst>
                <a:path w="4016" h="1894" extrusionOk="0">
                  <a:moveTo>
                    <a:pt x="2155" y="1"/>
                  </a:moveTo>
                  <a:lnTo>
                    <a:pt x="0" y="609"/>
                  </a:lnTo>
                  <a:lnTo>
                    <a:pt x="1862" y="1894"/>
                  </a:lnTo>
                  <a:lnTo>
                    <a:pt x="4016" y="1285"/>
                  </a:lnTo>
                  <a:lnTo>
                    <a:pt x="21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5877390" y="3387766"/>
              <a:ext cx="144744" cy="68212"/>
            </a:xfrm>
            <a:custGeom>
              <a:avLst/>
              <a:gdLst/>
              <a:ahLst/>
              <a:cxnLst/>
              <a:rect l="l" t="t" r="r" b="b"/>
              <a:pathLst>
                <a:path w="4019" h="1894" extrusionOk="0">
                  <a:moveTo>
                    <a:pt x="2154" y="1"/>
                  </a:moveTo>
                  <a:lnTo>
                    <a:pt x="0" y="609"/>
                  </a:lnTo>
                  <a:lnTo>
                    <a:pt x="1862" y="1894"/>
                  </a:lnTo>
                  <a:lnTo>
                    <a:pt x="4018"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5799202" y="3333887"/>
              <a:ext cx="144744" cy="68212"/>
            </a:xfrm>
            <a:custGeom>
              <a:avLst/>
              <a:gdLst/>
              <a:ahLst/>
              <a:cxnLst/>
              <a:rect l="l" t="t" r="r" b="b"/>
              <a:pathLst>
                <a:path w="4019" h="1894" extrusionOk="0">
                  <a:moveTo>
                    <a:pt x="2154" y="0"/>
                  </a:moveTo>
                  <a:lnTo>
                    <a:pt x="0" y="609"/>
                  </a:lnTo>
                  <a:lnTo>
                    <a:pt x="1865" y="1893"/>
                  </a:lnTo>
                  <a:lnTo>
                    <a:pt x="4018" y="1285"/>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5708733" y="3359458"/>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5442944" y="3302951"/>
              <a:ext cx="73110" cy="51898"/>
            </a:xfrm>
            <a:custGeom>
              <a:avLst/>
              <a:gdLst/>
              <a:ahLst/>
              <a:cxnLst/>
              <a:rect l="l" t="t" r="r" b="b"/>
              <a:pathLst>
                <a:path w="2030" h="1441" extrusionOk="0">
                  <a:moveTo>
                    <a:pt x="165" y="0"/>
                  </a:moveTo>
                  <a:lnTo>
                    <a:pt x="1" y="45"/>
                  </a:lnTo>
                  <a:lnTo>
                    <a:pt x="1469" y="1441"/>
                  </a:lnTo>
                  <a:lnTo>
                    <a:pt x="2029" y="1280"/>
                  </a:lnTo>
                  <a:lnTo>
                    <a:pt x="165"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6033766" y="3495522"/>
              <a:ext cx="156017" cy="77360"/>
            </a:xfrm>
            <a:custGeom>
              <a:avLst/>
              <a:gdLst/>
              <a:ahLst/>
              <a:cxnLst/>
              <a:rect l="l" t="t" r="r" b="b"/>
              <a:pathLst>
                <a:path w="4332" h="2148" extrusionOk="0">
                  <a:moveTo>
                    <a:pt x="2154" y="1"/>
                  </a:moveTo>
                  <a:lnTo>
                    <a:pt x="0" y="606"/>
                  </a:lnTo>
                  <a:lnTo>
                    <a:pt x="2234" y="2147"/>
                  </a:lnTo>
                  <a:lnTo>
                    <a:pt x="4332" y="1500"/>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5943153" y="3521093"/>
              <a:ext cx="158430" cy="78981"/>
            </a:xfrm>
            <a:custGeom>
              <a:avLst/>
              <a:gdLst/>
              <a:ahLst/>
              <a:cxnLst/>
              <a:rect l="l" t="t" r="r" b="b"/>
              <a:pathLst>
                <a:path w="4399" h="2193" extrusionOk="0">
                  <a:moveTo>
                    <a:pt x="2155" y="0"/>
                  </a:moveTo>
                  <a:lnTo>
                    <a:pt x="1" y="609"/>
                  </a:lnTo>
                  <a:lnTo>
                    <a:pt x="2301" y="2192"/>
                  </a:lnTo>
                  <a:lnTo>
                    <a:pt x="4398" y="1545"/>
                  </a:lnTo>
                  <a:lnTo>
                    <a:pt x="2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5566259" y="3410563"/>
              <a:ext cx="106028" cy="61334"/>
            </a:xfrm>
            <a:custGeom>
              <a:avLst/>
              <a:gdLst/>
              <a:ahLst/>
              <a:cxnLst/>
              <a:rect l="l" t="t" r="r" b="b"/>
              <a:pathLst>
                <a:path w="2944" h="1703" extrusionOk="0">
                  <a:moveTo>
                    <a:pt x="1083" y="1"/>
                  </a:moveTo>
                  <a:lnTo>
                    <a:pt x="0" y="307"/>
                  </a:lnTo>
                  <a:lnTo>
                    <a:pt x="1473" y="1702"/>
                  </a:lnTo>
                  <a:lnTo>
                    <a:pt x="2944" y="1285"/>
                  </a:lnTo>
                  <a:lnTo>
                    <a:pt x="1083"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6046047" y="3416109"/>
              <a:ext cx="144744" cy="68068"/>
            </a:xfrm>
            <a:custGeom>
              <a:avLst/>
              <a:gdLst/>
              <a:ahLst/>
              <a:cxnLst/>
              <a:rect l="l" t="t" r="r" b="b"/>
              <a:pathLst>
                <a:path w="4019" h="1890" extrusionOk="0">
                  <a:moveTo>
                    <a:pt x="2154" y="0"/>
                  </a:moveTo>
                  <a:lnTo>
                    <a:pt x="0" y="609"/>
                  </a:lnTo>
                  <a:lnTo>
                    <a:pt x="1865" y="1889"/>
                  </a:lnTo>
                  <a:lnTo>
                    <a:pt x="4019"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5628024" y="3464441"/>
              <a:ext cx="122451" cy="65979"/>
            </a:xfrm>
            <a:custGeom>
              <a:avLst/>
              <a:gdLst/>
              <a:ahLst/>
              <a:cxnLst/>
              <a:rect l="l" t="t" r="r" b="b"/>
              <a:pathLst>
                <a:path w="3400" h="1832" extrusionOk="0">
                  <a:moveTo>
                    <a:pt x="1539" y="1"/>
                  </a:moveTo>
                  <a:lnTo>
                    <a:pt x="1" y="436"/>
                  </a:lnTo>
                  <a:lnTo>
                    <a:pt x="1469" y="1831"/>
                  </a:lnTo>
                  <a:lnTo>
                    <a:pt x="3400" y="1284"/>
                  </a:lnTo>
                  <a:lnTo>
                    <a:pt x="1539"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5689681" y="3518356"/>
              <a:ext cx="138982" cy="70553"/>
            </a:xfrm>
            <a:custGeom>
              <a:avLst/>
              <a:gdLst/>
              <a:ahLst/>
              <a:cxnLst/>
              <a:rect l="l" t="t" r="r" b="b"/>
              <a:pathLst>
                <a:path w="3859" h="1959" extrusionOk="0">
                  <a:moveTo>
                    <a:pt x="1994" y="0"/>
                  </a:moveTo>
                  <a:lnTo>
                    <a:pt x="0" y="564"/>
                  </a:lnTo>
                  <a:lnTo>
                    <a:pt x="1469" y="1958"/>
                  </a:lnTo>
                  <a:lnTo>
                    <a:pt x="3859" y="1284"/>
                  </a:lnTo>
                  <a:lnTo>
                    <a:pt x="19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5774496" y="3492785"/>
              <a:ext cx="144636" cy="68176"/>
            </a:xfrm>
            <a:custGeom>
              <a:avLst/>
              <a:gdLst/>
              <a:ahLst/>
              <a:cxnLst/>
              <a:rect l="l" t="t" r="r" b="b"/>
              <a:pathLst>
                <a:path w="4016" h="1893" extrusionOk="0">
                  <a:moveTo>
                    <a:pt x="2154" y="1"/>
                  </a:moveTo>
                  <a:lnTo>
                    <a:pt x="1" y="609"/>
                  </a:lnTo>
                  <a:lnTo>
                    <a:pt x="1862" y="1893"/>
                  </a:lnTo>
                  <a:lnTo>
                    <a:pt x="4016"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6214812" y="3438511"/>
              <a:ext cx="157169" cy="79989"/>
            </a:xfrm>
            <a:custGeom>
              <a:avLst/>
              <a:gdLst/>
              <a:ahLst/>
              <a:cxnLst/>
              <a:rect l="l" t="t" r="r" b="b"/>
              <a:pathLst>
                <a:path w="4364" h="2221" extrusionOk="0">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5751338" y="3572198"/>
              <a:ext cx="173808" cy="91010"/>
            </a:xfrm>
            <a:custGeom>
              <a:avLst/>
              <a:gdLst/>
              <a:ahLst/>
              <a:cxnLst/>
              <a:rect l="l" t="t" r="r" b="b"/>
              <a:pathLst>
                <a:path w="4826" h="2527" extrusionOk="0">
                  <a:moveTo>
                    <a:pt x="2453" y="1"/>
                  </a:moveTo>
                  <a:lnTo>
                    <a:pt x="0" y="693"/>
                  </a:lnTo>
                  <a:lnTo>
                    <a:pt x="1931" y="2527"/>
                  </a:lnTo>
                  <a:lnTo>
                    <a:pt x="4826" y="1637"/>
                  </a:lnTo>
                  <a:lnTo>
                    <a:pt x="24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6136624" y="3386037"/>
              <a:ext cx="164697" cy="72570"/>
            </a:xfrm>
            <a:custGeom>
              <a:avLst/>
              <a:gdLst/>
              <a:ahLst/>
              <a:cxnLst/>
              <a:rect l="l" t="t" r="r" b="b"/>
              <a:pathLst>
                <a:path w="4573" h="2015" extrusionOk="0">
                  <a:moveTo>
                    <a:pt x="2596" y="0"/>
                  </a:moveTo>
                  <a:lnTo>
                    <a:pt x="1" y="731"/>
                  </a:lnTo>
                  <a:lnTo>
                    <a:pt x="1862" y="2014"/>
                  </a:lnTo>
                  <a:lnTo>
                    <a:pt x="4573" y="1249"/>
                  </a:lnTo>
                  <a:lnTo>
                    <a:pt x="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6124235" y="3469844"/>
              <a:ext cx="153784" cy="75848"/>
            </a:xfrm>
            <a:custGeom>
              <a:avLst/>
              <a:gdLst/>
              <a:ahLst/>
              <a:cxnLst/>
              <a:rect l="l" t="t" r="r" b="b"/>
              <a:pathLst>
                <a:path w="4270" h="2106" extrusionOk="0">
                  <a:moveTo>
                    <a:pt x="2154" y="0"/>
                  </a:moveTo>
                  <a:lnTo>
                    <a:pt x="0" y="609"/>
                  </a:lnTo>
                  <a:lnTo>
                    <a:pt x="2171" y="2105"/>
                  </a:lnTo>
                  <a:lnTo>
                    <a:pt x="4269" y="1458"/>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5617904" y="3037773"/>
              <a:ext cx="102139" cy="43794"/>
            </a:xfrm>
            <a:custGeom>
              <a:avLst/>
              <a:gdLst/>
              <a:ahLst/>
              <a:cxnLst/>
              <a:rect l="l" t="t" r="r" b="b"/>
              <a:pathLst>
                <a:path w="2836" h="1216" extrusionOk="0">
                  <a:moveTo>
                    <a:pt x="1698" y="1"/>
                  </a:moveTo>
                  <a:lnTo>
                    <a:pt x="0" y="478"/>
                  </a:lnTo>
                  <a:lnTo>
                    <a:pt x="1075" y="1216"/>
                  </a:lnTo>
                  <a:lnTo>
                    <a:pt x="2836" y="718"/>
                  </a:lnTo>
                  <a:lnTo>
                    <a:pt x="16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5852684" y="3546663"/>
              <a:ext cx="160699" cy="80566"/>
            </a:xfrm>
            <a:custGeom>
              <a:avLst/>
              <a:gdLst/>
              <a:ahLst/>
              <a:cxnLst/>
              <a:rect l="l" t="t" r="r" b="b"/>
              <a:pathLst>
                <a:path w="4462" h="2237" extrusionOk="0">
                  <a:moveTo>
                    <a:pt x="2154" y="0"/>
                  </a:moveTo>
                  <a:lnTo>
                    <a:pt x="1" y="609"/>
                  </a:lnTo>
                  <a:lnTo>
                    <a:pt x="2363" y="2237"/>
                  </a:lnTo>
                  <a:lnTo>
                    <a:pt x="4461" y="1590"/>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5667640" y="3071123"/>
              <a:ext cx="135488" cy="64323"/>
            </a:xfrm>
            <a:custGeom>
              <a:avLst/>
              <a:gdLst/>
              <a:ahLst/>
              <a:cxnLst/>
              <a:rect l="l" t="t" r="r" b="b"/>
              <a:pathLst>
                <a:path w="3762" h="1786" extrusionOk="0">
                  <a:moveTo>
                    <a:pt x="1781" y="1"/>
                  </a:moveTo>
                  <a:lnTo>
                    <a:pt x="0" y="502"/>
                  </a:lnTo>
                  <a:lnTo>
                    <a:pt x="1865" y="1785"/>
                  </a:lnTo>
                  <a:lnTo>
                    <a:pt x="3761" y="1250"/>
                  </a:lnTo>
                  <a:lnTo>
                    <a:pt x="178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5824016" y="3175998"/>
              <a:ext cx="145248" cy="67240"/>
            </a:xfrm>
            <a:custGeom>
              <a:avLst/>
              <a:gdLst/>
              <a:ahLst/>
              <a:cxnLst/>
              <a:rect l="l" t="t" r="r" b="b"/>
              <a:pathLst>
                <a:path w="4033" h="1867" extrusionOk="0">
                  <a:moveTo>
                    <a:pt x="2053" y="1"/>
                  </a:moveTo>
                  <a:lnTo>
                    <a:pt x="0" y="582"/>
                  </a:lnTo>
                  <a:lnTo>
                    <a:pt x="1861" y="1866"/>
                  </a:lnTo>
                  <a:lnTo>
                    <a:pt x="4032" y="1253"/>
                  </a:lnTo>
                  <a:lnTo>
                    <a:pt x="20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5745828" y="3123489"/>
              <a:ext cx="140386" cy="65835"/>
            </a:xfrm>
            <a:custGeom>
              <a:avLst/>
              <a:gdLst/>
              <a:ahLst/>
              <a:cxnLst/>
              <a:rect l="l" t="t" r="r" b="b"/>
              <a:pathLst>
                <a:path w="3898" h="1828" extrusionOk="0">
                  <a:moveTo>
                    <a:pt x="1917" y="1"/>
                  </a:moveTo>
                  <a:lnTo>
                    <a:pt x="0" y="543"/>
                  </a:lnTo>
                  <a:lnTo>
                    <a:pt x="1861" y="1828"/>
                  </a:lnTo>
                  <a:lnTo>
                    <a:pt x="3897" y="1253"/>
                  </a:lnTo>
                  <a:lnTo>
                    <a:pt x="191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5902204" y="3228508"/>
              <a:ext cx="150002" cy="68573"/>
            </a:xfrm>
            <a:custGeom>
              <a:avLst/>
              <a:gdLst/>
              <a:ahLst/>
              <a:cxnLst/>
              <a:rect l="l" t="t" r="r" b="b"/>
              <a:pathLst>
                <a:path w="4165" h="1904" extrusionOk="0">
                  <a:moveTo>
                    <a:pt x="2185" y="1"/>
                  </a:moveTo>
                  <a:lnTo>
                    <a:pt x="0" y="620"/>
                  </a:lnTo>
                  <a:lnTo>
                    <a:pt x="1861" y="1904"/>
                  </a:lnTo>
                  <a:lnTo>
                    <a:pt x="4164" y="1253"/>
                  </a:lnTo>
                  <a:lnTo>
                    <a:pt x="218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5980248" y="3281018"/>
              <a:ext cx="155045" cy="69941"/>
            </a:xfrm>
            <a:custGeom>
              <a:avLst/>
              <a:gdLst/>
              <a:ahLst/>
              <a:cxnLst/>
              <a:rect l="l" t="t" r="r" b="b"/>
              <a:pathLst>
                <a:path w="4305" h="1942" extrusionOk="0">
                  <a:moveTo>
                    <a:pt x="2325" y="0"/>
                  </a:moveTo>
                  <a:lnTo>
                    <a:pt x="1" y="658"/>
                  </a:lnTo>
                  <a:lnTo>
                    <a:pt x="1865" y="1942"/>
                  </a:lnTo>
                  <a:lnTo>
                    <a:pt x="4305" y="1253"/>
                  </a:lnTo>
                  <a:lnTo>
                    <a:pt x="23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6058436" y="3333527"/>
              <a:ext cx="159907" cy="71346"/>
            </a:xfrm>
            <a:custGeom>
              <a:avLst/>
              <a:gdLst/>
              <a:ahLst/>
              <a:cxnLst/>
              <a:rect l="l" t="t" r="r" b="b"/>
              <a:pathLst>
                <a:path w="4440" h="1981" extrusionOk="0">
                  <a:moveTo>
                    <a:pt x="2461" y="0"/>
                  </a:moveTo>
                  <a:lnTo>
                    <a:pt x="1" y="696"/>
                  </a:lnTo>
                  <a:lnTo>
                    <a:pt x="1862" y="1980"/>
                  </a:lnTo>
                  <a:lnTo>
                    <a:pt x="4440" y="1250"/>
                  </a:lnTo>
                  <a:lnTo>
                    <a:pt x="2461"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5577171" y="3092840"/>
              <a:ext cx="144636" cy="68176"/>
            </a:xfrm>
            <a:custGeom>
              <a:avLst/>
              <a:gdLst/>
              <a:ahLst/>
              <a:cxnLst/>
              <a:rect l="l" t="t" r="r" b="b"/>
              <a:pathLst>
                <a:path w="4016" h="1893" extrusionOk="0">
                  <a:moveTo>
                    <a:pt x="2154" y="0"/>
                  </a:moveTo>
                  <a:lnTo>
                    <a:pt x="1"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5420543" y="3283287"/>
              <a:ext cx="17323" cy="13037"/>
            </a:xfrm>
            <a:custGeom>
              <a:avLst/>
              <a:gdLst/>
              <a:ahLst/>
              <a:cxnLst/>
              <a:rect l="l" t="t" r="r" b="b"/>
              <a:pathLst>
                <a:path w="481" h="362" extrusionOk="0">
                  <a:moveTo>
                    <a:pt x="0" y="0"/>
                  </a:moveTo>
                  <a:lnTo>
                    <a:pt x="379" y="362"/>
                  </a:lnTo>
                  <a:lnTo>
                    <a:pt x="480" y="334"/>
                  </a:lnTo>
                  <a:lnTo>
                    <a:pt x="0"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5345740" y="3109479"/>
              <a:ext cx="116941" cy="48908"/>
            </a:xfrm>
            <a:custGeom>
              <a:avLst/>
              <a:gdLst/>
              <a:ahLst/>
              <a:cxnLst/>
              <a:rect l="l" t="t" r="r" b="b"/>
              <a:pathLst>
                <a:path w="3247" h="1358" extrusionOk="0">
                  <a:moveTo>
                    <a:pt x="2161" y="1"/>
                  </a:moveTo>
                  <a:lnTo>
                    <a:pt x="0" y="606"/>
                  </a:lnTo>
                  <a:lnTo>
                    <a:pt x="1089" y="1357"/>
                  </a:lnTo>
                  <a:lnTo>
                    <a:pt x="3246" y="749"/>
                  </a:lnTo>
                  <a:lnTo>
                    <a:pt x="2161"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5436426" y="3084052"/>
              <a:ext cx="116725" cy="48764"/>
            </a:xfrm>
            <a:custGeom>
              <a:avLst/>
              <a:gdLst/>
              <a:ahLst/>
              <a:cxnLst/>
              <a:rect l="l" t="t" r="r" b="b"/>
              <a:pathLst>
                <a:path w="3241" h="1354" extrusionOk="0">
                  <a:moveTo>
                    <a:pt x="2162" y="0"/>
                  </a:moveTo>
                  <a:lnTo>
                    <a:pt x="1" y="606"/>
                  </a:lnTo>
                  <a:lnTo>
                    <a:pt x="1086" y="1354"/>
                  </a:lnTo>
                  <a:lnTo>
                    <a:pt x="3241" y="745"/>
                  </a:lnTo>
                  <a:lnTo>
                    <a:pt x="2162"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5527147" y="3058590"/>
              <a:ext cx="116581" cy="48548"/>
            </a:xfrm>
            <a:custGeom>
              <a:avLst/>
              <a:gdLst/>
              <a:ahLst/>
              <a:cxnLst/>
              <a:rect l="l" t="t" r="r" b="b"/>
              <a:pathLst>
                <a:path w="3237" h="1348" extrusionOk="0">
                  <a:moveTo>
                    <a:pt x="2162" y="1"/>
                  </a:moveTo>
                  <a:lnTo>
                    <a:pt x="1" y="606"/>
                  </a:lnTo>
                  <a:lnTo>
                    <a:pt x="1080" y="1348"/>
                  </a:lnTo>
                  <a:lnTo>
                    <a:pt x="3237" y="742"/>
                  </a:lnTo>
                  <a:lnTo>
                    <a:pt x="2162" y="1"/>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5504601" y="3356721"/>
              <a:ext cx="89641" cy="56652"/>
            </a:xfrm>
            <a:custGeom>
              <a:avLst/>
              <a:gdLst/>
              <a:ahLst/>
              <a:cxnLst/>
              <a:rect l="l" t="t" r="r" b="b"/>
              <a:pathLst>
                <a:path w="2489" h="1573" extrusionOk="0">
                  <a:moveTo>
                    <a:pt x="624" y="0"/>
                  </a:moveTo>
                  <a:lnTo>
                    <a:pt x="1" y="177"/>
                  </a:lnTo>
                  <a:lnTo>
                    <a:pt x="1469" y="1572"/>
                  </a:lnTo>
                  <a:lnTo>
                    <a:pt x="2488" y="1284"/>
                  </a:lnTo>
                  <a:lnTo>
                    <a:pt x="62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5026290" y="2318413"/>
              <a:ext cx="814191" cy="1399219"/>
            </a:xfrm>
            <a:custGeom>
              <a:avLst/>
              <a:gdLst/>
              <a:ahLst/>
              <a:cxnLst/>
              <a:rect l="l" t="t" r="r" b="b"/>
              <a:pathLst>
                <a:path w="22607" h="38851" extrusionOk="0">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5022328" y="2313983"/>
              <a:ext cx="823015" cy="1408006"/>
            </a:xfrm>
            <a:custGeom>
              <a:avLst/>
              <a:gdLst/>
              <a:ahLst/>
              <a:cxnLst/>
              <a:rect l="l" t="t" r="r" b="b"/>
              <a:pathLst>
                <a:path w="22852" h="39095" extrusionOk="0">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5528047" y="2801804"/>
              <a:ext cx="107649" cy="162356"/>
            </a:xfrm>
            <a:custGeom>
              <a:avLst/>
              <a:gdLst/>
              <a:ahLst/>
              <a:cxnLst/>
              <a:rect l="l" t="t" r="r" b="b"/>
              <a:pathLst>
                <a:path w="2989" h="4508" extrusionOk="0">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5642574" y="3011014"/>
              <a:ext cx="121443" cy="509612"/>
            </a:xfrm>
            <a:custGeom>
              <a:avLst/>
              <a:gdLst/>
              <a:ahLst/>
              <a:cxnLst/>
              <a:rect l="l" t="t" r="r" b="b"/>
              <a:pathLst>
                <a:path w="3372" h="14150" extrusionOk="0">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5165919" y="2681694"/>
              <a:ext cx="165165" cy="245154"/>
            </a:xfrm>
            <a:custGeom>
              <a:avLst/>
              <a:gdLst/>
              <a:ahLst/>
              <a:cxnLst/>
              <a:rect l="l" t="t" r="r" b="b"/>
              <a:pathLst>
                <a:path w="4586" h="6807" extrusionOk="0">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5184358" y="2712523"/>
              <a:ext cx="128321" cy="183352"/>
            </a:xfrm>
            <a:custGeom>
              <a:avLst/>
              <a:gdLst/>
              <a:ahLst/>
              <a:cxnLst/>
              <a:rect l="l" t="t" r="r" b="b"/>
              <a:pathLst>
                <a:path w="3563" h="5091" extrusionOk="0">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5254263" y="3005792"/>
              <a:ext cx="106028" cy="128970"/>
            </a:xfrm>
            <a:custGeom>
              <a:avLst/>
              <a:gdLst/>
              <a:ahLst/>
              <a:cxnLst/>
              <a:rect l="l" t="t" r="r" b="b"/>
              <a:pathLst>
                <a:path w="2944" h="3581" extrusionOk="0">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5274431" y="3027833"/>
              <a:ext cx="69221" cy="84923"/>
            </a:xfrm>
            <a:custGeom>
              <a:avLst/>
              <a:gdLst/>
              <a:ahLst/>
              <a:cxnLst/>
              <a:rect l="l" t="t" r="r" b="b"/>
              <a:pathLst>
                <a:path w="1922" h="2358" extrusionOk="0">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5451732" y="3059706"/>
              <a:ext cx="191024" cy="262477"/>
            </a:xfrm>
            <a:custGeom>
              <a:avLst/>
              <a:gdLst/>
              <a:ahLst/>
              <a:cxnLst/>
              <a:rect l="l" t="t" r="r" b="b"/>
              <a:pathLst>
                <a:path w="5304" h="7288" extrusionOk="0">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5405777" y="3134185"/>
              <a:ext cx="272021" cy="211876"/>
            </a:xfrm>
            <a:custGeom>
              <a:avLst/>
              <a:gdLst/>
              <a:ahLst/>
              <a:cxnLst/>
              <a:rect l="l" t="t" r="r" b="b"/>
              <a:pathLst>
                <a:path w="7553" h="5883" extrusionOk="0">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4805807" y="2688249"/>
              <a:ext cx="239140" cy="60757"/>
            </a:xfrm>
            <a:custGeom>
              <a:avLst/>
              <a:gdLst/>
              <a:ahLst/>
              <a:cxnLst/>
              <a:rect l="l" t="t" r="r" b="b"/>
              <a:pathLst>
                <a:path w="6640" h="1687" extrusionOk="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4714222" y="2747385"/>
              <a:ext cx="68573" cy="22329"/>
            </a:xfrm>
            <a:custGeom>
              <a:avLst/>
              <a:gdLst/>
              <a:ahLst/>
              <a:cxnLst/>
              <a:rect l="l" t="t" r="r" b="b"/>
              <a:pathLst>
                <a:path w="1904" h="620" extrusionOk="0">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6917892" y="3467358"/>
              <a:ext cx="269176" cy="341602"/>
            </a:xfrm>
            <a:custGeom>
              <a:avLst/>
              <a:gdLst/>
              <a:ahLst/>
              <a:cxnLst/>
              <a:rect l="l" t="t" r="r" b="b"/>
              <a:pathLst>
                <a:path w="7474" h="9485" extrusionOk="0">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6913390" y="3462821"/>
              <a:ext cx="278180" cy="350642"/>
            </a:xfrm>
            <a:custGeom>
              <a:avLst/>
              <a:gdLst/>
              <a:ahLst/>
              <a:cxnLst/>
              <a:rect l="l" t="t" r="r" b="b"/>
              <a:pathLst>
                <a:path w="7724" h="9736" extrusionOk="0">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6926140" y="3556315"/>
              <a:ext cx="252897" cy="180327"/>
            </a:xfrm>
            <a:custGeom>
              <a:avLst/>
              <a:gdLst/>
              <a:ahLst/>
              <a:cxnLst/>
              <a:rect l="l" t="t" r="r" b="b"/>
              <a:pathLst>
                <a:path w="7022" h="5007" extrusionOk="0">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6921530" y="3551849"/>
              <a:ext cx="262153" cy="189295"/>
            </a:xfrm>
            <a:custGeom>
              <a:avLst/>
              <a:gdLst/>
              <a:ahLst/>
              <a:cxnLst/>
              <a:rect l="l" t="t" r="r" b="b"/>
              <a:pathLst>
                <a:path w="7279" h="5256" extrusionOk="0">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6921242" y="3505174"/>
              <a:ext cx="1188" cy="11705"/>
            </a:xfrm>
            <a:custGeom>
              <a:avLst/>
              <a:gdLst/>
              <a:ahLst/>
              <a:cxnLst/>
              <a:rect l="l" t="t" r="r" b="b"/>
              <a:pathLst>
                <a:path w="33" h="325" extrusionOk="0">
                  <a:moveTo>
                    <a:pt x="1" y="1"/>
                  </a:moveTo>
                  <a:lnTo>
                    <a:pt x="33" y="325"/>
                  </a:lnTo>
                  <a:lnTo>
                    <a:pt x="33" y="27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6916632" y="3500636"/>
              <a:ext cx="10192" cy="20601"/>
            </a:xfrm>
            <a:custGeom>
              <a:avLst/>
              <a:gdLst/>
              <a:ahLst/>
              <a:cxnLst/>
              <a:rect l="l" t="t" r="r" b="b"/>
              <a:pathLst>
                <a:path w="283" h="572" extrusionOk="0">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6902226" y="3382111"/>
              <a:ext cx="302634" cy="172944"/>
            </a:xfrm>
            <a:custGeom>
              <a:avLst/>
              <a:gdLst/>
              <a:ahLst/>
              <a:cxnLst/>
              <a:rect l="l" t="t" r="r" b="b"/>
              <a:pathLst>
                <a:path w="8403" h="4802" extrusionOk="0">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6897724" y="3377609"/>
              <a:ext cx="311674" cy="181840"/>
            </a:xfrm>
            <a:custGeom>
              <a:avLst/>
              <a:gdLst/>
              <a:ahLst/>
              <a:cxnLst/>
              <a:rect l="l" t="t" r="r" b="b"/>
              <a:pathLst>
                <a:path w="8654" h="5049" extrusionOk="0">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6902226" y="3346529"/>
              <a:ext cx="302634" cy="172980"/>
            </a:xfrm>
            <a:custGeom>
              <a:avLst/>
              <a:gdLst/>
              <a:ahLst/>
              <a:cxnLst/>
              <a:rect l="l" t="t" r="r" b="b"/>
              <a:pathLst>
                <a:path w="8403" h="4803" extrusionOk="0">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6897724" y="3342027"/>
              <a:ext cx="311674" cy="181984"/>
            </a:xfrm>
            <a:custGeom>
              <a:avLst/>
              <a:gdLst/>
              <a:ahLst/>
              <a:cxnLst/>
              <a:rect l="l" t="t" r="r" b="b"/>
              <a:pathLst>
                <a:path w="8654" h="5053" extrusionOk="0">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6921422" y="3340298"/>
              <a:ext cx="264278" cy="151011"/>
            </a:xfrm>
            <a:custGeom>
              <a:avLst/>
              <a:gdLst/>
              <a:ahLst/>
              <a:cxnLst/>
              <a:rect l="l" t="t" r="r" b="b"/>
              <a:pathLst>
                <a:path w="7338" h="4193" extrusionOk="0">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6916884" y="3335760"/>
              <a:ext cx="273318" cy="160087"/>
            </a:xfrm>
            <a:custGeom>
              <a:avLst/>
              <a:gdLst/>
              <a:ahLst/>
              <a:cxnLst/>
              <a:rect l="l" t="t" r="r" b="b"/>
              <a:pathLst>
                <a:path w="7589" h="4445" extrusionOk="0">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6921422" y="3309181"/>
              <a:ext cx="264278" cy="151047"/>
            </a:xfrm>
            <a:custGeom>
              <a:avLst/>
              <a:gdLst/>
              <a:ahLst/>
              <a:cxnLst/>
              <a:rect l="l" t="t" r="r" b="b"/>
              <a:pathLst>
                <a:path w="7338" h="4194" extrusionOk="0">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6916884" y="3304679"/>
              <a:ext cx="273318" cy="160051"/>
            </a:xfrm>
            <a:custGeom>
              <a:avLst/>
              <a:gdLst/>
              <a:ahLst/>
              <a:cxnLst/>
              <a:rect l="l" t="t" r="r" b="b"/>
              <a:pathLst>
                <a:path w="7589" h="4444" extrusionOk="0">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7513576" y="3425581"/>
              <a:ext cx="5798" cy="30901"/>
            </a:xfrm>
            <a:custGeom>
              <a:avLst/>
              <a:gdLst/>
              <a:ahLst/>
              <a:cxnLst/>
              <a:rect l="l" t="t" r="r" b="b"/>
              <a:pathLst>
                <a:path w="161" h="858" extrusionOk="0">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6344033" y="3655932"/>
              <a:ext cx="300005" cy="202260"/>
            </a:xfrm>
            <a:custGeom>
              <a:avLst/>
              <a:gdLst/>
              <a:ahLst/>
              <a:cxnLst/>
              <a:rect l="l" t="t" r="r" b="b"/>
              <a:pathLst>
                <a:path w="8330" h="5616" extrusionOk="0">
                  <a:moveTo>
                    <a:pt x="2710" y="0"/>
                  </a:moveTo>
                  <a:lnTo>
                    <a:pt x="0" y="4453"/>
                  </a:lnTo>
                  <a:lnTo>
                    <a:pt x="6005" y="5616"/>
                  </a:lnTo>
                  <a:lnTo>
                    <a:pt x="8329" y="1162"/>
                  </a:lnTo>
                  <a:lnTo>
                    <a:pt x="2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6339351" y="3651394"/>
              <a:ext cx="309297" cy="211336"/>
            </a:xfrm>
            <a:custGeom>
              <a:avLst/>
              <a:gdLst/>
              <a:ahLst/>
              <a:cxnLst/>
              <a:rect l="l" t="t" r="r" b="b"/>
              <a:pathLst>
                <a:path w="8588" h="5868" extrusionOk="0">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6511394" y="3474489"/>
              <a:ext cx="285995" cy="209283"/>
            </a:xfrm>
            <a:custGeom>
              <a:avLst/>
              <a:gdLst/>
              <a:ahLst/>
              <a:cxnLst/>
              <a:rect l="l" t="t" r="r" b="b"/>
              <a:pathLst>
                <a:path w="7941" h="5811" extrusionOk="0">
                  <a:moveTo>
                    <a:pt x="2711" y="0"/>
                  </a:moveTo>
                  <a:lnTo>
                    <a:pt x="1" y="4067"/>
                  </a:lnTo>
                  <a:lnTo>
                    <a:pt x="5616" y="5811"/>
                  </a:lnTo>
                  <a:lnTo>
                    <a:pt x="7941" y="1743"/>
                  </a:lnTo>
                  <a:lnTo>
                    <a:pt x="2711"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6506784" y="3470060"/>
              <a:ext cx="295359" cy="218251"/>
            </a:xfrm>
            <a:custGeom>
              <a:avLst/>
              <a:gdLst/>
              <a:ahLst/>
              <a:cxnLst/>
              <a:rect l="l" t="t" r="r" b="b"/>
              <a:pathLst>
                <a:path w="8201" h="6060" extrusionOk="0">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6650879" y="3753497"/>
              <a:ext cx="272201" cy="160447"/>
            </a:xfrm>
            <a:custGeom>
              <a:avLst/>
              <a:gdLst/>
              <a:ahLst/>
              <a:cxnLst/>
              <a:rect l="l" t="t" r="r" b="b"/>
              <a:pathLst>
                <a:path w="7558" h="4455" extrusionOk="0">
                  <a:moveTo>
                    <a:pt x="4843" y="1"/>
                  </a:moveTo>
                  <a:lnTo>
                    <a:pt x="0" y="1358"/>
                  </a:lnTo>
                  <a:lnTo>
                    <a:pt x="1938" y="4455"/>
                  </a:lnTo>
                  <a:lnTo>
                    <a:pt x="7557" y="3101"/>
                  </a:lnTo>
                  <a:lnTo>
                    <a:pt x="4843" y="1"/>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6646233" y="3749067"/>
              <a:ext cx="281457" cy="169415"/>
            </a:xfrm>
            <a:custGeom>
              <a:avLst/>
              <a:gdLst/>
              <a:ahLst/>
              <a:cxnLst/>
              <a:rect l="l" t="t" r="r" b="b"/>
              <a:pathLst>
                <a:path w="7815" h="4704" extrusionOk="0">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7355183" y="1746172"/>
              <a:ext cx="714502" cy="1479100"/>
            </a:xfrm>
            <a:custGeom>
              <a:avLst/>
              <a:gdLst/>
              <a:ahLst/>
              <a:cxnLst/>
              <a:rect l="l" t="t" r="r" b="b"/>
              <a:pathLst>
                <a:path w="19839" h="41069" extrusionOk="0">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7350826" y="1741743"/>
              <a:ext cx="719616" cy="1488176"/>
            </a:xfrm>
            <a:custGeom>
              <a:avLst/>
              <a:gdLst/>
              <a:ahLst/>
              <a:cxnLst/>
              <a:rect l="l" t="t" r="r" b="b"/>
              <a:pathLst>
                <a:path w="19981" h="41321" extrusionOk="0">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7708020" y="1903701"/>
              <a:ext cx="220448" cy="896449"/>
            </a:xfrm>
            <a:custGeom>
              <a:avLst/>
              <a:gdLst/>
              <a:ahLst/>
              <a:cxnLst/>
              <a:rect l="l" t="t" r="r" b="b"/>
              <a:pathLst>
                <a:path w="6121" h="24891" extrusionOk="0">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7674706" y="1858935"/>
              <a:ext cx="53266" cy="26363"/>
            </a:xfrm>
            <a:custGeom>
              <a:avLst/>
              <a:gdLst/>
              <a:ahLst/>
              <a:cxnLst/>
              <a:rect l="l" t="t" r="r" b="b"/>
              <a:pathLst>
                <a:path w="1479" h="732" extrusionOk="0">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7630732" y="1910580"/>
              <a:ext cx="179571" cy="366561"/>
            </a:xfrm>
            <a:custGeom>
              <a:avLst/>
              <a:gdLst/>
              <a:ahLst/>
              <a:cxnLst/>
              <a:rect l="l" t="t" r="r" b="b"/>
              <a:pathLst>
                <a:path w="4986" h="10178" extrusionOk="0">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7217103" y="2651226"/>
              <a:ext cx="621295" cy="818909"/>
            </a:xfrm>
            <a:custGeom>
              <a:avLst/>
              <a:gdLst/>
              <a:ahLst/>
              <a:cxnLst/>
              <a:rect l="l" t="t" r="r" b="b"/>
              <a:pathLst>
                <a:path w="17251" h="22738" extrusionOk="0">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7212601" y="2646832"/>
              <a:ext cx="630695" cy="827805"/>
            </a:xfrm>
            <a:custGeom>
              <a:avLst/>
              <a:gdLst/>
              <a:ahLst/>
              <a:cxnLst/>
              <a:rect l="l" t="t" r="r" b="b"/>
              <a:pathLst>
                <a:path w="17512" h="22985" extrusionOk="0">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7623817" y="2821576"/>
              <a:ext cx="173736" cy="300437"/>
            </a:xfrm>
            <a:custGeom>
              <a:avLst/>
              <a:gdLst/>
              <a:ahLst/>
              <a:cxnLst/>
              <a:rect l="l" t="t" r="r" b="b"/>
              <a:pathLst>
                <a:path w="4824" h="8342" extrusionOk="0">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7580744" y="3157018"/>
              <a:ext cx="32377" cy="253221"/>
            </a:xfrm>
            <a:custGeom>
              <a:avLst/>
              <a:gdLst/>
              <a:ahLst/>
              <a:cxnLst/>
              <a:rect l="l" t="t" r="r" b="b"/>
              <a:pathLst>
                <a:path w="899" h="7031" extrusionOk="0">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6845611" y="1955167"/>
              <a:ext cx="700600" cy="1371883"/>
            </a:xfrm>
            <a:custGeom>
              <a:avLst/>
              <a:gdLst/>
              <a:ahLst/>
              <a:cxnLst/>
              <a:rect l="l" t="t" r="r" b="b"/>
              <a:pathLst>
                <a:path w="19453" h="38092" extrusionOk="0">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6840569" y="1950737"/>
              <a:ext cx="710252" cy="1380707"/>
            </a:xfrm>
            <a:custGeom>
              <a:avLst/>
              <a:gdLst/>
              <a:ahLst/>
              <a:cxnLst/>
              <a:rect l="l" t="t" r="r" b="b"/>
              <a:pathLst>
                <a:path w="19721" h="38337" extrusionOk="0">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7178531" y="2002814"/>
              <a:ext cx="211120" cy="278828"/>
            </a:xfrm>
            <a:custGeom>
              <a:avLst/>
              <a:gdLst/>
              <a:ahLst/>
              <a:cxnLst/>
              <a:rect l="l" t="t" r="r" b="b"/>
              <a:pathLst>
                <a:path w="5862" h="7742" extrusionOk="0">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6845611" y="2217211"/>
              <a:ext cx="700600" cy="1109838"/>
            </a:xfrm>
            <a:custGeom>
              <a:avLst/>
              <a:gdLst/>
              <a:ahLst/>
              <a:cxnLst/>
              <a:rect l="l" t="t" r="r" b="b"/>
              <a:pathLst>
                <a:path w="19453" h="30816" extrusionOk="0">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6840569" y="2212781"/>
              <a:ext cx="710252" cy="1118662"/>
            </a:xfrm>
            <a:custGeom>
              <a:avLst/>
              <a:gdLst/>
              <a:ahLst/>
              <a:cxnLst/>
              <a:rect l="l" t="t" r="r" b="b"/>
              <a:pathLst>
                <a:path w="19721" h="31061" extrusionOk="0">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6923907" y="2516674"/>
              <a:ext cx="314051" cy="296728"/>
            </a:xfrm>
            <a:custGeom>
              <a:avLst/>
              <a:gdLst/>
              <a:ahLst/>
              <a:cxnLst/>
              <a:rect l="l" t="t" r="r" b="b"/>
              <a:pathLst>
                <a:path w="8720" h="8239" extrusionOk="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6920377" y="2512281"/>
              <a:ext cx="322082" cy="305551"/>
            </a:xfrm>
            <a:custGeom>
              <a:avLst/>
              <a:gdLst/>
              <a:ahLst/>
              <a:cxnLst/>
              <a:rect l="l" t="t" r="r" b="b"/>
              <a:pathLst>
                <a:path w="8943" h="8484" extrusionOk="0">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6915875" y="1365964"/>
              <a:ext cx="563995" cy="726278"/>
            </a:xfrm>
            <a:custGeom>
              <a:avLst/>
              <a:gdLst/>
              <a:ahLst/>
              <a:cxnLst/>
              <a:rect l="l" t="t" r="r" b="b"/>
              <a:pathLst>
                <a:path w="15660" h="20166" extrusionOk="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6916272" y="1361606"/>
              <a:ext cx="567632" cy="735210"/>
            </a:xfrm>
            <a:custGeom>
              <a:avLst/>
              <a:gdLst/>
              <a:ahLst/>
              <a:cxnLst/>
              <a:rect l="l" t="t" r="r" b="b"/>
              <a:pathLst>
                <a:path w="15761" h="20414" extrusionOk="0">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7147414" y="1370538"/>
              <a:ext cx="327196" cy="717167"/>
            </a:xfrm>
            <a:custGeom>
              <a:avLst/>
              <a:gdLst/>
              <a:ahLst/>
              <a:cxnLst/>
              <a:rect l="l" t="t" r="r" b="b"/>
              <a:pathLst>
                <a:path w="9085" h="19913" extrusionOk="0">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7138050" y="1366036"/>
              <a:ext cx="341818" cy="726170"/>
            </a:xfrm>
            <a:custGeom>
              <a:avLst/>
              <a:gdLst/>
              <a:ahLst/>
              <a:cxnLst/>
              <a:rect l="l" t="t" r="r" b="b"/>
              <a:pathLst>
                <a:path w="9491" h="20163" extrusionOk="0">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7027017" y="1791515"/>
              <a:ext cx="56183" cy="111719"/>
            </a:xfrm>
            <a:custGeom>
              <a:avLst/>
              <a:gdLst/>
              <a:ahLst/>
              <a:cxnLst/>
              <a:rect l="l" t="t" r="r" b="b"/>
              <a:pathLst>
                <a:path w="1560" h="3102" extrusionOk="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7060115" y="1944110"/>
              <a:ext cx="146113" cy="28668"/>
            </a:xfrm>
            <a:custGeom>
              <a:avLst/>
              <a:gdLst/>
              <a:ahLst/>
              <a:cxnLst/>
              <a:rect l="l" t="t" r="r" b="b"/>
              <a:pathLst>
                <a:path w="4057" h="796" extrusionOk="0">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7161352" y="1742931"/>
              <a:ext cx="23230" cy="39761"/>
            </a:xfrm>
            <a:custGeom>
              <a:avLst/>
              <a:gdLst/>
              <a:ahLst/>
              <a:cxnLst/>
              <a:rect l="l" t="t" r="r" b="b"/>
              <a:pathLst>
                <a:path w="645" h="1104" extrusionOk="0">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6997053" y="1716388"/>
              <a:ext cx="23374" cy="39761"/>
            </a:xfrm>
            <a:custGeom>
              <a:avLst/>
              <a:gdLst/>
              <a:ahLst/>
              <a:cxnLst/>
              <a:rect l="l" t="t" r="r" b="b"/>
              <a:pathLst>
                <a:path w="649" h="1104" extrusionOk="0">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6970510" y="1632762"/>
              <a:ext cx="73074" cy="21717"/>
            </a:xfrm>
            <a:custGeom>
              <a:avLst/>
              <a:gdLst/>
              <a:ahLst/>
              <a:cxnLst/>
              <a:rect l="l" t="t" r="r" b="b"/>
              <a:pathLst>
                <a:path w="2029" h="603" extrusionOk="0">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7126490" y="1647060"/>
              <a:ext cx="73110" cy="27371"/>
            </a:xfrm>
            <a:custGeom>
              <a:avLst/>
              <a:gdLst/>
              <a:ahLst/>
              <a:cxnLst/>
              <a:rect l="l" t="t" r="r" b="b"/>
              <a:pathLst>
                <a:path w="2030" h="760" extrusionOk="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6756618" y="1246899"/>
              <a:ext cx="816136" cy="607825"/>
            </a:xfrm>
            <a:custGeom>
              <a:avLst/>
              <a:gdLst/>
              <a:ahLst/>
              <a:cxnLst/>
              <a:rect l="l" t="t" r="r" b="b"/>
              <a:pathLst>
                <a:path w="22661" h="16877" extrusionOk="0">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6789212" y="1242469"/>
              <a:ext cx="787288" cy="616685"/>
            </a:xfrm>
            <a:custGeom>
              <a:avLst/>
              <a:gdLst/>
              <a:ahLst/>
              <a:cxnLst/>
              <a:rect l="l" t="t" r="r" b="b"/>
              <a:pathLst>
                <a:path w="21860" h="17123" extrusionOk="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6881409" y="1456505"/>
              <a:ext cx="270689" cy="143268"/>
            </a:xfrm>
            <a:custGeom>
              <a:avLst/>
              <a:gdLst/>
              <a:ahLst/>
              <a:cxnLst/>
              <a:rect l="l" t="t" r="r" b="b"/>
              <a:pathLst>
                <a:path w="7516" h="3978" extrusionOk="0">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6834950" y="1495581"/>
              <a:ext cx="25823" cy="64071"/>
            </a:xfrm>
            <a:custGeom>
              <a:avLst/>
              <a:gdLst/>
              <a:ahLst/>
              <a:cxnLst/>
              <a:rect l="l" t="t" r="r" b="b"/>
              <a:pathLst>
                <a:path w="717" h="1779" extrusionOk="0">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6874278" y="1331065"/>
              <a:ext cx="527944" cy="137901"/>
            </a:xfrm>
            <a:custGeom>
              <a:avLst/>
              <a:gdLst/>
              <a:ahLst/>
              <a:cxnLst/>
              <a:rect l="l" t="t" r="r" b="b"/>
              <a:pathLst>
                <a:path w="14659" h="3829" extrusionOk="0">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7166862" y="1432951"/>
              <a:ext cx="196642" cy="255779"/>
            </a:xfrm>
            <a:custGeom>
              <a:avLst/>
              <a:gdLst/>
              <a:ahLst/>
              <a:cxnLst/>
              <a:rect l="l" t="t" r="r" b="b"/>
              <a:pathLst>
                <a:path w="5460" h="7102" extrusionOk="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7297056" y="1484308"/>
              <a:ext cx="208023" cy="85752"/>
            </a:xfrm>
            <a:custGeom>
              <a:avLst/>
              <a:gdLst/>
              <a:ahLst/>
              <a:cxnLst/>
              <a:rect l="l" t="t" r="r" b="b"/>
              <a:pathLst>
                <a:path w="5776" h="2381" extrusionOk="0">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7219120" y="1403851"/>
              <a:ext cx="44983" cy="50925"/>
            </a:xfrm>
            <a:custGeom>
              <a:avLst/>
              <a:gdLst/>
              <a:ahLst/>
              <a:cxnLst/>
              <a:rect l="l" t="t" r="r" b="b"/>
              <a:pathLst>
                <a:path w="1249" h="1414" extrusionOk="0">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881553" y="1662042"/>
              <a:ext cx="420295" cy="194841"/>
            </a:xfrm>
            <a:custGeom>
              <a:avLst/>
              <a:gdLst/>
              <a:ahLst/>
              <a:cxnLst/>
              <a:rect l="l" t="t" r="r" b="b"/>
              <a:pathLst>
                <a:path w="11670" h="5410" extrusionOk="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7297416" y="1703099"/>
              <a:ext cx="172440" cy="66304"/>
            </a:xfrm>
            <a:custGeom>
              <a:avLst/>
              <a:gdLst/>
              <a:ahLst/>
              <a:cxnLst/>
              <a:rect l="l" t="t" r="r" b="b"/>
              <a:pathLst>
                <a:path w="4788" h="1841" extrusionOk="0">
                  <a:moveTo>
                    <a:pt x="4788" y="0"/>
                  </a:moveTo>
                  <a:lnTo>
                    <a:pt x="1" y="828"/>
                  </a:lnTo>
                  <a:lnTo>
                    <a:pt x="1" y="1840"/>
                  </a:lnTo>
                  <a:lnTo>
                    <a:pt x="4788" y="644"/>
                  </a:lnTo>
                  <a:lnTo>
                    <a:pt x="4788" y="0"/>
                  </a:ln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7292914" y="1698633"/>
              <a:ext cx="181480" cy="75271"/>
            </a:xfrm>
            <a:custGeom>
              <a:avLst/>
              <a:gdLst/>
              <a:ahLst/>
              <a:cxnLst/>
              <a:rect l="l" t="t" r="r" b="b"/>
              <a:pathLst>
                <a:path w="5039" h="2090" extrusionOk="0">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7393647" y="1585654"/>
              <a:ext cx="216918" cy="305335"/>
            </a:xfrm>
            <a:custGeom>
              <a:avLst/>
              <a:gdLst/>
              <a:ahLst/>
              <a:cxnLst/>
              <a:rect l="l" t="t" r="r" b="b"/>
              <a:pathLst>
                <a:path w="6023" h="8478" extrusionOk="0">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7396168" y="1581188"/>
              <a:ext cx="212020" cy="314267"/>
            </a:xfrm>
            <a:custGeom>
              <a:avLst/>
              <a:gdLst/>
              <a:ahLst/>
              <a:cxnLst/>
              <a:rect l="l" t="t" r="r" b="b"/>
              <a:pathLst>
                <a:path w="5887" h="8726" extrusionOk="0">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7479362" y="1617924"/>
              <a:ext cx="156881" cy="256463"/>
            </a:xfrm>
            <a:custGeom>
              <a:avLst/>
              <a:gdLst/>
              <a:ahLst/>
              <a:cxnLst/>
              <a:rect l="l" t="t" r="r" b="b"/>
              <a:pathLst>
                <a:path w="4356" h="7121" extrusionOk="0">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7474356" y="1613494"/>
              <a:ext cx="166930" cy="265431"/>
            </a:xfrm>
            <a:custGeom>
              <a:avLst/>
              <a:gdLst/>
              <a:ahLst/>
              <a:cxnLst/>
              <a:rect l="l" t="t" r="r" b="b"/>
              <a:pathLst>
                <a:path w="4635" h="7370" extrusionOk="0">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7540623" y="1404067"/>
              <a:ext cx="98537" cy="367965"/>
            </a:xfrm>
            <a:custGeom>
              <a:avLst/>
              <a:gdLst/>
              <a:ahLst/>
              <a:cxnLst/>
              <a:rect l="l" t="t" r="r" b="b"/>
              <a:pathLst>
                <a:path w="2736" h="10217" extrusionOk="0">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536986" y="1399529"/>
              <a:ext cx="114312" cy="376897"/>
            </a:xfrm>
            <a:custGeom>
              <a:avLst/>
              <a:gdLst/>
              <a:ahLst/>
              <a:cxnLst/>
              <a:rect l="l" t="t" r="r" b="b"/>
              <a:pathLst>
                <a:path w="3174" h="10465" extrusionOk="0">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7313983" y="1211604"/>
              <a:ext cx="336992" cy="283006"/>
            </a:xfrm>
            <a:custGeom>
              <a:avLst/>
              <a:gdLst/>
              <a:ahLst/>
              <a:cxnLst/>
              <a:rect l="l" t="t" r="r" b="b"/>
              <a:pathLst>
                <a:path w="9357" h="7858" extrusionOk="0">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309337" y="1207174"/>
              <a:ext cx="342215" cy="291866"/>
            </a:xfrm>
            <a:custGeom>
              <a:avLst/>
              <a:gdLst/>
              <a:ahLst/>
              <a:cxnLst/>
              <a:rect l="l" t="t" r="r" b="b"/>
              <a:pathLst>
                <a:path w="9502" h="8104" extrusionOk="0">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6122470" y="3243922"/>
              <a:ext cx="144384" cy="43290"/>
            </a:xfrm>
            <a:custGeom>
              <a:avLst/>
              <a:gdLst/>
              <a:ahLst/>
              <a:cxnLst/>
              <a:rect l="l" t="t" r="r" b="b"/>
              <a:pathLst>
                <a:path w="4009" h="1202" extrusionOk="0">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122579" y="3237296"/>
              <a:ext cx="156413" cy="54419"/>
            </a:xfrm>
            <a:custGeom>
              <a:avLst/>
              <a:gdLst/>
              <a:ahLst/>
              <a:cxnLst/>
              <a:rect l="l" t="t" r="r" b="b"/>
              <a:pathLst>
                <a:path w="4343" h="1511" extrusionOk="0">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6030381" y="2409674"/>
              <a:ext cx="1565572" cy="1017388"/>
            </a:xfrm>
            <a:custGeom>
              <a:avLst/>
              <a:gdLst/>
              <a:ahLst/>
              <a:cxnLst/>
              <a:rect l="l" t="t" r="r" b="b"/>
              <a:pathLst>
                <a:path w="43470" h="28249" extrusionOk="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061570" y="2407549"/>
              <a:ext cx="1539137" cy="1023978"/>
            </a:xfrm>
            <a:custGeom>
              <a:avLst/>
              <a:gdLst/>
              <a:ahLst/>
              <a:cxnLst/>
              <a:rect l="l" t="t" r="r" b="b"/>
              <a:pathLst>
                <a:path w="42736" h="28432" extrusionOk="0">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481718" y="2523949"/>
              <a:ext cx="1092551" cy="739568"/>
            </a:xfrm>
            <a:custGeom>
              <a:avLst/>
              <a:gdLst/>
              <a:ahLst/>
              <a:cxnLst/>
              <a:rect l="l" t="t" r="r" b="b"/>
              <a:pathLst>
                <a:path w="30336" h="20535" extrusionOk="0">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7306816" y="2409674"/>
              <a:ext cx="289128" cy="303246"/>
            </a:xfrm>
            <a:custGeom>
              <a:avLst/>
              <a:gdLst/>
              <a:ahLst/>
              <a:cxnLst/>
              <a:rect l="l" t="t" r="r" b="b"/>
              <a:pathLst>
                <a:path w="8028" h="8420" extrusionOk="0">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7302062" y="2405244"/>
              <a:ext cx="298636" cy="312178"/>
            </a:xfrm>
            <a:custGeom>
              <a:avLst/>
              <a:gdLst/>
              <a:ahLst/>
              <a:cxnLst/>
              <a:rect l="l" t="t" r="r" b="b"/>
              <a:pathLst>
                <a:path w="8292" h="8668" extrusionOk="0">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5937031" y="2844734"/>
              <a:ext cx="716879" cy="353487"/>
            </a:xfrm>
            <a:custGeom>
              <a:avLst/>
              <a:gdLst/>
              <a:ahLst/>
              <a:cxnLst/>
              <a:rect l="l" t="t" r="r" b="b"/>
              <a:pathLst>
                <a:path w="19905" h="9815" extrusionOk="0">
                  <a:moveTo>
                    <a:pt x="7807" y="0"/>
                  </a:moveTo>
                  <a:lnTo>
                    <a:pt x="0" y="2772"/>
                  </a:lnTo>
                  <a:lnTo>
                    <a:pt x="10925" y="9815"/>
                  </a:lnTo>
                  <a:lnTo>
                    <a:pt x="19905" y="6151"/>
                  </a:lnTo>
                  <a:lnTo>
                    <a:pt x="780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5932493" y="2840232"/>
              <a:ext cx="726062" cy="362527"/>
            </a:xfrm>
            <a:custGeom>
              <a:avLst/>
              <a:gdLst/>
              <a:ahLst/>
              <a:cxnLst/>
              <a:rect l="l" t="t" r="r" b="b"/>
              <a:pathLst>
                <a:path w="20160" h="10066" extrusionOk="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030633" y="2889536"/>
              <a:ext cx="161779" cy="59857"/>
            </a:xfrm>
            <a:custGeom>
              <a:avLst/>
              <a:gdLst/>
              <a:ahLst/>
              <a:cxnLst/>
              <a:rect l="l" t="t" r="r" b="b"/>
              <a:pathLst>
                <a:path w="4492" h="1662" extrusionOk="0">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6055159" y="2963295"/>
              <a:ext cx="518544" cy="182776"/>
            </a:xfrm>
            <a:custGeom>
              <a:avLst/>
              <a:gdLst/>
              <a:ahLst/>
              <a:cxnLst/>
              <a:rect l="l" t="t" r="r" b="b"/>
              <a:pathLst>
                <a:path w="14398" h="5075" extrusionOk="0">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6265197" y="2772164"/>
              <a:ext cx="640959" cy="186666"/>
            </a:xfrm>
            <a:custGeom>
              <a:avLst/>
              <a:gdLst/>
              <a:ahLst/>
              <a:cxnLst/>
              <a:rect l="l" t="t" r="r" b="b"/>
              <a:pathLst>
                <a:path w="17797" h="5183" extrusionOk="0">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6269087" y="2767734"/>
              <a:ext cx="641679" cy="195525"/>
            </a:xfrm>
            <a:custGeom>
              <a:avLst/>
              <a:gdLst/>
              <a:ahLst/>
              <a:cxnLst/>
              <a:rect l="l" t="t" r="r" b="b"/>
              <a:pathLst>
                <a:path w="17817" h="5429" extrusionOk="0">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6513159" y="2821900"/>
              <a:ext cx="385216" cy="125332"/>
            </a:xfrm>
            <a:custGeom>
              <a:avLst/>
              <a:gdLst/>
              <a:ahLst/>
              <a:cxnLst/>
              <a:rect l="l" t="t" r="r" b="b"/>
              <a:pathLst>
                <a:path w="10696" h="3480" extrusionOk="0">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6168425" y="2880532"/>
              <a:ext cx="56976" cy="59605"/>
            </a:xfrm>
            <a:custGeom>
              <a:avLst/>
              <a:gdLst/>
              <a:ahLst/>
              <a:cxnLst/>
              <a:rect l="l" t="t" r="r" b="b"/>
              <a:pathLst>
                <a:path w="1582" h="1655" extrusionOk="0">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6165580" y="2876067"/>
              <a:ext cx="64575" cy="68537"/>
            </a:xfrm>
            <a:custGeom>
              <a:avLst/>
              <a:gdLst/>
              <a:ahLst/>
              <a:cxnLst/>
              <a:rect l="l" t="t" r="r" b="b"/>
              <a:pathLst>
                <a:path w="1793" h="1903" extrusionOk="0">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6207033" y="2863894"/>
              <a:ext cx="43290" cy="96772"/>
            </a:xfrm>
            <a:custGeom>
              <a:avLst/>
              <a:gdLst/>
              <a:ahLst/>
              <a:cxnLst/>
              <a:rect l="l" t="t" r="r" b="b"/>
              <a:pathLst>
                <a:path w="1202" h="2687" extrusionOk="0">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6202279" y="2859428"/>
              <a:ext cx="52438" cy="105740"/>
            </a:xfrm>
            <a:custGeom>
              <a:avLst/>
              <a:gdLst/>
              <a:ahLst/>
              <a:cxnLst/>
              <a:rect l="l" t="t" r="r" b="b"/>
              <a:pathLst>
                <a:path w="1456" h="2936" extrusionOk="0">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6218702" y="2839079"/>
              <a:ext cx="56436" cy="119462"/>
            </a:xfrm>
            <a:custGeom>
              <a:avLst/>
              <a:gdLst/>
              <a:ahLst/>
              <a:cxnLst/>
              <a:rect l="l" t="t" r="r" b="b"/>
              <a:pathLst>
                <a:path w="1567" h="3317" extrusionOk="0">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6216829" y="2834577"/>
              <a:ext cx="62702" cy="128466"/>
            </a:xfrm>
            <a:custGeom>
              <a:avLst/>
              <a:gdLst/>
              <a:ahLst/>
              <a:cxnLst/>
              <a:rect l="l" t="t" r="r" b="b"/>
              <a:pathLst>
                <a:path w="1741" h="3567" extrusionOk="0">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250287" y="2822404"/>
              <a:ext cx="59677" cy="147013"/>
            </a:xfrm>
            <a:custGeom>
              <a:avLst/>
              <a:gdLst/>
              <a:ahLst/>
              <a:cxnLst/>
              <a:rect l="l" t="t" r="r" b="b"/>
              <a:pathLst>
                <a:path w="1657" h="4082" extrusionOk="0">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6244885" y="2818011"/>
              <a:ext cx="69689" cy="155909"/>
            </a:xfrm>
            <a:custGeom>
              <a:avLst/>
              <a:gdLst/>
              <a:ahLst/>
              <a:cxnLst/>
              <a:rect l="l" t="t" r="r" b="b"/>
              <a:pathLst>
                <a:path w="1935" h="4329" extrusionOk="0">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6279711" y="2667793"/>
              <a:ext cx="96268" cy="352587"/>
            </a:xfrm>
            <a:custGeom>
              <a:avLst/>
              <a:gdLst/>
              <a:ahLst/>
              <a:cxnLst/>
              <a:rect l="l" t="t" r="r" b="b"/>
              <a:pathLst>
                <a:path w="2673" h="9790" extrusionOk="0">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6350408" y="2656592"/>
              <a:ext cx="22978" cy="17503"/>
            </a:xfrm>
            <a:custGeom>
              <a:avLst/>
              <a:gdLst/>
              <a:ahLst/>
              <a:cxnLst/>
              <a:rect l="l" t="t" r="r" b="b"/>
              <a:pathLst>
                <a:path w="638" h="486" extrusionOk="0">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6286734" y="2918636"/>
              <a:ext cx="207410" cy="78333"/>
            </a:xfrm>
            <a:custGeom>
              <a:avLst/>
              <a:gdLst/>
              <a:ahLst/>
              <a:cxnLst/>
              <a:rect l="l" t="t" r="r" b="b"/>
              <a:pathLst>
                <a:path w="5759" h="2175" extrusionOk="0">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6282376" y="2914206"/>
              <a:ext cx="216774" cy="87156"/>
            </a:xfrm>
            <a:custGeom>
              <a:avLst/>
              <a:gdLst/>
              <a:ahLst/>
              <a:cxnLst/>
              <a:rect l="l" t="t" r="r" b="b"/>
              <a:pathLst>
                <a:path w="6019" h="2420" extrusionOk="0">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5058415" y="2359758"/>
              <a:ext cx="454905" cy="422852"/>
            </a:xfrm>
            <a:custGeom>
              <a:avLst/>
              <a:gdLst/>
              <a:ahLst/>
              <a:cxnLst/>
              <a:rect l="l" t="t" r="r" b="b"/>
              <a:pathLst>
                <a:path w="12631" h="11741" extrusionOk="0">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7313838" y="3674336"/>
              <a:ext cx="341602" cy="237087"/>
            </a:xfrm>
            <a:custGeom>
              <a:avLst/>
              <a:gdLst/>
              <a:ahLst/>
              <a:cxnLst/>
              <a:rect l="l" t="t" r="r" b="b"/>
              <a:pathLst>
                <a:path w="9485" h="6583" extrusionOk="0">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7309193" y="3669942"/>
              <a:ext cx="350894" cy="245982"/>
            </a:xfrm>
            <a:custGeom>
              <a:avLst/>
              <a:gdLst/>
              <a:ahLst/>
              <a:cxnLst/>
              <a:rect l="l" t="t" r="r" b="b"/>
              <a:pathLst>
                <a:path w="9743" h="6830" extrusionOk="0">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7313838" y="3560565"/>
              <a:ext cx="341602" cy="227723"/>
            </a:xfrm>
            <a:custGeom>
              <a:avLst/>
              <a:gdLst/>
              <a:ahLst/>
              <a:cxnLst/>
              <a:rect l="l" t="t" r="r" b="b"/>
              <a:pathLst>
                <a:path w="9485" h="6323" extrusionOk="0">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7309337" y="3556063"/>
              <a:ext cx="350606" cy="236727"/>
            </a:xfrm>
            <a:custGeom>
              <a:avLst/>
              <a:gdLst/>
              <a:ahLst/>
              <a:cxnLst/>
              <a:rect l="l" t="t" r="r" b="b"/>
              <a:pathLst>
                <a:path w="9735" h="6573" extrusionOk="0">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7339409" y="3577456"/>
              <a:ext cx="290605" cy="193761"/>
            </a:xfrm>
            <a:custGeom>
              <a:avLst/>
              <a:gdLst/>
              <a:ahLst/>
              <a:cxnLst/>
              <a:rect l="l" t="t" r="r" b="b"/>
              <a:pathLst>
                <a:path w="8069" h="5380" extrusionOk="0">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334907" y="3573062"/>
              <a:ext cx="299501" cy="202692"/>
            </a:xfrm>
            <a:custGeom>
              <a:avLst/>
              <a:gdLst/>
              <a:ahLst/>
              <a:cxnLst/>
              <a:rect l="l" t="t" r="r" b="b"/>
              <a:pathLst>
                <a:path w="8316" h="5628" extrusionOk="0">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341894" y="3612570"/>
              <a:ext cx="285599" cy="158646"/>
            </a:xfrm>
            <a:custGeom>
              <a:avLst/>
              <a:gdLst/>
              <a:ahLst/>
              <a:cxnLst/>
              <a:rect l="l" t="t" r="r" b="b"/>
              <a:pathLst>
                <a:path w="7930" h="4405" extrusionOk="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337392" y="3608177"/>
              <a:ext cx="294639" cy="167578"/>
            </a:xfrm>
            <a:custGeom>
              <a:avLst/>
              <a:gdLst/>
              <a:ahLst/>
              <a:cxnLst/>
              <a:rect l="l" t="t" r="r" b="b"/>
              <a:pathLst>
                <a:path w="8181" h="4653" extrusionOk="0">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7335879" y="3404296"/>
              <a:ext cx="301121" cy="326800"/>
            </a:xfrm>
            <a:custGeom>
              <a:avLst/>
              <a:gdLst/>
              <a:ahLst/>
              <a:cxnLst/>
              <a:rect l="l" t="t" r="r" b="b"/>
              <a:pathLst>
                <a:path w="8361" h="9074" extrusionOk="0">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7330621" y="3399831"/>
              <a:ext cx="314195" cy="335660"/>
            </a:xfrm>
            <a:custGeom>
              <a:avLst/>
              <a:gdLst/>
              <a:ahLst/>
              <a:cxnLst/>
              <a:rect l="l" t="t" r="r" b="b"/>
              <a:pathLst>
                <a:path w="8724" h="9320" extrusionOk="0">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7362458" y="3423925"/>
              <a:ext cx="136965" cy="187170"/>
            </a:xfrm>
            <a:custGeom>
              <a:avLst/>
              <a:gdLst/>
              <a:ahLst/>
              <a:cxnLst/>
              <a:rect l="l" t="t" r="r" b="b"/>
              <a:pathLst>
                <a:path w="3803" h="5197" extrusionOk="0">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7380250" y="3614587"/>
              <a:ext cx="91766" cy="89497"/>
            </a:xfrm>
            <a:custGeom>
              <a:avLst/>
              <a:gdLst/>
              <a:ahLst/>
              <a:cxnLst/>
              <a:rect l="l" t="t" r="r" b="b"/>
              <a:pathLst>
                <a:path w="2548" h="2485" extrusionOk="0">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7363719" y="3597588"/>
              <a:ext cx="15198" cy="15991"/>
            </a:xfrm>
            <a:custGeom>
              <a:avLst/>
              <a:gdLst/>
              <a:ahLst/>
              <a:cxnLst/>
              <a:rect l="l" t="t" r="r" b="b"/>
              <a:pathLst>
                <a:path w="422" h="444" extrusionOk="0">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7492508" y="3470420"/>
              <a:ext cx="24850" cy="207482"/>
            </a:xfrm>
            <a:custGeom>
              <a:avLst/>
              <a:gdLst/>
              <a:ahLst/>
              <a:cxnLst/>
              <a:rect l="l" t="t" r="r" b="b"/>
              <a:pathLst>
                <a:path w="690" h="5761" extrusionOk="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7491283" y="3686725"/>
              <a:ext cx="6519" cy="28488"/>
            </a:xfrm>
            <a:custGeom>
              <a:avLst/>
              <a:gdLst/>
              <a:ahLst/>
              <a:cxnLst/>
              <a:rect l="l" t="t" r="r" b="b"/>
              <a:pathLst>
                <a:path w="181" h="791" extrusionOk="0">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7601524" y="3538632"/>
              <a:ext cx="6051" cy="16963"/>
            </a:xfrm>
            <a:custGeom>
              <a:avLst/>
              <a:gdLst/>
              <a:ahLst/>
              <a:cxnLst/>
              <a:rect l="l" t="t" r="r" b="b"/>
              <a:pathLst>
                <a:path w="168" h="471" extrusionOk="0">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7526325" y="3569461"/>
              <a:ext cx="77864" cy="117049"/>
            </a:xfrm>
            <a:custGeom>
              <a:avLst/>
              <a:gdLst/>
              <a:ahLst/>
              <a:cxnLst/>
              <a:rect l="l" t="t" r="r" b="b"/>
              <a:pathLst>
                <a:path w="2162" h="3250" extrusionOk="0">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7545269" y="3517923"/>
              <a:ext cx="40121" cy="73002"/>
            </a:xfrm>
            <a:custGeom>
              <a:avLst/>
              <a:gdLst/>
              <a:ahLst/>
              <a:cxnLst/>
              <a:rect l="l" t="t" r="r" b="b"/>
              <a:pathLst>
                <a:path w="1114" h="2027" extrusionOk="0">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6277226" y="2818767"/>
              <a:ext cx="40121" cy="161563"/>
            </a:xfrm>
            <a:custGeom>
              <a:avLst/>
              <a:gdLst/>
              <a:ahLst/>
              <a:cxnLst/>
              <a:rect l="l" t="t" r="r" b="b"/>
              <a:pathLst>
                <a:path w="1114" h="4486" extrusionOk="0">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6278090" y="2980618"/>
              <a:ext cx="41921" cy="40193"/>
            </a:xfrm>
            <a:custGeom>
              <a:avLst/>
              <a:gdLst/>
              <a:ahLst/>
              <a:cxnLst/>
              <a:rect l="l" t="t" r="r" b="b"/>
              <a:pathLst>
                <a:path w="1164" h="1116" extrusionOk="0">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2"/>
          <p:cNvSpPr txBox="1">
            <a:spLocks noGrp="1"/>
          </p:cNvSpPr>
          <p:nvPr>
            <p:ph type="title"/>
          </p:nvPr>
        </p:nvSpPr>
        <p:spPr>
          <a:xfrm>
            <a:off x="2629807" y="4268778"/>
            <a:ext cx="3884400" cy="365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rgbClr val="FFC39F"/>
                </a:solidFill>
                <a:latin typeface="Oswald"/>
                <a:ea typeface="Oswald"/>
                <a:cs typeface="Oswald"/>
                <a:sym typeface="Oswald"/>
              </a:rPr>
              <a:t>—</a:t>
            </a:r>
            <a:r>
              <a:rPr lang="en-US" sz="1800" b="1" dirty="0" smtClean="0">
                <a:latin typeface="Oswald"/>
                <a:ea typeface="Oswald"/>
                <a:cs typeface="Oswald"/>
                <a:sym typeface="Oswald"/>
              </a:rPr>
              <a:t>FORMAL DEFINITION</a:t>
            </a:r>
            <a:endParaRPr sz="1800" b="1" dirty="0">
              <a:solidFill>
                <a:srgbClr val="FFC39F"/>
              </a:solidFill>
              <a:latin typeface="Oswald"/>
              <a:ea typeface="Oswald"/>
              <a:cs typeface="Oswald"/>
              <a:sym typeface="Oswald"/>
            </a:endParaRPr>
          </a:p>
        </p:txBody>
      </p:sp>
      <p:sp>
        <p:nvSpPr>
          <p:cNvPr id="336" name="Google Shape;336;p32"/>
          <p:cNvSpPr txBox="1">
            <a:spLocks noGrp="1"/>
          </p:cNvSpPr>
          <p:nvPr>
            <p:ph type="subTitle" idx="1"/>
          </p:nvPr>
        </p:nvSpPr>
        <p:spPr>
          <a:xfrm>
            <a:off x="1197429" y="3234663"/>
            <a:ext cx="5799512" cy="699000"/>
          </a:xfrm>
          <a:prstGeom prst="rect">
            <a:avLst/>
          </a:prstGeom>
        </p:spPr>
        <p:txBody>
          <a:bodyPr spcFirstLastPara="1" wrap="square" lIns="0" tIns="0" rIns="0" bIns="0" anchor="b" anchorCtr="0">
            <a:noAutofit/>
          </a:bodyPr>
          <a:lstStyle/>
          <a:p>
            <a:pPr marL="241300" lvl="0" indent="-196850">
              <a:lnSpc>
                <a:spcPct val="115000"/>
              </a:lnSpc>
              <a:buSzPts val="1100"/>
              <a:buFont typeface="Roboto Slab Regular"/>
              <a:buChar char="●"/>
            </a:pPr>
            <a:r>
              <a:rPr lang="en-US" dirty="0" smtClean="0"/>
              <a:t>“A </a:t>
            </a:r>
            <a:r>
              <a:rPr lang="en-US" dirty="0"/>
              <a:t>Repository mediates between the domain and data mapping layers, acting like an in-memory domain object collection. Client objects construct query specifications declaratively and submit them to Repository for satisfaction. Objects can be added to and removed from the Repository, as they can from a simple collection of objects, and the mapping code encapsulated by the Repository will carry out the appropriate operations behind the scenes.”</a:t>
            </a:r>
            <a:endParaRPr lang="en-US" dirty="0">
              <a:solidFill>
                <a:srgbClr val="434343"/>
              </a:solidFill>
            </a:endParaRPr>
          </a:p>
        </p:txBody>
      </p:sp>
      <p:sp>
        <p:nvSpPr>
          <p:cNvPr id="337" name="Google Shape;337;p32"/>
          <p:cNvSpPr/>
          <p:nvPr/>
        </p:nvSpPr>
        <p:spPr>
          <a:xfrm rot="10800000">
            <a:off x="0" y="-11"/>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2"/>
          <p:cNvGrpSpPr/>
          <p:nvPr/>
        </p:nvGrpSpPr>
        <p:grpSpPr>
          <a:xfrm rot="10800000">
            <a:off x="1750973" y="-27141"/>
            <a:ext cx="6601046" cy="1682330"/>
            <a:chOff x="1574550" y="3472451"/>
            <a:chExt cx="6601046" cy="1682330"/>
          </a:xfrm>
        </p:grpSpPr>
        <p:sp>
          <p:nvSpPr>
            <p:cNvPr id="339" name="Google Shape;339;p32"/>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0" name="Google Shape;340;p32"/>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41" name="Google Shape;341;p32"/>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985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5"/>
          <p:cNvSpPr txBox="1">
            <a:spLocks noGrp="1"/>
          </p:cNvSpPr>
          <p:nvPr>
            <p:ph type="subTitle" idx="1"/>
          </p:nvPr>
        </p:nvSpPr>
        <p:spPr>
          <a:xfrm>
            <a:off x="381567" y="1602569"/>
            <a:ext cx="4120474" cy="2077041"/>
          </a:xfrm>
          <a:prstGeom prst="rect">
            <a:avLst/>
          </a:prstGeom>
        </p:spPr>
        <p:txBody>
          <a:bodyPr spcFirstLastPara="1" wrap="square" lIns="0" tIns="0" rIns="0" bIns="0" anchor="t" anchorCtr="0">
            <a:noAutofit/>
          </a:bodyPr>
          <a:lstStyle/>
          <a:p>
            <a:pPr marL="171450" lvl="0" indent="-171450" algn="l" rtl="0">
              <a:lnSpc>
                <a:spcPct val="115000"/>
              </a:lnSpc>
              <a:spcBef>
                <a:spcPts val="0"/>
              </a:spcBef>
              <a:spcAft>
                <a:spcPts val="0"/>
              </a:spcAft>
              <a:buClr>
                <a:schemeClr val="dk1"/>
              </a:buClr>
              <a:buSzPts val="600"/>
              <a:buFont typeface="Wingdings" charset="2"/>
              <a:buChar char="Ø"/>
            </a:pPr>
            <a:r>
              <a:rPr lang="en-US" dirty="0" smtClean="0">
                <a:latin typeface="Comic Sans MS" charset="0"/>
                <a:ea typeface="Comic Sans MS" charset="0"/>
                <a:cs typeface="Comic Sans MS" charset="0"/>
              </a:rPr>
              <a:t>Lets think you are developing an IDE like ’</a:t>
            </a:r>
            <a:r>
              <a:rPr lang="en-US" dirty="0" err="1" smtClean="0">
                <a:latin typeface="Comic Sans MS" charset="0"/>
                <a:ea typeface="Comic Sans MS" charset="0"/>
                <a:cs typeface="Comic Sans MS" charset="0"/>
              </a:rPr>
              <a:t>eclipse’.What</a:t>
            </a:r>
            <a:r>
              <a:rPr lang="en-US" dirty="0" smtClean="0">
                <a:latin typeface="Comic Sans MS" charset="0"/>
                <a:ea typeface="Comic Sans MS" charset="0"/>
                <a:cs typeface="Comic Sans MS" charset="0"/>
              </a:rPr>
              <a:t> will you have there</a:t>
            </a:r>
            <a:r>
              <a:rPr lang="en-US" sz="1100" dirty="0" smtClean="0">
                <a:solidFill>
                  <a:srgbClr val="434343"/>
                </a:solidFill>
                <a:latin typeface="Comic Sans MS" charset="0"/>
                <a:ea typeface="Comic Sans MS" charset="0"/>
                <a:cs typeface="Comic Sans MS" charset="0"/>
              </a:rPr>
              <a:t>:</a:t>
            </a:r>
            <a:r>
              <a:rPr lang="en-US" sz="1100" dirty="0">
                <a:solidFill>
                  <a:srgbClr val="434343"/>
                </a:solidFill>
                <a:latin typeface="Comic Sans MS" charset="0"/>
                <a:ea typeface="Comic Sans MS" charset="0"/>
                <a:cs typeface="Comic Sans MS" charset="0"/>
              </a:rPr>
              <a:t/>
            </a:r>
            <a:br>
              <a:rPr lang="en-US" sz="1100" dirty="0">
                <a:solidFill>
                  <a:srgbClr val="434343"/>
                </a:solidFill>
                <a:latin typeface="Comic Sans MS" charset="0"/>
                <a:ea typeface="Comic Sans MS" charset="0"/>
                <a:cs typeface="Comic Sans MS" charset="0"/>
              </a:rPr>
            </a:br>
            <a:endParaRPr sz="1100" dirty="0">
              <a:solidFill>
                <a:srgbClr val="434343"/>
              </a:solidFill>
              <a:latin typeface="Comic Sans MS" charset="0"/>
              <a:ea typeface="Comic Sans MS" charset="0"/>
              <a:cs typeface="Comic Sans MS" charset="0"/>
            </a:endParaRPr>
          </a:p>
          <a:p>
            <a:pPr marL="698500" lvl="1" indent="-196850">
              <a:lnSpc>
                <a:spcPct val="115000"/>
              </a:lnSpc>
              <a:buSzPts val="1100"/>
              <a:buFont typeface="Wingdings" charset="2"/>
              <a:buChar char="Ø"/>
            </a:pPr>
            <a:r>
              <a:rPr lang="en-US" dirty="0" smtClean="0">
                <a:latin typeface="Comic Sans MS" charset="0"/>
                <a:ea typeface="Comic Sans MS" charset="0"/>
                <a:cs typeface="Comic Sans MS" charset="0"/>
              </a:rPr>
              <a:t>You will have editor for different language like </a:t>
            </a:r>
            <a:r>
              <a:rPr lang="en-US" dirty="0" err="1" smtClean="0">
                <a:latin typeface="Comic Sans MS" charset="0"/>
                <a:ea typeface="Comic Sans MS" charset="0"/>
                <a:cs typeface="Comic Sans MS" charset="0"/>
              </a:rPr>
              <a:t>java,c</a:t>
            </a:r>
            <a:r>
              <a:rPr lang="en-US" dirty="0" smtClean="0">
                <a:latin typeface="Comic Sans MS" charset="0"/>
                <a:ea typeface="Comic Sans MS" charset="0"/>
                <a:cs typeface="Comic Sans MS" charset="0"/>
              </a:rPr>
              <a:t>++.python</a:t>
            </a:r>
            <a:endParaRPr sz="1200" dirty="0">
              <a:solidFill>
                <a:srgbClr val="434343"/>
              </a:solidFill>
              <a:latin typeface="Comic Sans MS" charset="0"/>
              <a:ea typeface="Comic Sans MS" charset="0"/>
              <a:cs typeface="Comic Sans MS" charset="0"/>
            </a:endParaRPr>
          </a:p>
          <a:p>
            <a:pPr marL="698500" lvl="1" indent="-196850">
              <a:lnSpc>
                <a:spcPct val="115000"/>
              </a:lnSpc>
              <a:buSzPts val="1100"/>
              <a:buFont typeface="Wingdings" charset="2"/>
              <a:buChar char="Ø"/>
            </a:pPr>
            <a:r>
              <a:rPr lang="en-US" dirty="0" smtClean="0">
                <a:latin typeface="Comic Sans MS" charset="0"/>
                <a:ea typeface="Comic Sans MS" charset="0"/>
                <a:cs typeface="Comic Sans MS" charset="0"/>
              </a:rPr>
              <a:t>You will have code </a:t>
            </a:r>
            <a:r>
              <a:rPr lang="en-US" dirty="0" err="1" smtClean="0">
                <a:latin typeface="Comic Sans MS" charset="0"/>
                <a:ea typeface="Comic Sans MS" charset="0"/>
                <a:cs typeface="Comic Sans MS" charset="0"/>
              </a:rPr>
              <a:t>generator.Auto</a:t>
            </a:r>
            <a:r>
              <a:rPr lang="en-US" dirty="0" smtClean="0">
                <a:latin typeface="Comic Sans MS" charset="0"/>
                <a:ea typeface="Comic Sans MS" charset="0"/>
                <a:cs typeface="Comic Sans MS" charset="0"/>
              </a:rPr>
              <a:t> complete system</a:t>
            </a:r>
            <a:endParaRPr sz="1200" dirty="0">
              <a:solidFill>
                <a:srgbClr val="434343"/>
              </a:solidFill>
              <a:latin typeface="Comic Sans MS" charset="0"/>
              <a:ea typeface="Comic Sans MS" charset="0"/>
              <a:cs typeface="Comic Sans MS" charset="0"/>
            </a:endParaRPr>
          </a:p>
          <a:p>
            <a:pPr marL="698500" lvl="1" indent="-196850">
              <a:lnSpc>
                <a:spcPct val="115000"/>
              </a:lnSpc>
              <a:buSzPts val="1100"/>
              <a:buFont typeface="Wingdings" charset="2"/>
              <a:buChar char="Ø"/>
            </a:pPr>
            <a:r>
              <a:rPr lang="en-US" dirty="0" smtClean="0">
                <a:latin typeface="Comic Sans MS" charset="0"/>
                <a:ea typeface="Comic Sans MS" charset="0"/>
                <a:cs typeface="Comic Sans MS" charset="0"/>
              </a:rPr>
              <a:t>UML editor</a:t>
            </a:r>
          </a:p>
          <a:p>
            <a:pPr marL="698500" lvl="1" indent="-196850">
              <a:lnSpc>
                <a:spcPct val="115000"/>
              </a:lnSpc>
              <a:buSzPts val="1100"/>
              <a:buFont typeface="Wingdings" charset="2"/>
              <a:buChar char="Ø"/>
            </a:pPr>
            <a:r>
              <a:rPr lang="en-US" dirty="0" smtClean="0">
                <a:latin typeface="Comic Sans MS" charset="0"/>
                <a:ea typeface="Comic Sans MS" charset="0"/>
                <a:cs typeface="Comic Sans MS" charset="0"/>
              </a:rPr>
              <a:t>Translator to compile the code etc.</a:t>
            </a:r>
            <a:endParaRPr sz="1200" dirty="0">
              <a:solidFill>
                <a:srgbClr val="434343"/>
              </a:solidFill>
              <a:latin typeface="Comic Sans MS" charset="0"/>
              <a:ea typeface="Comic Sans MS" charset="0"/>
              <a:cs typeface="Comic Sans MS" charset="0"/>
            </a:endParaRPr>
          </a:p>
          <a:p>
            <a:pPr marL="171450" indent="-171450">
              <a:lnSpc>
                <a:spcPct val="115000"/>
              </a:lnSpc>
              <a:buClr>
                <a:schemeClr val="dk1"/>
              </a:buClr>
              <a:buSzPts val="600"/>
              <a:buFont typeface="Wingdings" charset="2"/>
              <a:buChar char="Ø"/>
            </a:pPr>
            <a:r>
              <a:rPr lang="en-US" sz="1100" dirty="0" smtClean="0">
                <a:solidFill>
                  <a:schemeClr val="tx1"/>
                </a:solidFill>
                <a:latin typeface="Comic Sans MS" charset="0"/>
                <a:ea typeface="Comic Sans MS" charset="0"/>
                <a:cs typeface="Comic Sans MS" charset="0"/>
              </a:rPr>
              <a:t>So here in the </a:t>
            </a:r>
            <a:r>
              <a:rPr lang="en-GB" dirty="0">
                <a:solidFill>
                  <a:schemeClr val="tx1"/>
                </a:solidFill>
                <a:latin typeface="Comic Sans MS" charset="0"/>
                <a:ea typeface="Comic Sans MS" charset="0"/>
                <a:cs typeface="Comic Sans MS" charset="0"/>
              </a:rPr>
              <a:t>IDE where the components use a repository of system design information</a:t>
            </a:r>
            <a:r>
              <a:rPr lang="en-GB" dirty="0" smtClean="0">
                <a:solidFill>
                  <a:schemeClr val="tx1"/>
                </a:solidFill>
                <a:latin typeface="Comic Sans MS" charset="0"/>
                <a:ea typeface="Comic Sans MS" charset="0"/>
                <a:cs typeface="Comic Sans MS" charset="0"/>
              </a:rPr>
              <a:t>.</a:t>
            </a:r>
          </a:p>
          <a:p>
            <a:pPr marL="171450" indent="-171450">
              <a:lnSpc>
                <a:spcPct val="115000"/>
              </a:lnSpc>
              <a:buClr>
                <a:schemeClr val="dk1"/>
              </a:buClr>
              <a:buSzPts val="600"/>
              <a:buFont typeface="Wingdings" charset="2"/>
              <a:buChar char="Ø"/>
            </a:pPr>
            <a:r>
              <a:rPr lang="en-GB" dirty="0" smtClean="0">
                <a:solidFill>
                  <a:schemeClr val="tx1"/>
                </a:solidFill>
                <a:latin typeface="Comic Sans MS" charset="0"/>
                <a:ea typeface="Comic Sans MS" charset="0"/>
                <a:cs typeface="Comic Sans MS" charset="0"/>
              </a:rPr>
              <a:t> </a:t>
            </a:r>
            <a:r>
              <a:rPr lang="en-GB" dirty="0">
                <a:solidFill>
                  <a:schemeClr val="tx1"/>
                </a:solidFill>
                <a:latin typeface="Comic Sans MS" charset="0"/>
                <a:ea typeface="Comic Sans MS" charset="0"/>
                <a:cs typeface="Comic Sans MS" charset="0"/>
              </a:rPr>
              <a:t>Each software tool generates information which is then available for use by other tools</a:t>
            </a:r>
            <a:r>
              <a:rPr lang="en-GB" dirty="0" smtClean="0">
                <a:solidFill>
                  <a:schemeClr val="tx1"/>
                </a:solidFill>
                <a:latin typeface="Comic Sans MS" charset="0"/>
                <a:ea typeface="Comic Sans MS" charset="0"/>
                <a:cs typeface="Comic Sans MS" charset="0"/>
              </a:rPr>
              <a:t>.</a:t>
            </a:r>
          </a:p>
          <a:p>
            <a:pPr marL="171450" indent="-171450">
              <a:lnSpc>
                <a:spcPct val="115000"/>
              </a:lnSpc>
              <a:buClr>
                <a:schemeClr val="dk1"/>
              </a:buClr>
              <a:buSzPts val="600"/>
              <a:buFont typeface="Wingdings" charset="2"/>
              <a:buChar char="Ø"/>
            </a:pPr>
            <a:r>
              <a:rPr lang="en-GB" dirty="0" smtClean="0">
                <a:solidFill>
                  <a:schemeClr val="tx1"/>
                </a:solidFill>
                <a:latin typeface="Comic Sans MS" charset="0"/>
                <a:ea typeface="Comic Sans MS" charset="0"/>
                <a:cs typeface="Comic Sans MS" charset="0"/>
              </a:rPr>
              <a:t>Have a look at at figure for the example</a:t>
            </a:r>
            <a:endParaRPr lang="en-GB" dirty="0">
              <a:solidFill>
                <a:schemeClr val="tx1"/>
              </a:solidFill>
              <a:latin typeface="Comic Sans MS" charset="0"/>
              <a:ea typeface="Comic Sans MS" charset="0"/>
              <a:cs typeface="Comic Sans MS" charset="0"/>
            </a:endParaRPr>
          </a:p>
          <a:p>
            <a:pPr marL="171450" lvl="0" indent="-171450" algn="l" rtl="0">
              <a:lnSpc>
                <a:spcPct val="115000"/>
              </a:lnSpc>
              <a:spcBef>
                <a:spcPts val="0"/>
              </a:spcBef>
              <a:spcAft>
                <a:spcPts val="0"/>
              </a:spcAft>
              <a:buClr>
                <a:schemeClr val="dk1"/>
              </a:buClr>
              <a:buSzPts val="600"/>
              <a:buFont typeface="Wingdings" charset="2"/>
              <a:buChar char="Ø"/>
            </a:pPr>
            <a:endParaRPr sz="1100" dirty="0">
              <a:solidFill>
                <a:srgbClr val="434343"/>
              </a:solidFill>
            </a:endParaRPr>
          </a:p>
        </p:txBody>
      </p:sp>
      <p:sp>
        <p:nvSpPr>
          <p:cNvPr id="508" name="Google Shape;508;p35"/>
          <p:cNvSpPr txBox="1">
            <a:spLocks noGrp="1"/>
          </p:cNvSpPr>
          <p:nvPr>
            <p:ph type="title"/>
          </p:nvPr>
        </p:nvSpPr>
        <p:spPr>
          <a:xfrm>
            <a:off x="674799" y="660312"/>
            <a:ext cx="3189000" cy="54686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EXAMPLE</a:t>
            </a:r>
            <a:r>
              <a:rPr lang="en-US" dirty="0" smtClean="0">
                <a:solidFill>
                  <a:srgbClr val="434343"/>
                </a:solidFill>
              </a:rPr>
              <a:t>!</a:t>
            </a:r>
            <a:endParaRPr dirty="0">
              <a:solidFill>
                <a:srgbClr val="434343"/>
              </a:solidFill>
            </a:endParaRPr>
          </a:p>
        </p:txBody>
      </p:sp>
      <p:sp>
        <p:nvSpPr>
          <p:cNvPr id="217" name="Google Shape;1215;p41"/>
          <p:cNvSpPr/>
          <p:nvPr/>
        </p:nvSpPr>
        <p:spPr>
          <a:xfrm>
            <a:off x="4666268" y="660313"/>
            <a:ext cx="4110087" cy="4317040"/>
          </a:xfrm>
          <a:custGeom>
            <a:avLst/>
            <a:gdLst/>
            <a:ahLst/>
            <a:cxnLst/>
            <a:rect l="l" t="t" r="r" b="b"/>
            <a:pathLst>
              <a:path w="74820" h="67549" extrusionOk="0">
                <a:moveTo>
                  <a:pt x="24661" y="10161"/>
                </a:moveTo>
                <a:cubicBezTo>
                  <a:pt x="24709" y="10161"/>
                  <a:pt x="24760" y="10162"/>
                  <a:pt x="24811" y="10164"/>
                </a:cubicBezTo>
                <a:cubicBezTo>
                  <a:pt x="27114" y="10265"/>
                  <a:pt x="27914" y="12565"/>
                  <a:pt x="27914" y="12565"/>
                </a:cubicBezTo>
                <a:cubicBezTo>
                  <a:pt x="28376" y="12812"/>
                  <a:pt x="28686" y="12879"/>
                  <a:pt x="28936" y="12879"/>
                </a:cubicBezTo>
                <a:cubicBezTo>
                  <a:pt x="29226" y="12879"/>
                  <a:pt x="29434" y="12789"/>
                  <a:pt x="29701" y="12789"/>
                </a:cubicBezTo>
                <a:cubicBezTo>
                  <a:pt x="29949" y="12789"/>
                  <a:pt x="30249" y="12867"/>
                  <a:pt x="30715" y="13167"/>
                </a:cubicBezTo>
                <a:cubicBezTo>
                  <a:pt x="32117" y="14068"/>
                  <a:pt x="31418" y="16270"/>
                  <a:pt x="31418" y="16270"/>
                </a:cubicBezTo>
                <a:lnTo>
                  <a:pt x="6489" y="16270"/>
                </a:lnTo>
                <a:cubicBezTo>
                  <a:pt x="6489" y="16270"/>
                  <a:pt x="10094" y="15668"/>
                  <a:pt x="10494" y="15571"/>
                </a:cubicBezTo>
                <a:cubicBezTo>
                  <a:pt x="10894" y="15470"/>
                  <a:pt x="11294" y="15171"/>
                  <a:pt x="13097" y="14269"/>
                </a:cubicBezTo>
                <a:cubicBezTo>
                  <a:pt x="13652" y="13992"/>
                  <a:pt x="14027" y="13904"/>
                  <a:pt x="14315" y="13904"/>
                </a:cubicBezTo>
                <a:cubicBezTo>
                  <a:pt x="14806" y="13904"/>
                  <a:pt x="15044" y="14159"/>
                  <a:pt x="15497" y="14159"/>
                </a:cubicBezTo>
                <a:cubicBezTo>
                  <a:pt x="15640" y="14159"/>
                  <a:pt x="15803" y="14134"/>
                  <a:pt x="16002" y="14068"/>
                </a:cubicBezTo>
                <a:cubicBezTo>
                  <a:pt x="17202" y="13668"/>
                  <a:pt x="16301" y="12565"/>
                  <a:pt x="17703" y="12165"/>
                </a:cubicBezTo>
                <a:cubicBezTo>
                  <a:pt x="17853" y="12122"/>
                  <a:pt x="17995" y="12103"/>
                  <a:pt x="18129" y="12103"/>
                </a:cubicBezTo>
                <a:cubicBezTo>
                  <a:pt x="19054" y="12103"/>
                  <a:pt x="19646" y="12996"/>
                  <a:pt x="20638" y="12996"/>
                </a:cubicBezTo>
                <a:cubicBezTo>
                  <a:pt x="20842" y="12996"/>
                  <a:pt x="21063" y="12959"/>
                  <a:pt x="21307" y="12867"/>
                </a:cubicBezTo>
                <a:cubicBezTo>
                  <a:pt x="22872" y="12279"/>
                  <a:pt x="22524" y="10161"/>
                  <a:pt x="24661" y="10161"/>
                </a:cubicBezTo>
                <a:close/>
                <a:moveTo>
                  <a:pt x="14382" y="18665"/>
                </a:moveTo>
                <a:cubicBezTo>
                  <a:pt x="14411" y="18665"/>
                  <a:pt x="14440" y="18666"/>
                  <a:pt x="14470" y="18667"/>
                </a:cubicBezTo>
                <a:cubicBezTo>
                  <a:pt x="15821" y="18727"/>
                  <a:pt x="16291" y="20077"/>
                  <a:pt x="16291" y="20077"/>
                </a:cubicBezTo>
                <a:cubicBezTo>
                  <a:pt x="16561" y="20221"/>
                  <a:pt x="16742" y="20260"/>
                  <a:pt x="16888" y="20260"/>
                </a:cubicBezTo>
                <a:cubicBezTo>
                  <a:pt x="17059" y="20260"/>
                  <a:pt x="17181" y="20206"/>
                  <a:pt x="17339" y="20206"/>
                </a:cubicBezTo>
                <a:cubicBezTo>
                  <a:pt x="17485" y="20206"/>
                  <a:pt x="17661" y="20252"/>
                  <a:pt x="17936" y="20427"/>
                </a:cubicBezTo>
                <a:cubicBezTo>
                  <a:pt x="18757" y="20957"/>
                  <a:pt x="18346" y="22251"/>
                  <a:pt x="18346" y="22251"/>
                </a:cubicBezTo>
                <a:lnTo>
                  <a:pt x="3720" y="22251"/>
                </a:lnTo>
                <a:cubicBezTo>
                  <a:pt x="3720" y="22251"/>
                  <a:pt x="5836" y="21896"/>
                  <a:pt x="6069" y="21840"/>
                </a:cubicBezTo>
                <a:cubicBezTo>
                  <a:pt x="6305" y="21781"/>
                  <a:pt x="6538" y="21604"/>
                  <a:pt x="7596" y="21075"/>
                </a:cubicBezTo>
                <a:cubicBezTo>
                  <a:pt x="7921" y="20912"/>
                  <a:pt x="8141" y="20861"/>
                  <a:pt x="8310" y="20861"/>
                </a:cubicBezTo>
                <a:cubicBezTo>
                  <a:pt x="8599" y="20861"/>
                  <a:pt x="8739" y="21011"/>
                  <a:pt x="9004" y="21011"/>
                </a:cubicBezTo>
                <a:cubicBezTo>
                  <a:pt x="9088" y="21011"/>
                  <a:pt x="9184" y="20996"/>
                  <a:pt x="9301" y="20957"/>
                </a:cubicBezTo>
                <a:cubicBezTo>
                  <a:pt x="10003" y="20724"/>
                  <a:pt x="9475" y="20077"/>
                  <a:pt x="10300" y="19840"/>
                </a:cubicBezTo>
                <a:cubicBezTo>
                  <a:pt x="10387" y="19815"/>
                  <a:pt x="10469" y="19804"/>
                  <a:pt x="10547" y="19804"/>
                </a:cubicBezTo>
                <a:cubicBezTo>
                  <a:pt x="11091" y="19804"/>
                  <a:pt x="11440" y="20330"/>
                  <a:pt x="12022" y="20330"/>
                </a:cubicBezTo>
                <a:cubicBezTo>
                  <a:pt x="12142" y="20330"/>
                  <a:pt x="12271" y="20307"/>
                  <a:pt x="12415" y="20254"/>
                </a:cubicBezTo>
                <a:cubicBezTo>
                  <a:pt x="13333" y="19907"/>
                  <a:pt x="13128" y="18665"/>
                  <a:pt x="14382" y="18665"/>
                </a:cubicBezTo>
                <a:close/>
                <a:moveTo>
                  <a:pt x="56549" y="33508"/>
                </a:moveTo>
                <a:cubicBezTo>
                  <a:pt x="56573" y="33508"/>
                  <a:pt x="56597" y="33508"/>
                  <a:pt x="56621" y="33509"/>
                </a:cubicBezTo>
                <a:cubicBezTo>
                  <a:pt x="57713" y="33558"/>
                  <a:pt x="58092" y="34647"/>
                  <a:pt x="58092" y="34647"/>
                </a:cubicBezTo>
                <a:cubicBezTo>
                  <a:pt x="58311" y="34764"/>
                  <a:pt x="58457" y="34795"/>
                  <a:pt x="58576" y="34795"/>
                </a:cubicBezTo>
                <a:cubicBezTo>
                  <a:pt x="58713" y="34795"/>
                  <a:pt x="58812" y="34753"/>
                  <a:pt x="58939" y="34753"/>
                </a:cubicBezTo>
                <a:cubicBezTo>
                  <a:pt x="59057" y="34753"/>
                  <a:pt x="59200" y="34790"/>
                  <a:pt x="59422" y="34932"/>
                </a:cubicBezTo>
                <a:cubicBezTo>
                  <a:pt x="60082" y="35361"/>
                  <a:pt x="59752" y="36404"/>
                  <a:pt x="59752" y="36404"/>
                </a:cubicBezTo>
                <a:lnTo>
                  <a:pt x="47941" y="36404"/>
                </a:lnTo>
                <a:cubicBezTo>
                  <a:pt x="47941" y="36404"/>
                  <a:pt x="49649" y="36119"/>
                  <a:pt x="49840" y="36070"/>
                </a:cubicBezTo>
                <a:cubicBezTo>
                  <a:pt x="50028" y="36025"/>
                  <a:pt x="50219" y="35882"/>
                  <a:pt x="51072" y="35454"/>
                </a:cubicBezTo>
                <a:cubicBezTo>
                  <a:pt x="51334" y="35322"/>
                  <a:pt x="51512" y="35281"/>
                  <a:pt x="51648" y="35281"/>
                </a:cubicBezTo>
                <a:cubicBezTo>
                  <a:pt x="51882" y="35281"/>
                  <a:pt x="51995" y="35403"/>
                  <a:pt x="52210" y="35403"/>
                </a:cubicBezTo>
                <a:cubicBezTo>
                  <a:pt x="52277" y="35403"/>
                  <a:pt x="52353" y="35391"/>
                  <a:pt x="52446" y="35361"/>
                </a:cubicBezTo>
                <a:cubicBezTo>
                  <a:pt x="53016" y="35169"/>
                  <a:pt x="52588" y="34647"/>
                  <a:pt x="53253" y="34460"/>
                </a:cubicBezTo>
                <a:cubicBezTo>
                  <a:pt x="53325" y="34439"/>
                  <a:pt x="53392" y="34430"/>
                  <a:pt x="53457" y="34430"/>
                </a:cubicBezTo>
                <a:cubicBezTo>
                  <a:pt x="53894" y="34430"/>
                  <a:pt x="54175" y="34851"/>
                  <a:pt x="54643" y="34851"/>
                </a:cubicBezTo>
                <a:cubicBezTo>
                  <a:pt x="54740" y="34851"/>
                  <a:pt x="54845" y="34833"/>
                  <a:pt x="54961" y="34789"/>
                </a:cubicBezTo>
                <a:cubicBezTo>
                  <a:pt x="55702" y="34511"/>
                  <a:pt x="55539" y="33508"/>
                  <a:pt x="56549" y="33508"/>
                </a:cubicBezTo>
                <a:close/>
                <a:moveTo>
                  <a:pt x="55230" y="1"/>
                </a:moveTo>
                <a:cubicBezTo>
                  <a:pt x="46630" y="1"/>
                  <a:pt x="37377" y="5159"/>
                  <a:pt x="29654" y="7276"/>
                </a:cubicBezTo>
                <a:cubicBezTo>
                  <a:pt x="23722" y="8901"/>
                  <a:pt x="17087" y="9145"/>
                  <a:pt x="11371" y="11351"/>
                </a:cubicBezTo>
                <a:cubicBezTo>
                  <a:pt x="6284" y="13317"/>
                  <a:pt x="3132" y="17919"/>
                  <a:pt x="1667" y="22703"/>
                </a:cubicBezTo>
                <a:cubicBezTo>
                  <a:pt x="331" y="27073"/>
                  <a:pt x="1" y="31944"/>
                  <a:pt x="589" y="36453"/>
                </a:cubicBezTo>
                <a:cubicBezTo>
                  <a:pt x="1831" y="45972"/>
                  <a:pt x="6823" y="55623"/>
                  <a:pt x="15644" y="60967"/>
                </a:cubicBezTo>
                <a:cubicBezTo>
                  <a:pt x="22717" y="65255"/>
                  <a:pt x="31548" y="67549"/>
                  <a:pt x="40069" y="67549"/>
                </a:cubicBezTo>
                <a:cubicBezTo>
                  <a:pt x="48978" y="67549"/>
                  <a:pt x="57549" y="65041"/>
                  <a:pt x="63419" y="59683"/>
                </a:cubicBezTo>
                <a:cubicBezTo>
                  <a:pt x="71518" y="52294"/>
                  <a:pt x="74605" y="41334"/>
                  <a:pt x="74799" y="31049"/>
                </a:cubicBezTo>
                <a:cubicBezTo>
                  <a:pt x="74817" y="30103"/>
                  <a:pt x="74820" y="29122"/>
                  <a:pt x="74807" y="28117"/>
                </a:cubicBezTo>
                <a:cubicBezTo>
                  <a:pt x="74772" y="26005"/>
                  <a:pt x="74650" y="23754"/>
                  <a:pt x="74372" y="21479"/>
                </a:cubicBezTo>
                <a:lnTo>
                  <a:pt x="59846" y="21479"/>
                </a:lnTo>
                <a:cubicBezTo>
                  <a:pt x="59846" y="21479"/>
                  <a:pt x="61961" y="21124"/>
                  <a:pt x="62198" y="21065"/>
                </a:cubicBezTo>
                <a:cubicBezTo>
                  <a:pt x="62431" y="21005"/>
                  <a:pt x="62667" y="20832"/>
                  <a:pt x="63725" y="20302"/>
                </a:cubicBezTo>
                <a:cubicBezTo>
                  <a:pt x="64051" y="20140"/>
                  <a:pt x="64271" y="20088"/>
                  <a:pt x="64439" y="20088"/>
                </a:cubicBezTo>
                <a:cubicBezTo>
                  <a:pt x="64728" y="20088"/>
                  <a:pt x="64867" y="20239"/>
                  <a:pt x="65131" y="20239"/>
                </a:cubicBezTo>
                <a:cubicBezTo>
                  <a:pt x="65214" y="20239"/>
                  <a:pt x="65310" y="20224"/>
                  <a:pt x="65426" y="20184"/>
                </a:cubicBezTo>
                <a:cubicBezTo>
                  <a:pt x="66133" y="19951"/>
                  <a:pt x="65604" y="19304"/>
                  <a:pt x="66425" y="19067"/>
                </a:cubicBezTo>
                <a:cubicBezTo>
                  <a:pt x="66513" y="19042"/>
                  <a:pt x="66595" y="19032"/>
                  <a:pt x="66674" y="19032"/>
                </a:cubicBezTo>
                <a:cubicBezTo>
                  <a:pt x="67218" y="19032"/>
                  <a:pt x="67566" y="19555"/>
                  <a:pt x="68146" y="19555"/>
                </a:cubicBezTo>
                <a:cubicBezTo>
                  <a:pt x="68266" y="19555"/>
                  <a:pt x="68396" y="19533"/>
                  <a:pt x="68541" y="19478"/>
                </a:cubicBezTo>
                <a:cubicBezTo>
                  <a:pt x="69459" y="19134"/>
                  <a:pt x="69256" y="17893"/>
                  <a:pt x="70508" y="17893"/>
                </a:cubicBezTo>
                <a:cubicBezTo>
                  <a:pt x="70537" y="17893"/>
                  <a:pt x="70566" y="17894"/>
                  <a:pt x="70597" y="17895"/>
                </a:cubicBezTo>
                <a:cubicBezTo>
                  <a:pt x="71947" y="17951"/>
                  <a:pt x="72419" y="19304"/>
                  <a:pt x="72419" y="19304"/>
                </a:cubicBezTo>
                <a:cubicBezTo>
                  <a:pt x="72690" y="19448"/>
                  <a:pt x="72871" y="19487"/>
                  <a:pt x="73017" y="19487"/>
                </a:cubicBezTo>
                <a:cubicBezTo>
                  <a:pt x="73189" y="19487"/>
                  <a:pt x="73310" y="19434"/>
                  <a:pt x="73468" y="19434"/>
                </a:cubicBezTo>
                <a:cubicBezTo>
                  <a:pt x="73613" y="19434"/>
                  <a:pt x="73789" y="19479"/>
                  <a:pt x="74062" y="19655"/>
                </a:cubicBezTo>
                <a:cubicBezTo>
                  <a:pt x="74083" y="19669"/>
                  <a:pt x="74100" y="19683"/>
                  <a:pt x="74118" y="19697"/>
                </a:cubicBezTo>
                <a:cubicBezTo>
                  <a:pt x="73036" y="12968"/>
                  <a:pt x="70399" y="6264"/>
                  <a:pt x="64292" y="2468"/>
                </a:cubicBezTo>
                <a:cubicBezTo>
                  <a:pt x="61430" y="690"/>
                  <a:pt x="58373" y="1"/>
                  <a:pt x="5523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Content Placeholder 3" descr="6.9 RepositoryIDE.eps"/>
          <p:cNvPicPr>
            <a:picLocks noChangeAspect="1"/>
          </p:cNvPicPr>
          <p:nvPr/>
        </p:nvPicPr>
        <p:blipFill>
          <a:blip r:embed="rId3"/>
          <a:srcRect t="-12287" b="-12287"/>
          <a:stretch>
            <a:fillRect/>
          </a:stretch>
        </p:blipFill>
        <p:spPr>
          <a:xfrm>
            <a:off x="4755078" y="1574278"/>
            <a:ext cx="3945861" cy="2511221"/>
          </a:xfrm>
          <a:prstGeom prst="rect">
            <a:avLst/>
          </a:prstGeom>
          <a:noFill/>
          <a:ln>
            <a:noFill/>
          </a:ln>
        </p:spPr>
      </p:pic>
    </p:spTree>
    <p:extLst>
      <p:ext uri="{BB962C8B-B14F-4D97-AF65-F5344CB8AC3E}">
        <p14:creationId xmlns:p14="http://schemas.microsoft.com/office/powerpoint/2010/main" val="1625129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aphicFrame>
        <p:nvGraphicFramePr>
          <p:cNvPr id="217" name="Google Shape;1502;p45"/>
          <p:cNvGraphicFramePr/>
          <p:nvPr>
            <p:extLst>
              <p:ext uri="{D42A27DB-BD31-4B8C-83A1-F6EECF244321}">
                <p14:modId xmlns:p14="http://schemas.microsoft.com/office/powerpoint/2010/main" val="295241660"/>
              </p:ext>
            </p:extLst>
          </p:nvPr>
        </p:nvGraphicFramePr>
        <p:xfrm>
          <a:off x="1001484" y="1056935"/>
          <a:ext cx="7358743" cy="3897558"/>
        </p:xfrm>
        <a:graphic>
          <a:graphicData uri="http://schemas.openxmlformats.org/drawingml/2006/table">
            <a:tbl>
              <a:tblPr firstRow="1" bandRow="1">
                <a:noFill/>
                <a:tableStyleId>{72B328B7-239C-470F-9DE9-80023CB25F9D}</a:tableStyleId>
              </a:tblPr>
              <a:tblGrid>
                <a:gridCol w="3099827"/>
                <a:gridCol w="4258916"/>
              </a:tblGrid>
              <a:tr h="193592">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r>
              <a:tr h="912647">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r>
              <a:tr h="759871">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When used</a:t>
                      </a:r>
                      <a:endParaRPr lang="en-GB" sz="1400" dirty="0">
                        <a:solidFill>
                          <a:srgbClr val="000000"/>
                        </a:solidFill>
                        <a:latin typeface="Helvetica"/>
                        <a:ea typeface="Times New Roman"/>
                        <a:cs typeface="Helvetica"/>
                      </a:endParaRPr>
                    </a:p>
                  </a:txBody>
                  <a:tcPr marL="68580" marR="68580" marT="0" marB="0">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tcPr>
                </a:tc>
                <a:tc>
                  <a:txBody>
                    <a:bodyPr/>
                    <a:lstStyle/>
                    <a:p>
                      <a:pPr algn="just">
                        <a:spcAft>
                          <a:spcPts val="0"/>
                        </a:spcAft>
                        <a:tabLst>
                          <a:tab pos="342900" algn="l"/>
                          <a:tab pos="685800" algn="l"/>
                          <a:tab pos="1028700" algn="l"/>
                        </a:tabLst>
                      </a:pPr>
                      <a:r>
                        <a:rPr lang="en-GB" sz="11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tcPr>
                </a:tc>
              </a:tr>
              <a:tr h="88658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Advantages</a:t>
                      </a:r>
                      <a:endParaRPr lang="en-GB" sz="1400" dirty="0">
                        <a:solidFill>
                          <a:srgbClr val="000000"/>
                        </a:solidFill>
                        <a:latin typeface="Helvetica"/>
                        <a:ea typeface="Times New Roman"/>
                        <a:cs typeface="Helvetica"/>
                      </a:endParaRPr>
                    </a:p>
                  </a:txBody>
                  <a:tcPr marL="68580" marR="68580" marT="0" marB="0">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tcPr>
                </a:tc>
                <a:tc>
                  <a:txBody>
                    <a:bodyPr/>
                    <a:lstStyle/>
                    <a:p>
                      <a:pPr marL="171450" indent="-171450" algn="just">
                        <a:spcAft>
                          <a:spcPts val="0"/>
                        </a:spcAft>
                        <a:buFont typeface="Arial" charset="0"/>
                        <a:buChar char="•"/>
                        <a:tabLst>
                          <a:tab pos="342900" algn="l"/>
                          <a:tab pos="685800" algn="l"/>
                          <a:tab pos="1028700" algn="l"/>
                        </a:tabLst>
                      </a:pPr>
                      <a:r>
                        <a:rPr lang="en-GB" sz="1100" dirty="0">
                          <a:solidFill>
                            <a:srgbClr val="000000"/>
                          </a:solidFill>
                          <a:latin typeface="Helvetica"/>
                          <a:ea typeface="Times New Roman"/>
                          <a:cs typeface="Helvetica"/>
                        </a:rPr>
                        <a:t>Components can be independent—they do not need to know of the existence of other components. </a:t>
                      </a:r>
                      <a:endParaRPr lang="en-GB" sz="1100" dirty="0" smtClean="0">
                        <a:solidFill>
                          <a:srgbClr val="000000"/>
                        </a:solidFill>
                        <a:latin typeface="Helvetica"/>
                        <a:ea typeface="Times New Roman"/>
                        <a:cs typeface="Helvetica"/>
                      </a:endParaRPr>
                    </a:p>
                    <a:p>
                      <a:pPr marL="171450" indent="-171450" algn="just">
                        <a:spcAft>
                          <a:spcPts val="0"/>
                        </a:spcAft>
                        <a:buFont typeface="Arial" charset="0"/>
                        <a:buChar char="•"/>
                        <a:tabLst>
                          <a:tab pos="342900" algn="l"/>
                          <a:tab pos="685800" algn="l"/>
                          <a:tab pos="1028700" algn="l"/>
                        </a:tabLst>
                      </a:pPr>
                      <a:r>
                        <a:rPr lang="en-GB" sz="1100" dirty="0" smtClean="0">
                          <a:solidFill>
                            <a:srgbClr val="000000"/>
                          </a:solidFill>
                          <a:latin typeface="Helvetica"/>
                          <a:ea typeface="Times New Roman"/>
                          <a:cs typeface="Helvetica"/>
                        </a:rPr>
                        <a:t>Changes </a:t>
                      </a:r>
                      <a:r>
                        <a:rPr lang="en-GB" sz="1100" dirty="0">
                          <a:solidFill>
                            <a:srgbClr val="000000"/>
                          </a:solidFill>
                          <a:latin typeface="Helvetica"/>
                          <a:ea typeface="Times New Roman"/>
                          <a:cs typeface="Helvetica"/>
                        </a:rPr>
                        <a:t>made by one component can be propagated to all components. </a:t>
                      </a:r>
                      <a:endParaRPr lang="en-GB" sz="1100" dirty="0" smtClean="0">
                        <a:solidFill>
                          <a:srgbClr val="000000"/>
                        </a:solidFill>
                        <a:latin typeface="Helvetica"/>
                        <a:ea typeface="Times New Roman"/>
                        <a:cs typeface="Helvetica"/>
                      </a:endParaRPr>
                    </a:p>
                    <a:p>
                      <a:pPr marL="171450" indent="-171450" algn="just">
                        <a:spcAft>
                          <a:spcPts val="0"/>
                        </a:spcAft>
                        <a:buFont typeface="Arial" charset="0"/>
                        <a:buChar char="•"/>
                        <a:tabLst>
                          <a:tab pos="342900" algn="l"/>
                          <a:tab pos="685800" algn="l"/>
                          <a:tab pos="1028700" algn="l"/>
                        </a:tabLst>
                      </a:pPr>
                      <a:r>
                        <a:rPr lang="en-GB" sz="1100" dirty="0" smtClean="0">
                          <a:solidFill>
                            <a:srgbClr val="000000"/>
                          </a:solidFill>
                          <a:latin typeface="Helvetica"/>
                          <a:ea typeface="Times New Roman"/>
                          <a:cs typeface="Helvetica"/>
                        </a:rPr>
                        <a:t>All </a:t>
                      </a:r>
                      <a:r>
                        <a:rPr lang="en-GB" sz="1100" dirty="0">
                          <a:solidFill>
                            <a:srgbClr val="000000"/>
                          </a:solidFill>
                          <a:latin typeface="Helvetica"/>
                          <a:ea typeface="Times New Roman"/>
                          <a:cs typeface="Helvetica"/>
                        </a:rPr>
                        <a:t>data can be managed consistently (e.g., backups done at the same time) as it is all in one place. </a:t>
                      </a:r>
                    </a:p>
                  </a:txBody>
                  <a:tcPr marL="68580" marR="68580" marT="0" marB="0">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tcPr>
                </a:tc>
              </a:tr>
              <a:tr h="88658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Disadvantages</a:t>
                      </a:r>
                      <a:endParaRPr lang="en-GB" sz="1400" dirty="0">
                        <a:solidFill>
                          <a:srgbClr val="000000"/>
                        </a:solidFill>
                        <a:latin typeface="Helvetica"/>
                        <a:ea typeface="Times New Roman"/>
                        <a:cs typeface="Helvetica"/>
                      </a:endParaRPr>
                    </a:p>
                  </a:txBody>
                  <a:tcPr marL="68580" marR="68580" marT="0" marB="0">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171450" indent="-171450" algn="just">
                        <a:spcAft>
                          <a:spcPts val="0"/>
                        </a:spcAft>
                        <a:buFont typeface="Arial" charset="0"/>
                        <a:buChar char="•"/>
                        <a:tabLst>
                          <a:tab pos="342900" algn="l"/>
                          <a:tab pos="685800" algn="l"/>
                          <a:tab pos="1028700" algn="l"/>
                        </a:tabLst>
                      </a:pPr>
                      <a:r>
                        <a:rPr lang="en-GB" sz="1100" dirty="0">
                          <a:solidFill>
                            <a:srgbClr val="000000"/>
                          </a:solidFill>
                          <a:latin typeface="Helvetica"/>
                          <a:ea typeface="Times New Roman"/>
                          <a:cs typeface="Helvetica"/>
                        </a:rPr>
                        <a:t>The repository is a single point of failure so problems in the repository affect the whole system. </a:t>
                      </a:r>
                      <a:endParaRPr lang="en-GB" sz="1100" dirty="0" smtClean="0">
                        <a:solidFill>
                          <a:srgbClr val="000000"/>
                        </a:solidFill>
                        <a:latin typeface="Helvetica"/>
                        <a:ea typeface="Times New Roman"/>
                        <a:cs typeface="Helvetica"/>
                      </a:endParaRPr>
                    </a:p>
                    <a:p>
                      <a:pPr marL="171450" indent="-171450" algn="just">
                        <a:spcAft>
                          <a:spcPts val="0"/>
                        </a:spcAft>
                        <a:buFont typeface="Arial" charset="0"/>
                        <a:buChar char="•"/>
                        <a:tabLst>
                          <a:tab pos="342900" algn="l"/>
                          <a:tab pos="685800" algn="l"/>
                          <a:tab pos="1028700" algn="l"/>
                        </a:tabLst>
                      </a:pPr>
                      <a:r>
                        <a:rPr lang="en-GB" sz="1100" dirty="0" smtClean="0">
                          <a:solidFill>
                            <a:srgbClr val="000000"/>
                          </a:solidFill>
                          <a:latin typeface="Helvetica"/>
                          <a:ea typeface="Times New Roman"/>
                          <a:cs typeface="Helvetica"/>
                        </a:rPr>
                        <a:t>May </a:t>
                      </a:r>
                      <a:r>
                        <a:rPr lang="en-GB" sz="1100" dirty="0">
                          <a:solidFill>
                            <a:srgbClr val="000000"/>
                          </a:solidFill>
                          <a:latin typeface="Helvetica"/>
                          <a:ea typeface="Times New Roman"/>
                          <a:cs typeface="Helvetica"/>
                        </a:rPr>
                        <a:t>be inefficiencies in organizing all communication through the repository. </a:t>
                      </a:r>
                      <a:endParaRPr lang="en-GB" sz="1100" dirty="0" smtClean="0">
                        <a:solidFill>
                          <a:srgbClr val="000000"/>
                        </a:solidFill>
                        <a:latin typeface="Helvetica"/>
                        <a:ea typeface="Times New Roman"/>
                        <a:cs typeface="Helvetica"/>
                      </a:endParaRPr>
                    </a:p>
                    <a:p>
                      <a:pPr marL="171450" indent="-171450" algn="just">
                        <a:spcAft>
                          <a:spcPts val="0"/>
                        </a:spcAft>
                        <a:buFont typeface="Arial" charset="0"/>
                        <a:buChar char="•"/>
                        <a:tabLst>
                          <a:tab pos="342900" algn="l"/>
                          <a:tab pos="685800" algn="l"/>
                          <a:tab pos="1028700" algn="l"/>
                        </a:tabLst>
                      </a:pPr>
                      <a:r>
                        <a:rPr lang="en-GB" sz="1100" dirty="0" smtClean="0">
                          <a:solidFill>
                            <a:srgbClr val="000000"/>
                          </a:solidFill>
                          <a:latin typeface="Helvetica"/>
                          <a:ea typeface="Times New Roman"/>
                          <a:cs typeface="Helvetica"/>
                        </a:rPr>
                        <a:t>Distributing </a:t>
                      </a:r>
                      <a:r>
                        <a:rPr lang="en-GB" sz="1100" dirty="0">
                          <a:solidFill>
                            <a:srgbClr val="000000"/>
                          </a:solidFill>
                          <a:latin typeface="Helvetica"/>
                          <a:ea typeface="Times New Roman"/>
                          <a:cs typeface="Helvetica"/>
                        </a:rPr>
                        <a:t>the repository across several computers may be difficult.</a:t>
                      </a:r>
                    </a:p>
                  </a:txBody>
                  <a:tcPr marL="68580" marR="68580" marT="0" marB="0">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lgn="ctr">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r>
            </a:tbl>
          </a:graphicData>
        </a:graphic>
      </p:graphicFrame>
      <p:sp>
        <p:nvSpPr>
          <p:cNvPr id="2" name="TextBox 1"/>
          <p:cNvSpPr txBox="1"/>
          <p:nvPr/>
        </p:nvSpPr>
        <p:spPr>
          <a:xfrm>
            <a:off x="1001483" y="326571"/>
            <a:ext cx="4376059" cy="400110"/>
          </a:xfrm>
          <a:prstGeom prst="rect">
            <a:avLst/>
          </a:prstGeom>
          <a:noFill/>
        </p:spPr>
        <p:txBody>
          <a:bodyPr wrap="square" rtlCol="0">
            <a:spAutoFit/>
          </a:bodyPr>
          <a:lstStyle/>
          <a:p>
            <a:r>
              <a:rPr lang="en-US" sz="2000" b="1" dirty="0" err="1" smtClean="0"/>
              <a:t>Summarising</a:t>
            </a:r>
            <a:endParaRPr lang="en-US" sz="2000" b="1" dirty="0"/>
          </a:p>
        </p:txBody>
      </p:sp>
    </p:spTree>
    <p:extLst>
      <p:ext uri="{BB962C8B-B14F-4D97-AF65-F5344CB8AC3E}">
        <p14:creationId xmlns:p14="http://schemas.microsoft.com/office/powerpoint/2010/main" val="1474844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pSp>
        <p:nvGrpSpPr>
          <p:cNvPr id="319" name="Google Shape;319;p31"/>
          <p:cNvGrpSpPr/>
          <p:nvPr/>
        </p:nvGrpSpPr>
        <p:grpSpPr>
          <a:xfrm>
            <a:off x="0" y="962950"/>
            <a:ext cx="9144015" cy="4191831"/>
            <a:chOff x="0" y="962950"/>
            <a:chExt cx="9144015" cy="4191831"/>
          </a:xfrm>
        </p:grpSpPr>
        <p:sp>
          <p:nvSpPr>
            <p:cNvPr id="320" name="Google Shape;320;p31"/>
            <p:cNvSpPr/>
            <p:nvPr/>
          </p:nvSpPr>
          <p:spPr>
            <a:xfrm>
              <a:off x="0" y="2999239"/>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3540895" y="962950"/>
              <a:ext cx="1147283" cy="273644"/>
            </a:xfrm>
            <a:custGeom>
              <a:avLst/>
              <a:gdLst/>
              <a:ahLst/>
              <a:cxnLst/>
              <a:rect l="l" t="t" r="r" b="b"/>
              <a:pathLst>
                <a:path w="17022" h="4060" extrusionOk="0">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3" name="Google Shape;323;p31"/>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24" name="Google Shape;324;p31"/>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6299784" y="1167846"/>
              <a:ext cx="1892188" cy="450973"/>
            </a:xfrm>
            <a:custGeom>
              <a:avLst/>
              <a:gdLst/>
              <a:ahLst/>
              <a:cxnLst/>
              <a:rect l="l" t="t" r="r" b="b"/>
              <a:pathLst>
                <a:path w="28074" h="6691" extrusionOk="0">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1364814" y="1549600"/>
              <a:ext cx="1544673" cy="368206"/>
            </a:xfrm>
            <a:custGeom>
              <a:avLst/>
              <a:gdLst/>
              <a:ahLst/>
              <a:cxnLst/>
              <a:rect l="l" t="t" r="r" b="b"/>
              <a:pathLst>
                <a:path w="22918" h="5463" extrusionOk="0">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31"/>
          <p:cNvSpPr txBox="1">
            <a:spLocks noGrp="1"/>
          </p:cNvSpPr>
          <p:nvPr>
            <p:ph type="title"/>
          </p:nvPr>
        </p:nvSpPr>
        <p:spPr>
          <a:xfrm>
            <a:off x="887750" y="1917800"/>
            <a:ext cx="7368600" cy="909900"/>
          </a:xfrm>
          <a:prstGeom prst="rect">
            <a:avLst/>
          </a:prstGeom>
        </p:spPr>
        <p:txBody>
          <a:bodyPr spcFirstLastPara="1" wrap="square" lIns="0" tIns="0" rIns="0" bIns="0" anchor="b" anchorCtr="0">
            <a:noAutofit/>
          </a:bodyPr>
          <a:lstStyle/>
          <a:p>
            <a:pPr lvl="0"/>
            <a:r>
              <a:rPr lang="en-US" b="1" dirty="0"/>
              <a:t>2. Client-server pattern</a:t>
            </a:r>
            <a:endParaRPr b="1" dirty="0">
              <a:solidFill>
                <a:srgbClr val="434343"/>
              </a:solidFill>
              <a:latin typeface="Oswald"/>
              <a:ea typeface="Oswald"/>
              <a:cs typeface="Oswald"/>
              <a:sym typeface="Oswald"/>
            </a:endParaRPr>
          </a:p>
        </p:txBody>
      </p:sp>
      <p:sp>
        <p:nvSpPr>
          <p:cNvPr id="330" name="Google Shape;330;p31"/>
          <p:cNvSpPr txBox="1">
            <a:spLocks noGrp="1"/>
          </p:cNvSpPr>
          <p:nvPr>
            <p:ph type="subTitle" idx="1"/>
          </p:nvPr>
        </p:nvSpPr>
        <p:spPr>
          <a:xfrm>
            <a:off x="2897425" y="2950825"/>
            <a:ext cx="3349200" cy="1524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endParaRPr sz="1200" dirty="0">
              <a:solidFill>
                <a:srgbClr val="434343"/>
              </a:solidFill>
              <a:latin typeface="Advent Pro Light"/>
              <a:ea typeface="Advent Pro Light"/>
              <a:cs typeface="Advent Pro Light"/>
              <a:sym typeface="Advent Pro Light"/>
            </a:endParaRPr>
          </a:p>
        </p:txBody>
      </p:sp>
    </p:spTree>
    <p:extLst>
      <p:ext uri="{BB962C8B-B14F-4D97-AF65-F5344CB8AC3E}">
        <p14:creationId xmlns:p14="http://schemas.microsoft.com/office/powerpoint/2010/main" val="735933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FFC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909</Words>
  <Application>Microsoft Macintosh PowerPoint</Application>
  <PresentationFormat>On-screen Show (16:9)</PresentationFormat>
  <Paragraphs>110</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Advent Pro</vt:lpstr>
      <vt:lpstr>Advent Pro Light</vt:lpstr>
      <vt:lpstr>BenchNine</vt:lpstr>
      <vt:lpstr>Comic Sans MS</vt:lpstr>
      <vt:lpstr>Helvetica</vt:lpstr>
      <vt:lpstr>Oswald</vt:lpstr>
      <vt:lpstr>Oswald Regular</vt:lpstr>
      <vt:lpstr>Roboto Slab Regular</vt:lpstr>
      <vt:lpstr>Times New Roman</vt:lpstr>
      <vt:lpstr>Wingdings</vt:lpstr>
      <vt:lpstr>Arial</vt:lpstr>
      <vt:lpstr>E-learning presentation by Slidesgo</vt:lpstr>
      <vt:lpstr>SOFTWARE ARCHITECTURE</vt:lpstr>
      <vt:lpstr>02</vt:lpstr>
      <vt:lpstr>REPOSITORY PATTERN</vt:lpstr>
      <vt:lpstr>REPOSITORY</vt:lpstr>
      <vt:lpstr>DEFINING REPOSITORY PATTERN</vt:lpstr>
      <vt:lpstr>—FORMAL DEFINITION</vt:lpstr>
      <vt:lpstr>EXAMPLE!</vt:lpstr>
      <vt:lpstr>PowerPoint Presentation</vt:lpstr>
      <vt:lpstr>2. Client-server pattern</vt:lpstr>
      <vt:lpstr>Client-server pattern</vt:lpstr>
      <vt:lpstr>EXAMPLE</vt:lpstr>
      <vt:lpstr>Summerising Client-Server Architecture</vt:lpstr>
      <vt:lpstr>3.  Pipe-filter pattern </vt:lpstr>
      <vt:lpstr>What is it about?</vt:lpstr>
      <vt:lpstr>Usage</vt:lpstr>
      <vt:lpstr>SUMMERISING PIPE-FILTER</vt:lpstr>
      <vt:lpstr>Thank you </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cp:lastModifiedBy>A M Esfar-E-Alam</cp:lastModifiedBy>
  <cp:revision>20</cp:revision>
  <dcterms:modified xsi:type="dcterms:W3CDTF">2020-08-05T14:01:38Z</dcterms:modified>
</cp:coreProperties>
</file>