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64" r:id="rId3"/>
    <p:sldId id="267" r:id="rId4"/>
    <p:sldId id="263" r:id="rId5"/>
    <p:sldId id="265" r:id="rId6"/>
    <p:sldId id="266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DEE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6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6C7D2-2250-4669-9CBE-554AD5DE590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7986E84-EE82-455D-9311-7E935BB8EA09}">
      <dgm:prSet phldrT="[Text]"/>
      <dgm:spPr/>
      <dgm:t>
        <a:bodyPr/>
        <a:lstStyle/>
        <a:p>
          <a:r>
            <a:rPr lang="en-GB" dirty="0" smtClean="0"/>
            <a:t>Testing</a:t>
          </a:r>
          <a:endParaRPr lang="en-GB" dirty="0"/>
        </a:p>
      </dgm:t>
    </dgm:pt>
    <dgm:pt modelId="{7B64ABFD-FCAE-409B-836E-A83AAF9D384B}" type="parTrans" cxnId="{D476B4FB-38A1-44DC-8F46-7F3780CD3883}">
      <dgm:prSet/>
      <dgm:spPr/>
      <dgm:t>
        <a:bodyPr/>
        <a:lstStyle/>
        <a:p>
          <a:endParaRPr lang="en-GB"/>
        </a:p>
      </dgm:t>
    </dgm:pt>
    <dgm:pt modelId="{04451E00-B37F-4EBB-B7E9-2D5A0F83D8ED}" type="sibTrans" cxnId="{D476B4FB-38A1-44DC-8F46-7F3780CD3883}">
      <dgm:prSet/>
      <dgm:spPr/>
      <dgm:t>
        <a:bodyPr/>
        <a:lstStyle/>
        <a:p>
          <a:endParaRPr lang="en-GB"/>
        </a:p>
      </dgm:t>
    </dgm:pt>
    <dgm:pt modelId="{0FCBBD41-692C-460B-8175-F174382A84E4}">
      <dgm:prSet phldrT="[Text]"/>
      <dgm:spPr/>
      <dgm:t>
        <a:bodyPr/>
        <a:lstStyle/>
        <a:p>
          <a:r>
            <a:rPr lang="en-GB" dirty="0" smtClean="0"/>
            <a:t>Manual Testing</a:t>
          </a:r>
          <a:endParaRPr lang="en-GB" dirty="0"/>
        </a:p>
      </dgm:t>
    </dgm:pt>
    <dgm:pt modelId="{04B8AFB2-8A34-473A-9DF8-C9913C1B3B15}" type="parTrans" cxnId="{6907C3F4-A7C1-4DD1-8E32-214B0B81F607}">
      <dgm:prSet/>
      <dgm:spPr/>
      <dgm:t>
        <a:bodyPr/>
        <a:lstStyle/>
        <a:p>
          <a:endParaRPr lang="en-GB"/>
        </a:p>
      </dgm:t>
    </dgm:pt>
    <dgm:pt modelId="{622513FE-CB99-40A1-985B-17F98E3E9A53}" type="sibTrans" cxnId="{6907C3F4-A7C1-4DD1-8E32-214B0B81F607}">
      <dgm:prSet/>
      <dgm:spPr/>
      <dgm:t>
        <a:bodyPr/>
        <a:lstStyle/>
        <a:p>
          <a:endParaRPr lang="en-GB"/>
        </a:p>
      </dgm:t>
    </dgm:pt>
    <dgm:pt modelId="{ACE98899-2994-4D9A-BAD1-07360C5FB173}">
      <dgm:prSet phldrT="[Text]"/>
      <dgm:spPr/>
      <dgm:t>
        <a:bodyPr/>
        <a:lstStyle/>
        <a:p>
          <a:pPr algn="l"/>
          <a:r>
            <a:rPr lang="en-GB" dirty="0" smtClean="0"/>
            <a:t>Automated Testing</a:t>
          </a:r>
          <a:endParaRPr lang="en-GB" dirty="0"/>
        </a:p>
      </dgm:t>
    </dgm:pt>
    <dgm:pt modelId="{FDC826B0-F4FE-4382-B9D7-13D85A6DC0A9}" type="parTrans" cxnId="{C73D3F20-EDC9-4D96-B950-AFB55600EDD8}">
      <dgm:prSet/>
      <dgm:spPr/>
      <dgm:t>
        <a:bodyPr/>
        <a:lstStyle/>
        <a:p>
          <a:endParaRPr lang="en-GB"/>
        </a:p>
      </dgm:t>
    </dgm:pt>
    <dgm:pt modelId="{420621A3-C4F4-402F-B7E7-2EC794B9411B}" type="sibTrans" cxnId="{C73D3F20-EDC9-4D96-B950-AFB55600EDD8}">
      <dgm:prSet/>
      <dgm:spPr/>
      <dgm:t>
        <a:bodyPr/>
        <a:lstStyle/>
        <a:p>
          <a:endParaRPr lang="en-GB"/>
        </a:p>
      </dgm:t>
    </dgm:pt>
    <dgm:pt modelId="{C88FCE41-E5E9-480B-A7FB-3C91775EF7CC}">
      <dgm:prSet phldrT="[Text]"/>
      <dgm:spPr/>
      <dgm:t>
        <a:bodyPr/>
        <a:lstStyle/>
        <a:p>
          <a:pPr algn="l"/>
          <a:r>
            <a:rPr lang="en-GB" dirty="0" smtClean="0"/>
            <a:t>Done by Development team – developers, testers</a:t>
          </a:r>
          <a:endParaRPr lang="en-GB" dirty="0"/>
        </a:p>
      </dgm:t>
    </dgm:pt>
    <dgm:pt modelId="{E3BD22CF-157A-4B05-89C1-FDA503142081}" type="sibTrans" cxnId="{599D47B1-D6A2-408D-9511-D987E9CD4554}">
      <dgm:prSet/>
      <dgm:spPr/>
      <dgm:t>
        <a:bodyPr/>
        <a:lstStyle/>
        <a:p>
          <a:endParaRPr lang="en-GB"/>
        </a:p>
      </dgm:t>
    </dgm:pt>
    <dgm:pt modelId="{BEDB051F-6CCF-4650-8630-5A65C39D86B1}" type="parTrans" cxnId="{599D47B1-D6A2-408D-9511-D987E9CD4554}">
      <dgm:prSet/>
      <dgm:spPr/>
      <dgm:t>
        <a:bodyPr/>
        <a:lstStyle/>
        <a:p>
          <a:endParaRPr lang="en-GB"/>
        </a:p>
      </dgm:t>
    </dgm:pt>
    <dgm:pt modelId="{38B0161C-A7FA-4E21-A10D-6F05B6F4FF81}">
      <dgm:prSet phldrT="[Text]"/>
      <dgm:spPr/>
      <dgm:t>
        <a:bodyPr/>
        <a:lstStyle/>
        <a:p>
          <a:r>
            <a:rPr lang="en-GB" dirty="0" smtClean="0"/>
            <a:t>Done by Users</a:t>
          </a:r>
          <a:endParaRPr lang="en-GB" i="0" dirty="0"/>
        </a:p>
      </dgm:t>
    </dgm:pt>
    <dgm:pt modelId="{FAC2CF82-788B-48D9-B279-3859AADC72A1}" type="sibTrans" cxnId="{C2D9B3B6-8AD1-427C-A645-B7A39FE0B702}">
      <dgm:prSet/>
      <dgm:spPr/>
      <dgm:t>
        <a:bodyPr/>
        <a:lstStyle/>
        <a:p>
          <a:endParaRPr lang="en-GB"/>
        </a:p>
      </dgm:t>
    </dgm:pt>
    <dgm:pt modelId="{84769E26-9CF6-4AAC-8335-7CEC45564310}" type="parTrans" cxnId="{C2D9B3B6-8AD1-427C-A645-B7A39FE0B702}">
      <dgm:prSet/>
      <dgm:spPr/>
      <dgm:t>
        <a:bodyPr/>
        <a:lstStyle/>
        <a:p>
          <a:endParaRPr lang="en-GB"/>
        </a:p>
      </dgm:t>
    </dgm:pt>
    <dgm:pt modelId="{C8CD0AAA-3992-487F-AD74-FDB8BB664901}">
      <dgm:prSet phldrT="[Text]"/>
      <dgm:spPr/>
      <dgm:t>
        <a:bodyPr/>
        <a:lstStyle/>
        <a:p>
          <a:r>
            <a:rPr lang="en-GB" dirty="0" smtClean="0"/>
            <a:t>Refers to using the software and identifying </a:t>
          </a:r>
          <a:r>
            <a:rPr lang="en-GB" i="0" dirty="0" smtClean="0"/>
            <a:t>problems</a:t>
          </a:r>
          <a:endParaRPr lang="en-GB" i="0" dirty="0"/>
        </a:p>
      </dgm:t>
    </dgm:pt>
    <dgm:pt modelId="{DB5A0797-E27D-40F7-8ECC-75B6174BA465}" type="parTrans" cxnId="{4CC7C3AB-B052-4F06-87D0-70A3AF7F9C96}">
      <dgm:prSet/>
      <dgm:spPr/>
      <dgm:t>
        <a:bodyPr/>
        <a:lstStyle/>
        <a:p>
          <a:endParaRPr lang="en-GB"/>
        </a:p>
      </dgm:t>
    </dgm:pt>
    <dgm:pt modelId="{F074819D-3A1E-4627-9EDF-F642348C155C}" type="sibTrans" cxnId="{4CC7C3AB-B052-4F06-87D0-70A3AF7F9C96}">
      <dgm:prSet/>
      <dgm:spPr/>
      <dgm:t>
        <a:bodyPr/>
        <a:lstStyle/>
        <a:p>
          <a:endParaRPr lang="en-GB"/>
        </a:p>
      </dgm:t>
    </dgm:pt>
    <dgm:pt modelId="{FBF1C93D-5837-4769-B524-C15689846849}">
      <dgm:prSet phldrT="[Text]"/>
      <dgm:spPr/>
      <dgm:t>
        <a:bodyPr/>
        <a:lstStyle/>
        <a:p>
          <a:r>
            <a:rPr lang="en-GB" i="0" dirty="0" smtClean="0"/>
            <a:t>Generally uses excel sheet or similar tools to keep track of traces</a:t>
          </a:r>
          <a:endParaRPr lang="en-GB" i="0" dirty="0"/>
        </a:p>
      </dgm:t>
    </dgm:pt>
    <dgm:pt modelId="{768BD8C7-B782-4223-9863-8AD150A5E3C7}" type="parTrans" cxnId="{AE8C3275-D274-433C-B87A-B9746DA60611}">
      <dgm:prSet/>
      <dgm:spPr/>
      <dgm:t>
        <a:bodyPr/>
        <a:lstStyle/>
        <a:p>
          <a:endParaRPr lang="en-GB"/>
        </a:p>
      </dgm:t>
    </dgm:pt>
    <dgm:pt modelId="{9B1B9C0D-C01E-49B9-BC7B-D0B06E7C44E0}" type="sibTrans" cxnId="{AE8C3275-D274-433C-B87A-B9746DA60611}">
      <dgm:prSet/>
      <dgm:spPr/>
      <dgm:t>
        <a:bodyPr/>
        <a:lstStyle/>
        <a:p>
          <a:endParaRPr lang="en-GB"/>
        </a:p>
      </dgm:t>
    </dgm:pt>
    <dgm:pt modelId="{A10414B6-19E3-4008-A029-5C47DFFD3B04}">
      <dgm:prSet phldrT="[Text]"/>
      <dgm:spPr/>
      <dgm:t>
        <a:bodyPr/>
        <a:lstStyle/>
        <a:p>
          <a:pPr algn="l"/>
          <a:r>
            <a:rPr lang="en-GB" dirty="0" smtClean="0"/>
            <a:t>Refers to writing and running test cases and to identify problems</a:t>
          </a:r>
          <a:endParaRPr lang="en-GB" dirty="0"/>
        </a:p>
      </dgm:t>
    </dgm:pt>
    <dgm:pt modelId="{3BBB8ECC-4701-4EE8-9769-B4F06469861C}" type="parTrans" cxnId="{B5E488AF-48B3-4892-9C00-3327E3010ABF}">
      <dgm:prSet/>
      <dgm:spPr/>
      <dgm:t>
        <a:bodyPr/>
        <a:lstStyle/>
        <a:p>
          <a:endParaRPr lang="en-GB"/>
        </a:p>
      </dgm:t>
    </dgm:pt>
    <dgm:pt modelId="{D512B856-188D-4580-B843-1499D5429FAC}" type="sibTrans" cxnId="{B5E488AF-48B3-4892-9C00-3327E3010ABF}">
      <dgm:prSet/>
      <dgm:spPr/>
      <dgm:t>
        <a:bodyPr/>
        <a:lstStyle/>
        <a:p>
          <a:endParaRPr lang="en-GB"/>
        </a:p>
      </dgm:t>
    </dgm:pt>
    <dgm:pt modelId="{2302021C-D49E-43DF-B765-B10EB50A3A7D}">
      <dgm:prSet phldrT="[Text]"/>
      <dgm:spPr/>
      <dgm:t>
        <a:bodyPr/>
        <a:lstStyle/>
        <a:p>
          <a:pPr algn="l"/>
          <a:r>
            <a:rPr lang="en-GB" dirty="0" smtClean="0"/>
            <a:t>Can be done in many ways – testing libraries, automated testing tools </a:t>
          </a:r>
          <a:endParaRPr lang="en-GB" dirty="0"/>
        </a:p>
      </dgm:t>
    </dgm:pt>
    <dgm:pt modelId="{8EA0F2D9-AE5F-4888-919A-092A943AE73C}" type="parTrans" cxnId="{9824D267-D1F3-4DD5-968B-7083B09DAF17}">
      <dgm:prSet/>
      <dgm:spPr/>
      <dgm:t>
        <a:bodyPr/>
        <a:lstStyle/>
        <a:p>
          <a:endParaRPr lang="en-GB"/>
        </a:p>
      </dgm:t>
    </dgm:pt>
    <dgm:pt modelId="{0EF61EB3-C045-413E-80E0-0E99123BA933}" type="sibTrans" cxnId="{9824D267-D1F3-4DD5-968B-7083B09DAF17}">
      <dgm:prSet/>
      <dgm:spPr/>
      <dgm:t>
        <a:bodyPr/>
        <a:lstStyle/>
        <a:p>
          <a:endParaRPr lang="en-GB"/>
        </a:p>
      </dgm:t>
    </dgm:pt>
    <dgm:pt modelId="{D20924A3-1E39-4C89-ACD2-98656669F8A6}" type="pres">
      <dgm:prSet presAssocID="{CB86C7D2-2250-4669-9CBE-554AD5DE590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5869C2-ADE3-4A41-9714-E41779BCE2EF}" type="pres">
      <dgm:prSet presAssocID="{07986E84-EE82-455D-9311-7E935BB8EA09}" presName="root" presStyleCnt="0"/>
      <dgm:spPr/>
    </dgm:pt>
    <dgm:pt modelId="{3A4D6BBD-AD10-4895-AECC-5889FFDBE0BD}" type="pres">
      <dgm:prSet presAssocID="{07986E84-EE82-455D-9311-7E935BB8EA09}" presName="rootComposite" presStyleCnt="0"/>
      <dgm:spPr/>
    </dgm:pt>
    <dgm:pt modelId="{3DCE6EC9-FDE3-4A05-881B-E4F80A460848}" type="pres">
      <dgm:prSet presAssocID="{07986E84-EE82-455D-9311-7E935BB8EA09}" presName="rootText" presStyleLbl="node1" presStyleIdx="0" presStyleCnt="1" custScaleY="40426"/>
      <dgm:spPr/>
      <dgm:t>
        <a:bodyPr/>
        <a:lstStyle/>
        <a:p>
          <a:endParaRPr lang="en-US"/>
        </a:p>
      </dgm:t>
    </dgm:pt>
    <dgm:pt modelId="{25D02F71-BDF0-4A50-B127-AA6C638404FA}" type="pres">
      <dgm:prSet presAssocID="{07986E84-EE82-455D-9311-7E935BB8EA09}" presName="rootConnector" presStyleLbl="node1" presStyleIdx="0" presStyleCnt="1"/>
      <dgm:spPr/>
      <dgm:t>
        <a:bodyPr/>
        <a:lstStyle/>
        <a:p>
          <a:endParaRPr lang="en-US"/>
        </a:p>
      </dgm:t>
    </dgm:pt>
    <dgm:pt modelId="{E09AC86B-8613-45FB-A545-D5D26CF2306F}" type="pres">
      <dgm:prSet presAssocID="{07986E84-EE82-455D-9311-7E935BB8EA09}" presName="childShape" presStyleCnt="0"/>
      <dgm:spPr/>
    </dgm:pt>
    <dgm:pt modelId="{61D0A586-8599-4BB3-818F-E7EF409990ED}" type="pres">
      <dgm:prSet presAssocID="{04B8AFB2-8A34-473A-9DF8-C9913C1B3B15}" presName="Name13" presStyleLbl="parChTrans1D2" presStyleIdx="0" presStyleCnt="2"/>
      <dgm:spPr/>
      <dgm:t>
        <a:bodyPr/>
        <a:lstStyle/>
        <a:p>
          <a:endParaRPr lang="en-US"/>
        </a:p>
      </dgm:t>
    </dgm:pt>
    <dgm:pt modelId="{60010EF3-3B34-41BD-AA51-E976D0F75513}" type="pres">
      <dgm:prSet presAssocID="{0FCBBD41-692C-460B-8175-F174382A84E4}" presName="childText" presStyleLbl="bgAcc1" presStyleIdx="0" presStyleCnt="2" custScaleX="1655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78AC3DF-4FEE-4A41-9A4F-5BD0C903EF44}" type="pres">
      <dgm:prSet presAssocID="{FDC826B0-F4FE-4382-B9D7-13D85A6DC0A9}" presName="Name13" presStyleLbl="parChTrans1D2" presStyleIdx="1" presStyleCnt="2"/>
      <dgm:spPr/>
      <dgm:t>
        <a:bodyPr/>
        <a:lstStyle/>
        <a:p>
          <a:endParaRPr lang="en-US"/>
        </a:p>
      </dgm:t>
    </dgm:pt>
    <dgm:pt modelId="{5E4FCE3C-708C-46F3-9317-74A92CB540EC}" type="pres">
      <dgm:prSet presAssocID="{ACE98899-2994-4D9A-BAD1-07360C5FB173}" presName="childText" presStyleLbl="bgAcc1" presStyleIdx="1" presStyleCnt="2" custScaleX="17113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ECC0E45-CB82-4739-AC22-FD495B2D2955}" type="presOf" srcId="{C88FCE41-E5E9-480B-A7FB-3C91775EF7CC}" destId="{5E4FCE3C-708C-46F3-9317-74A92CB540EC}" srcOrd="0" destOrd="1" presId="urn:microsoft.com/office/officeart/2005/8/layout/hierarchy3"/>
    <dgm:cxn modelId="{E7CC4D69-DD5D-4E1A-A481-6D209BE48A00}" type="presOf" srcId="{38B0161C-A7FA-4E21-A10D-6F05B6F4FF81}" destId="{60010EF3-3B34-41BD-AA51-E976D0F75513}" srcOrd="0" destOrd="1" presId="urn:microsoft.com/office/officeart/2005/8/layout/hierarchy3"/>
    <dgm:cxn modelId="{C2D9B3B6-8AD1-427C-A645-B7A39FE0B702}" srcId="{0FCBBD41-692C-460B-8175-F174382A84E4}" destId="{38B0161C-A7FA-4E21-A10D-6F05B6F4FF81}" srcOrd="0" destOrd="0" parTransId="{84769E26-9CF6-4AAC-8335-7CEC45564310}" sibTransId="{FAC2CF82-788B-48D9-B279-3859AADC72A1}"/>
    <dgm:cxn modelId="{10F23427-1CF2-44B0-89C5-34D2D195B6D3}" type="presOf" srcId="{07986E84-EE82-455D-9311-7E935BB8EA09}" destId="{3DCE6EC9-FDE3-4A05-881B-E4F80A460848}" srcOrd="0" destOrd="0" presId="urn:microsoft.com/office/officeart/2005/8/layout/hierarchy3"/>
    <dgm:cxn modelId="{14D0ED32-05FF-4D02-BB21-7F4F4E3C54F6}" type="presOf" srcId="{2302021C-D49E-43DF-B765-B10EB50A3A7D}" destId="{5E4FCE3C-708C-46F3-9317-74A92CB540EC}" srcOrd="0" destOrd="3" presId="urn:microsoft.com/office/officeart/2005/8/layout/hierarchy3"/>
    <dgm:cxn modelId="{B5E488AF-48B3-4892-9C00-3327E3010ABF}" srcId="{ACE98899-2994-4D9A-BAD1-07360C5FB173}" destId="{A10414B6-19E3-4008-A029-5C47DFFD3B04}" srcOrd="1" destOrd="0" parTransId="{3BBB8ECC-4701-4EE8-9769-B4F06469861C}" sibTransId="{D512B856-188D-4580-B843-1499D5429FAC}"/>
    <dgm:cxn modelId="{DEA98644-6D5D-48CA-9ECB-6A809E707C2F}" type="presOf" srcId="{C8CD0AAA-3992-487F-AD74-FDB8BB664901}" destId="{60010EF3-3B34-41BD-AA51-E976D0F75513}" srcOrd="0" destOrd="2" presId="urn:microsoft.com/office/officeart/2005/8/layout/hierarchy3"/>
    <dgm:cxn modelId="{BDBDC8C1-526B-4054-9966-86BFB7CA0EB1}" type="presOf" srcId="{07986E84-EE82-455D-9311-7E935BB8EA09}" destId="{25D02F71-BDF0-4A50-B127-AA6C638404FA}" srcOrd="1" destOrd="0" presId="urn:microsoft.com/office/officeart/2005/8/layout/hierarchy3"/>
    <dgm:cxn modelId="{D9CE6515-9E33-41AB-8DD7-6CDEA666FD60}" type="presOf" srcId="{FBF1C93D-5837-4769-B524-C15689846849}" destId="{60010EF3-3B34-41BD-AA51-E976D0F75513}" srcOrd="0" destOrd="3" presId="urn:microsoft.com/office/officeart/2005/8/layout/hierarchy3"/>
    <dgm:cxn modelId="{599D47B1-D6A2-408D-9511-D987E9CD4554}" srcId="{ACE98899-2994-4D9A-BAD1-07360C5FB173}" destId="{C88FCE41-E5E9-480B-A7FB-3C91775EF7CC}" srcOrd="0" destOrd="0" parTransId="{BEDB051F-6CCF-4650-8630-5A65C39D86B1}" sibTransId="{E3BD22CF-157A-4B05-89C1-FDA503142081}"/>
    <dgm:cxn modelId="{F6CC4C33-E431-481C-BA92-B12AD28A61B4}" type="presOf" srcId="{ACE98899-2994-4D9A-BAD1-07360C5FB173}" destId="{5E4FCE3C-708C-46F3-9317-74A92CB540EC}" srcOrd="0" destOrd="0" presId="urn:microsoft.com/office/officeart/2005/8/layout/hierarchy3"/>
    <dgm:cxn modelId="{AE8C3275-D274-433C-B87A-B9746DA60611}" srcId="{0FCBBD41-692C-460B-8175-F174382A84E4}" destId="{FBF1C93D-5837-4769-B524-C15689846849}" srcOrd="2" destOrd="0" parTransId="{768BD8C7-B782-4223-9863-8AD150A5E3C7}" sibTransId="{9B1B9C0D-C01E-49B9-BC7B-D0B06E7C44E0}"/>
    <dgm:cxn modelId="{9D8C4A96-C2A2-4C29-BC83-583509B2E2D9}" type="presOf" srcId="{FDC826B0-F4FE-4382-B9D7-13D85A6DC0A9}" destId="{A78AC3DF-4FEE-4A41-9A4F-5BD0C903EF44}" srcOrd="0" destOrd="0" presId="urn:microsoft.com/office/officeart/2005/8/layout/hierarchy3"/>
    <dgm:cxn modelId="{177BCCED-979D-476E-A1A3-047780A16BF7}" type="presOf" srcId="{CB86C7D2-2250-4669-9CBE-554AD5DE5900}" destId="{D20924A3-1E39-4C89-ACD2-98656669F8A6}" srcOrd="0" destOrd="0" presId="urn:microsoft.com/office/officeart/2005/8/layout/hierarchy3"/>
    <dgm:cxn modelId="{6907C3F4-A7C1-4DD1-8E32-214B0B81F607}" srcId="{07986E84-EE82-455D-9311-7E935BB8EA09}" destId="{0FCBBD41-692C-460B-8175-F174382A84E4}" srcOrd="0" destOrd="0" parTransId="{04B8AFB2-8A34-473A-9DF8-C9913C1B3B15}" sibTransId="{622513FE-CB99-40A1-985B-17F98E3E9A53}"/>
    <dgm:cxn modelId="{D476B4FB-38A1-44DC-8F46-7F3780CD3883}" srcId="{CB86C7D2-2250-4669-9CBE-554AD5DE5900}" destId="{07986E84-EE82-455D-9311-7E935BB8EA09}" srcOrd="0" destOrd="0" parTransId="{7B64ABFD-FCAE-409B-836E-A83AAF9D384B}" sibTransId="{04451E00-B37F-4EBB-B7E9-2D5A0F83D8ED}"/>
    <dgm:cxn modelId="{C73D3F20-EDC9-4D96-B950-AFB55600EDD8}" srcId="{07986E84-EE82-455D-9311-7E935BB8EA09}" destId="{ACE98899-2994-4D9A-BAD1-07360C5FB173}" srcOrd="1" destOrd="0" parTransId="{FDC826B0-F4FE-4382-B9D7-13D85A6DC0A9}" sibTransId="{420621A3-C4F4-402F-B7E7-2EC794B9411B}"/>
    <dgm:cxn modelId="{C19DE7FD-5E1F-442C-838B-ECDFCBF5EA99}" type="presOf" srcId="{A10414B6-19E3-4008-A029-5C47DFFD3B04}" destId="{5E4FCE3C-708C-46F3-9317-74A92CB540EC}" srcOrd="0" destOrd="2" presId="urn:microsoft.com/office/officeart/2005/8/layout/hierarchy3"/>
    <dgm:cxn modelId="{EB5ACB7C-0C1A-4594-8B60-B6A1AA3730CA}" type="presOf" srcId="{04B8AFB2-8A34-473A-9DF8-C9913C1B3B15}" destId="{61D0A586-8599-4BB3-818F-E7EF409990ED}" srcOrd="0" destOrd="0" presId="urn:microsoft.com/office/officeart/2005/8/layout/hierarchy3"/>
    <dgm:cxn modelId="{4CC7C3AB-B052-4F06-87D0-70A3AF7F9C96}" srcId="{0FCBBD41-692C-460B-8175-F174382A84E4}" destId="{C8CD0AAA-3992-487F-AD74-FDB8BB664901}" srcOrd="1" destOrd="0" parTransId="{DB5A0797-E27D-40F7-8ECC-75B6174BA465}" sibTransId="{F074819D-3A1E-4627-9EDF-F642348C155C}"/>
    <dgm:cxn modelId="{9824D267-D1F3-4DD5-968B-7083B09DAF17}" srcId="{ACE98899-2994-4D9A-BAD1-07360C5FB173}" destId="{2302021C-D49E-43DF-B765-B10EB50A3A7D}" srcOrd="2" destOrd="0" parTransId="{8EA0F2D9-AE5F-4888-919A-092A943AE73C}" sibTransId="{0EF61EB3-C045-413E-80E0-0E99123BA933}"/>
    <dgm:cxn modelId="{707ED1C9-E9CE-4014-BB0E-9B0EEAF6F776}" type="presOf" srcId="{0FCBBD41-692C-460B-8175-F174382A84E4}" destId="{60010EF3-3B34-41BD-AA51-E976D0F75513}" srcOrd="0" destOrd="0" presId="urn:microsoft.com/office/officeart/2005/8/layout/hierarchy3"/>
    <dgm:cxn modelId="{75A909F7-F662-4FED-B7EA-5A4BF835F50A}" type="presParOf" srcId="{D20924A3-1E39-4C89-ACD2-98656669F8A6}" destId="{655869C2-ADE3-4A41-9714-E41779BCE2EF}" srcOrd="0" destOrd="0" presId="urn:microsoft.com/office/officeart/2005/8/layout/hierarchy3"/>
    <dgm:cxn modelId="{E3524496-6D21-4A83-AEA9-B2261D97F871}" type="presParOf" srcId="{655869C2-ADE3-4A41-9714-E41779BCE2EF}" destId="{3A4D6BBD-AD10-4895-AECC-5889FFDBE0BD}" srcOrd="0" destOrd="0" presId="urn:microsoft.com/office/officeart/2005/8/layout/hierarchy3"/>
    <dgm:cxn modelId="{AD5A9091-6219-4F45-AE25-0616169695D3}" type="presParOf" srcId="{3A4D6BBD-AD10-4895-AECC-5889FFDBE0BD}" destId="{3DCE6EC9-FDE3-4A05-881B-E4F80A460848}" srcOrd="0" destOrd="0" presId="urn:microsoft.com/office/officeart/2005/8/layout/hierarchy3"/>
    <dgm:cxn modelId="{EC4D4B9B-775E-4F9C-9814-5797E3C2CDE5}" type="presParOf" srcId="{3A4D6BBD-AD10-4895-AECC-5889FFDBE0BD}" destId="{25D02F71-BDF0-4A50-B127-AA6C638404FA}" srcOrd="1" destOrd="0" presId="urn:microsoft.com/office/officeart/2005/8/layout/hierarchy3"/>
    <dgm:cxn modelId="{F503C1F9-FC48-499D-9251-BD511EAE379D}" type="presParOf" srcId="{655869C2-ADE3-4A41-9714-E41779BCE2EF}" destId="{E09AC86B-8613-45FB-A545-D5D26CF2306F}" srcOrd="1" destOrd="0" presId="urn:microsoft.com/office/officeart/2005/8/layout/hierarchy3"/>
    <dgm:cxn modelId="{4F255B28-A9BC-4CF2-BDD2-1B0B43C9521C}" type="presParOf" srcId="{E09AC86B-8613-45FB-A545-D5D26CF2306F}" destId="{61D0A586-8599-4BB3-818F-E7EF409990ED}" srcOrd="0" destOrd="0" presId="urn:microsoft.com/office/officeart/2005/8/layout/hierarchy3"/>
    <dgm:cxn modelId="{ED9D59D5-F98B-4AC6-8D8A-9C94FE6D7DA0}" type="presParOf" srcId="{E09AC86B-8613-45FB-A545-D5D26CF2306F}" destId="{60010EF3-3B34-41BD-AA51-E976D0F75513}" srcOrd="1" destOrd="0" presId="urn:microsoft.com/office/officeart/2005/8/layout/hierarchy3"/>
    <dgm:cxn modelId="{12E3E116-F793-414C-B198-E1716F033B9E}" type="presParOf" srcId="{E09AC86B-8613-45FB-A545-D5D26CF2306F}" destId="{A78AC3DF-4FEE-4A41-9A4F-5BD0C903EF44}" srcOrd="2" destOrd="0" presId="urn:microsoft.com/office/officeart/2005/8/layout/hierarchy3"/>
    <dgm:cxn modelId="{D9A77ED5-4DA5-496D-ABE1-75D190391039}" type="presParOf" srcId="{E09AC86B-8613-45FB-A545-D5D26CF2306F}" destId="{5E4FCE3C-708C-46F3-9317-74A92CB540E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CE6EC9-FDE3-4A05-881B-E4F80A460848}">
      <dsp:nvSpPr>
        <dsp:cNvPr id="0" name=""/>
        <dsp:cNvSpPr/>
      </dsp:nvSpPr>
      <dsp:spPr>
        <a:xfrm>
          <a:off x="1447799" y="281"/>
          <a:ext cx="3399532" cy="687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/>
            <a:t>Testing</a:t>
          </a:r>
          <a:endParaRPr lang="en-GB" sz="4000" kern="1200" dirty="0"/>
        </a:p>
      </dsp:txBody>
      <dsp:txXfrm>
        <a:off x="1447799" y="281"/>
        <a:ext cx="3399532" cy="687147"/>
      </dsp:txXfrm>
    </dsp:sp>
    <dsp:sp modelId="{61D0A586-8599-4BB3-818F-E7EF409990ED}">
      <dsp:nvSpPr>
        <dsp:cNvPr id="0" name=""/>
        <dsp:cNvSpPr/>
      </dsp:nvSpPr>
      <dsp:spPr>
        <a:xfrm>
          <a:off x="1787752" y="687428"/>
          <a:ext cx="339953" cy="127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824"/>
              </a:lnTo>
              <a:lnTo>
                <a:pt x="339953" y="12748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10EF3-3B34-41BD-AA51-E976D0F75513}">
      <dsp:nvSpPr>
        <dsp:cNvPr id="0" name=""/>
        <dsp:cNvSpPr/>
      </dsp:nvSpPr>
      <dsp:spPr>
        <a:xfrm>
          <a:off x="2127705" y="1112370"/>
          <a:ext cx="4501687" cy="1699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Manual Testing</a:t>
          </a:r>
          <a:endParaRPr lang="en-GB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Done by Users</a:t>
          </a:r>
          <a:endParaRPr lang="en-GB" sz="160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Refers to using the software and identifying </a:t>
          </a:r>
          <a:r>
            <a:rPr lang="en-GB" sz="1600" i="0" kern="1200" dirty="0" smtClean="0"/>
            <a:t>problems</a:t>
          </a:r>
          <a:endParaRPr lang="en-GB" sz="160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i="0" kern="1200" dirty="0" smtClean="0"/>
            <a:t>Generally uses excel sheet or similar tools to keep track of traces</a:t>
          </a:r>
          <a:endParaRPr lang="en-GB" sz="1600" i="0" kern="1200" dirty="0"/>
        </a:p>
      </dsp:txBody>
      <dsp:txXfrm>
        <a:off x="2127705" y="1112370"/>
        <a:ext cx="4501687" cy="1699766"/>
      </dsp:txXfrm>
    </dsp:sp>
    <dsp:sp modelId="{A78AC3DF-4FEE-4A41-9A4F-5BD0C903EF44}">
      <dsp:nvSpPr>
        <dsp:cNvPr id="0" name=""/>
        <dsp:cNvSpPr/>
      </dsp:nvSpPr>
      <dsp:spPr>
        <a:xfrm>
          <a:off x="1787752" y="687428"/>
          <a:ext cx="339953" cy="3399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9532"/>
              </a:lnTo>
              <a:lnTo>
                <a:pt x="339953" y="339953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FCE3C-708C-46F3-9317-74A92CB540EC}">
      <dsp:nvSpPr>
        <dsp:cNvPr id="0" name=""/>
        <dsp:cNvSpPr/>
      </dsp:nvSpPr>
      <dsp:spPr>
        <a:xfrm>
          <a:off x="2127705" y="3237077"/>
          <a:ext cx="4654095" cy="1699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Automated Testing</a:t>
          </a:r>
          <a:endParaRPr lang="en-GB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Done by Development team – developers, testers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Refers to writing and running test cases and to identify problems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Can be done in many ways – testing libraries, automated testing tools </a:t>
          </a:r>
          <a:endParaRPr lang="en-GB" sz="1600" kern="1200" dirty="0"/>
        </a:p>
      </dsp:txBody>
      <dsp:txXfrm>
        <a:off x="2127705" y="3237077"/>
        <a:ext cx="4654095" cy="1699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9C357-A0FF-4C9D-A82E-C2A4E9847A7C}" type="datetimeFigureOut">
              <a:rPr lang="en-GB" smtClean="0"/>
              <a:pPr/>
              <a:t>13/08/2020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8239F-D149-4AE5-8ACF-C4DED78560A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7023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8239F-D149-4AE5-8ACF-C4DED78560A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3593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E0DBD9E-31B1-4FA2-9378-3F0A812B8472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E0DBD9E-31B1-4FA2-9378-3F0A812B8472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0DBD9E-31B1-4FA2-9378-3F0A812B8472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8100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CSE 470 – 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10200"/>
            <a:ext cx="6858000" cy="533400"/>
          </a:xfrm>
        </p:spPr>
        <p:txBody>
          <a:bodyPr/>
          <a:lstStyle/>
          <a:p>
            <a:r>
              <a:rPr lang="en-US" dirty="0" smtClean="0"/>
              <a:t>BRAC University</a:t>
            </a:r>
            <a:endParaRPr lang="en-US" dirty="0"/>
          </a:p>
        </p:txBody>
      </p:sp>
      <p:pic>
        <p:nvPicPr>
          <p:cNvPr id="6" name="Picture 5" descr="software-engineering-5b4daa8bab12ae7f4848c4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581400"/>
          </a:xfrm>
          <a:prstGeom prst="rect">
            <a:avLst/>
          </a:prstGeom>
        </p:spPr>
      </p:pic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5791200"/>
            <a:ext cx="12954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015976904"/>
              </p:ext>
            </p:extLst>
          </p:nvPr>
        </p:nvGraphicFramePr>
        <p:xfrm>
          <a:off x="685800" y="6858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48600" y="5791200"/>
            <a:ext cx="1295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8653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Testing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1828799"/>
            <a:ext cx="9144001" cy="3486919"/>
          </a:xfrm>
          <a:prstGeom prst="rect">
            <a:avLst/>
          </a:prstGeom>
        </p:spPr>
      </p:pic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5791200"/>
            <a:ext cx="12954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GB" dirty="0"/>
              <a:t>Unit testing is a type of </a:t>
            </a:r>
            <a:r>
              <a:rPr lang="en-GB" dirty="0" smtClean="0"/>
              <a:t>automated testing </a:t>
            </a:r>
            <a:r>
              <a:rPr lang="en-GB" dirty="0"/>
              <a:t>to check if the small piece of code is doing what it is suppose to do.</a:t>
            </a:r>
          </a:p>
          <a:p>
            <a:pPr fontAlgn="base"/>
            <a:r>
              <a:rPr lang="en-GB" dirty="0"/>
              <a:t>Unit testing checks a single component of an application</a:t>
            </a:r>
            <a:r>
              <a:rPr lang="en-GB" dirty="0" smtClean="0"/>
              <a:t>. The components are methods / </a:t>
            </a:r>
            <a:r>
              <a:rPr lang="en-GB" dirty="0" smtClean="0"/>
              <a:t>functions</a:t>
            </a:r>
            <a:endParaRPr lang="en-GB" dirty="0"/>
          </a:p>
          <a:p>
            <a:pPr fontAlgn="base"/>
            <a:r>
              <a:rPr lang="en-GB" dirty="0"/>
              <a:t>The scope of Unit testing is narrow, it covers the Unit or small piece of code under test. Therefore while writing a unit test shorter codes are used that target just a single class.</a:t>
            </a:r>
          </a:p>
          <a:p>
            <a:pPr fontAlgn="base"/>
            <a:r>
              <a:rPr lang="en-GB" dirty="0" smtClean="0"/>
              <a:t>Unit </a:t>
            </a:r>
            <a:r>
              <a:rPr lang="en-GB" dirty="0"/>
              <a:t>testing comes under White box testing type.</a:t>
            </a:r>
          </a:p>
          <a:p>
            <a:endParaRPr lang="en-GB" dirty="0"/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791200"/>
            <a:ext cx="1295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54372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GB" dirty="0" smtClean="0"/>
              <a:t>Example – Math Test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990600"/>
            <a:ext cx="2514600" cy="22098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3799066"/>
            <a:ext cx="2108200" cy="2006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00400" y="1143000"/>
            <a:ext cx="2362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Teacher prepares the question set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Give each question to students who appear under the test.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Students do the math and return the calculated result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The teacher knows the right result and compares it with the student’s calculated result.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Mark the student pass / fail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894185"/>
            <a:ext cx="3581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</a:t>
            </a:r>
            <a:r>
              <a:rPr lang="en-GB" dirty="0" smtClean="0"/>
              <a:t>evelopers prepares some prearrangements known as </a:t>
            </a:r>
            <a:r>
              <a:rPr lang="en-GB" dirty="0" smtClean="0"/>
              <a:t>,</a:t>
            </a:r>
            <a:r>
              <a:rPr lang="en-GB" b="1" dirty="0" smtClean="0"/>
              <a:t>TEST </a:t>
            </a:r>
            <a:r>
              <a:rPr lang="en-GB" b="1" dirty="0" smtClean="0"/>
              <a:t>SETUP</a:t>
            </a:r>
            <a:r>
              <a:rPr lang="en-GB" dirty="0" smtClean="0"/>
              <a:t>, 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For each unit, create a </a:t>
            </a:r>
            <a:r>
              <a:rPr lang="en-GB" b="1" dirty="0" smtClean="0"/>
              <a:t>TEST METHOD/CASE</a:t>
            </a:r>
            <a:r>
              <a:rPr lang="en-GB" dirty="0" smtClean="0"/>
              <a:t>. Then, write the </a:t>
            </a:r>
            <a:r>
              <a:rPr lang="en-GB" b="1" dirty="0" smtClean="0"/>
              <a:t>TEST STATEMENTS </a:t>
            </a:r>
            <a:r>
              <a:rPr lang="en-GB" dirty="0" smtClean="0"/>
              <a:t>in the method which will call the unit under test.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The unit under test will execute and return a result known </a:t>
            </a:r>
            <a:r>
              <a:rPr lang="en-GB" dirty="0" smtClean="0"/>
              <a:t>as, </a:t>
            </a:r>
            <a:r>
              <a:rPr lang="en-GB" b="1" dirty="0" smtClean="0"/>
              <a:t>ACTUAL RESULT</a:t>
            </a:r>
            <a:r>
              <a:rPr lang="en-GB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The test method have the right result known </a:t>
            </a:r>
            <a:r>
              <a:rPr lang="en-GB" dirty="0" smtClean="0"/>
              <a:t>as, </a:t>
            </a:r>
            <a:r>
              <a:rPr lang="en-GB" b="1" dirty="0" smtClean="0"/>
              <a:t>EXPECTED RESULT </a:t>
            </a:r>
            <a:r>
              <a:rPr lang="en-GB" dirty="0" smtClean="0"/>
              <a:t>and compares it with the previous actual result,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</a:t>
            </a:r>
            <a:r>
              <a:rPr lang="en-GB" dirty="0" smtClean="0"/>
              <a:t>he comparison identifies whether the unit passed or </a:t>
            </a:r>
            <a:r>
              <a:rPr lang="en-GB" dirty="0" smtClean="0"/>
              <a:t>failed</a:t>
            </a:r>
            <a:r>
              <a:rPr lang="en-GB" dirty="0" smtClean="0"/>
              <a:t>.</a:t>
            </a:r>
          </a:p>
        </p:txBody>
      </p:sp>
      <p:pic>
        <p:nvPicPr>
          <p:cNvPr id="8" name="Picture 7" descr="bra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791200"/>
            <a:ext cx="1295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6003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write unit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GB" sz="2400" i="1" dirty="0"/>
              <a:t>A TEST CASE is a set of conditions or variables or instructions under which a tester will determine whether a system under test satisfies requirements or works correctly. </a:t>
            </a:r>
            <a:endParaRPr lang="en-GB" sz="2400" i="1" dirty="0" smtClean="0"/>
          </a:p>
          <a:p>
            <a:pPr fontAlgn="base"/>
            <a:r>
              <a:rPr lang="en-GB" sz="2400" dirty="0"/>
              <a:t>Setup / pre-conditions are usually defined as a separate property of the test </a:t>
            </a:r>
            <a:r>
              <a:rPr lang="en-GB" sz="2400" dirty="0" smtClean="0"/>
              <a:t>case. Are generally written under the setup method.</a:t>
            </a:r>
            <a:endParaRPr lang="en-GB" sz="2400" i="1" dirty="0" smtClean="0"/>
          </a:p>
          <a:p>
            <a:pPr fontAlgn="base"/>
            <a:r>
              <a:rPr lang="en-GB" sz="2400" dirty="0" smtClean="0"/>
              <a:t>test </a:t>
            </a:r>
            <a:r>
              <a:rPr lang="en-GB" sz="2400" dirty="0"/>
              <a:t>steps: instructions / </a:t>
            </a:r>
            <a:r>
              <a:rPr lang="en-GB" sz="2400" dirty="0" smtClean="0"/>
              <a:t>statements written with in the test method</a:t>
            </a:r>
          </a:p>
          <a:p>
            <a:pPr fontAlgn="base"/>
            <a:r>
              <a:rPr lang="en-GB" sz="2400" dirty="0" smtClean="0"/>
              <a:t>a </a:t>
            </a:r>
            <a:r>
              <a:rPr lang="en-GB" sz="2400" dirty="0"/>
              <a:t>predefined expected </a:t>
            </a:r>
            <a:r>
              <a:rPr lang="en-GB" sz="2400" dirty="0" smtClean="0"/>
              <a:t>result is required for invoking the unit</a:t>
            </a:r>
          </a:p>
          <a:p>
            <a:endParaRPr lang="en-GB" dirty="0"/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791200"/>
            <a:ext cx="1295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1677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Please watch the next video </a:t>
            </a:r>
            <a:r>
              <a:rPr lang="en-US" dirty="0" smtClean="0"/>
              <a:t>on writing unit tests for </a:t>
            </a:r>
            <a:r>
              <a:rPr lang="en-US" dirty="0" smtClean="0"/>
              <a:t>detailed understanding</a:t>
            </a:r>
            <a:endParaRPr lang="en-US" dirty="0"/>
          </a:p>
        </p:txBody>
      </p:sp>
      <p:pic>
        <p:nvPicPr>
          <p:cNvPr id="5" name="Picture 4" descr="1474612861_giphy (1)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819400"/>
            <a:ext cx="2743200" cy="2362200"/>
          </a:xfrm>
          <a:prstGeom prst="rect">
            <a:avLst/>
          </a:prstGeom>
        </p:spPr>
      </p:pic>
      <p:pic>
        <p:nvPicPr>
          <p:cNvPr id="6" name="Picture 5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5791200"/>
            <a:ext cx="12954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877</TotalTime>
  <Words>339</Words>
  <Application>Microsoft Office PowerPoint</Application>
  <PresentationFormat>On-screen Show (4:3)</PresentationFormat>
  <Paragraphs>35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CSE 470 – Unit Testing</vt:lpstr>
      <vt:lpstr>Slide 2</vt:lpstr>
      <vt:lpstr>Manual Testing Example</vt:lpstr>
      <vt:lpstr>Unit Testing</vt:lpstr>
      <vt:lpstr>Example – Math Test</vt:lpstr>
      <vt:lpstr>How to write unit tests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67</cp:revision>
  <dcterms:created xsi:type="dcterms:W3CDTF">2020-05-26T17:53:17Z</dcterms:created>
  <dcterms:modified xsi:type="dcterms:W3CDTF">2020-08-12T21:17:51Z</dcterms:modified>
</cp:coreProperties>
</file>