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E0DBD9E-31B1-4FA2-9378-3F0A812B8472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E0DBD9E-31B1-4FA2-9378-3F0A812B8472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0DBD9E-31B1-4FA2-9378-3F0A812B8472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CSE 470 - Software Engineering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10200"/>
            <a:ext cx="6858000" cy="533400"/>
          </a:xfrm>
        </p:spPr>
        <p:txBody>
          <a:bodyPr/>
          <a:lstStyle/>
          <a:p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5" descr="software-engineering-5b4daa8bab12ae7f4848c4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pic>
        <p:nvPicPr>
          <p:cNvPr id="8" name="Content Placeholder 7" descr="35233438-stock-vector-best-practice-chart-with-keywords-and-icon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20979533">
            <a:off x="304800" y="1600200"/>
            <a:ext cx="3276600" cy="1905000"/>
          </a:xfrm>
        </p:spPr>
      </p:pic>
      <p:sp>
        <p:nvSpPr>
          <p:cNvPr id="9" name="TextBox 8"/>
          <p:cNvSpPr txBox="1"/>
          <p:nvPr/>
        </p:nvSpPr>
        <p:spPr>
          <a:xfrm rot="20918838">
            <a:off x="1078713" y="3442649"/>
            <a:ext cx="249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Software Engineering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800600" y="1219200"/>
            <a:ext cx="4191000" cy="2731532"/>
            <a:chOff x="4800600" y="1219200"/>
            <a:chExt cx="4191000" cy="2731532"/>
          </a:xfrm>
        </p:grpSpPr>
        <p:pic>
          <p:nvPicPr>
            <p:cNvPr id="10" name="Picture 9" descr="unnamed (2)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1295400"/>
              <a:ext cx="1981200" cy="2286000"/>
            </a:xfrm>
            <a:prstGeom prst="rect">
              <a:avLst/>
            </a:prstGeom>
          </p:spPr>
        </p:pic>
        <p:pic>
          <p:nvPicPr>
            <p:cNvPr id="11" name="Picture 10" descr="performance-vector-2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1219200"/>
              <a:ext cx="2209800" cy="2286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029200" y="3581400"/>
              <a:ext cx="369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Academic vs. Industrial Software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Picture 13" descr="452d3c3439b0bca0d8835f912dba7ae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7000" y="3810000"/>
            <a:ext cx="2286000" cy="3352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76800" y="5334000"/>
            <a:ext cx="18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Industry Ready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Afrina Khatun [AKH]</a:t>
            </a:r>
          </a:p>
          <a:p>
            <a:pPr lvl="1"/>
            <a:r>
              <a:rPr lang="en-US" b="1" dirty="0" smtClean="0"/>
              <a:t>Lecturer, BRACU &amp; Course </a:t>
            </a:r>
            <a:r>
              <a:rPr lang="en-US" b="1" dirty="0" smtClean="0"/>
              <a:t>Coordinator</a:t>
            </a:r>
            <a:endParaRPr lang="en-US" b="1" dirty="0" smtClean="0"/>
          </a:p>
          <a:p>
            <a:r>
              <a:rPr lang="en-US" b="1" dirty="0" smtClean="0"/>
              <a:t>Dr. Mohammad </a:t>
            </a:r>
            <a:r>
              <a:rPr lang="en-US" b="1" dirty="0" err="1" smtClean="0"/>
              <a:t>Zavid</a:t>
            </a:r>
            <a:r>
              <a:rPr lang="en-US" b="1" dirty="0" smtClean="0"/>
              <a:t> </a:t>
            </a:r>
            <a:r>
              <a:rPr lang="en-US" b="1" dirty="0" err="1" smtClean="0"/>
              <a:t>Parvez</a:t>
            </a:r>
            <a:r>
              <a:rPr lang="en-US" b="1" dirty="0" smtClean="0"/>
              <a:t> [MZP]</a:t>
            </a:r>
          </a:p>
          <a:p>
            <a:pPr lvl="1"/>
            <a:r>
              <a:rPr lang="en-US" b="1" dirty="0" smtClean="0"/>
              <a:t>Assistant Professor, BRACU</a:t>
            </a:r>
            <a:endParaRPr lang="en-US" dirty="0" smtClean="0"/>
          </a:p>
          <a:p>
            <a:r>
              <a:rPr lang="en-US" b="1" dirty="0" smtClean="0"/>
              <a:t>A.M</a:t>
            </a:r>
            <a:r>
              <a:rPr lang="en-US" b="1" dirty="0" smtClean="0"/>
              <a:t>. </a:t>
            </a:r>
            <a:r>
              <a:rPr lang="en-US" b="1" dirty="0" err="1" smtClean="0"/>
              <a:t>Esfar</a:t>
            </a:r>
            <a:r>
              <a:rPr lang="en-US" b="1" dirty="0" smtClean="0"/>
              <a:t>-E- </a:t>
            </a:r>
            <a:r>
              <a:rPr lang="en-US" b="1" dirty="0" err="1" smtClean="0"/>
              <a:t>Alam</a:t>
            </a:r>
            <a:r>
              <a:rPr lang="en-US" b="1" dirty="0" smtClean="0"/>
              <a:t> [ESF]</a:t>
            </a:r>
          </a:p>
          <a:p>
            <a:pPr lvl="1"/>
            <a:r>
              <a:rPr lang="en-US" b="1" dirty="0" smtClean="0"/>
              <a:t>Lecturer, BRACU</a:t>
            </a:r>
          </a:p>
          <a:p>
            <a:r>
              <a:rPr lang="en-US" b="1" dirty="0" smtClean="0"/>
              <a:t>Dr. Md. </a:t>
            </a:r>
            <a:r>
              <a:rPr lang="en-US" b="1" dirty="0" err="1" smtClean="0"/>
              <a:t>Zahidur</a:t>
            </a:r>
            <a:r>
              <a:rPr lang="en-US" b="1" dirty="0" smtClean="0"/>
              <a:t> </a:t>
            </a:r>
            <a:r>
              <a:rPr lang="en-US" b="1" dirty="0" err="1" smtClean="0"/>
              <a:t>Rahman</a:t>
            </a:r>
            <a:r>
              <a:rPr lang="en-US" b="1" dirty="0" smtClean="0"/>
              <a:t> [ZAR]</a:t>
            </a:r>
          </a:p>
          <a:p>
            <a:pPr lvl="1"/>
            <a:r>
              <a:rPr lang="en-US" b="1" dirty="0" smtClean="0"/>
              <a:t>Professor,  </a:t>
            </a:r>
            <a:r>
              <a:rPr lang="en-US" b="1" dirty="0" err="1" smtClean="0"/>
              <a:t>Jahangirnagar</a:t>
            </a:r>
            <a:r>
              <a:rPr lang="en-US" b="1" dirty="0" smtClean="0"/>
              <a:t> University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teacher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381000"/>
            <a:ext cx="2895600" cy="4162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Compilation</a:t>
            </a:r>
            <a:endParaRPr lang="en-US" dirty="0"/>
          </a:p>
        </p:txBody>
      </p:sp>
      <p:pic>
        <p:nvPicPr>
          <p:cNvPr id="4" name="Content Placeholder 3" descr="42033420-stock-vector-online-video-flat-illustratio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2819400" cy="2286000"/>
          </a:xfrm>
        </p:spPr>
      </p:pic>
      <p:pic>
        <p:nvPicPr>
          <p:cNvPr id="5" name="Picture 4" descr="128173861-video-conference-people-group-on-computer-screen-taking-with-colleague-video-conferencing-and-on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145669">
            <a:off x="5437509" y="720953"/>
            <a:ext cx="2878716" cy="2236067"/>
          </a:xfrm>
          <a:prstGeom prst="rect">
            <a:avLst/>
          </a:prstGeom>
        </p:spPr>
      </p:pic>
      <p:pic>
        <p:nvPicPr>
          <p:cNvPr id="7" name="Picture 6" descr="78096909-online-presentation-concept-screen-with-presenter-and-data-meeting-with-audience-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700799">
            <a:off x="516930" y="3815826"/>
            <a:ext cx="2743200" cy="2590800"/>
          </a:xfrm>
          <a:prstGeom prst="rect">
            <a:avLst/>
          </a:prstGeom>
        </p:spPr>
      </p:pic>
      <p:pic>
        <p:nvPicPr>
          <p:cNvPr id="10" name="Picture 9" descr="homework-online-on-desktop_129256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985618">
            <a:off x="3350413" y="2079732"/>
            <a:ext cx="2211650" cy="2743200"/>
          </a:xfrm>
          <a:prstGeom prst="rect">
            <a:avLst/>
          </a:prstGeom>
        </p:spPr>
      </p:pic>
      <p:pic>
        <p:nvPicPr>
          <p:cNvPr id="9" name="Picture 8" descr="man-taking-a-quiz-on-computer-screen-vector-309202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27208">
            <a:off x="5738159" y="3711569"/>
            <a:ext cx="2895600" cy="25209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600" y="1219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Online Course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2" name="Picture 11" descr="unname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57600" y="1828800"/>
            <a:ext cx="1371600" cy="2057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474612861_giphy (1)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447800"/>
            <a:ext cx="3886200" cy="38862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361</TotalTime>
  <Words>70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CSE 470 - Software Engineering Introduction</vt:lpstr>
      <vt:lpstr>Course Objective</vt:lpstr>
      <vt:lpstr>Instructors</vt:lpstr>
      <vt:lpstr>Course Compilation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36</cp:revision>
  <dcterms:created xsi:type="dcterms:W3CDTF">2020-05-26T17:53:17Z</dcterms:created>
  <dcterms:modified xsi:type="dcterms:W3CDTF">2020-06-14T22:13:46Z</dcterms:modified>
</cp:coreProperties>
</file>