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10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10 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10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10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10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10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10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10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10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10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10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10 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10 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10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10 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10 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Nov 10 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Nov 10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944639"/>
            <a:ext cx="8574622" cy="2616199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Magnum Opus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4292359"/>
            <a:ext cx="6987645" cy="138853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Georgia" panose="02040502050405020303" pitchFamily="18" charset="0"/>
              </a:rPr>
              <a:t>Istiyak H. Siddiquee</a:t>
            </a:r>
            <a:endParaRPr lang="en-US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75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3314" y="444136"/>
            <a:ext cx="4579712" cy="780147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Technologies Used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7940" y="2208351"/>
            <a:ext cx="9045086" cy="3530597"/>
          </a:xfrm>
        </p:spPr>
        <p:txBody>
          <a:bodyPr>
            <a:normAutofit lnSpcReduction="10000"/>
          </a:bodyPr>
          <a:lstStyle/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US" dirty="0" smtClean="0"/>
              <a:t>Java Spring, </a:t>
            </a:r>
            <a:r>
              <a:rPr lang="en-US" dirty="0" err="1" smtClean="0"/>
              <a:t>NodeJS</a:t>
            </a:r>
            <a:r>
              <a:rPr lang="en-US" dirty="0" smtClean="0"/>
              <a:t> - </a:t>
            </a:r>
            <a:r>
              <a:rPr lang="en-US" dirty="0" err="1" smtClean="0"/>
              <a:t>NestJS</a:t>
            </a:r>
            <a:r>
              <a:rPr lang="en-US" dirty="0" smtClean="0"/>
              <a:t>, </a:t>
            </a:r>
            <a:r>
              <a:rPr lang="en-US" dirty="0" err="1" smtClean="0"/>
              <a:t>Golang</a:t>
            </a:r>
            <a:r>
              <a:rPr lang="en-US" dirty="0" smtClean="0"/>
              <a:t> Gin-</a:t>
            </a:r>
            <a:r>
              <a:rPr lang="en-US" dirty="0" err="1" smtClean="0"/>
              <a:t>Gonic</a:t>
            </a:r>
            <a:r>
              <a:rPr lang="en-US" dirty="0"/>
              <a:t> </a:t>
            </a:r>
            <a:r>
              <a:rPr lang="en-US" dirty="0" smtClean="0"/>
              <a:t>(Python Django)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US" dirty="0" smtClean="0"/>
              <a:t>PostgreSQL, MySQL, (MongoDB, </a:t>
            </a:r>
            <a:r>
              <a:rPr lang="en-US" dirty="0" err="1" smtClean="0"/>
              <a:t>Redis</a:t>
            </a:r>
            <a:r>
              <a:rPr lang="en-US" dirty="0" smtClean="0"/>
              <a:t>)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US" dirty="0" smtClean="0"/>
              <a:t>(Angular 9, React)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US" dirty="0" smtClean="0"/>
              <a:t>Docker, Kubernetes, Helm, </a:t>
            </a:r>
            <a:r>
              <a:rPr lang="en-US" dirty="0" err="1" smtClean="0"/>
              <a:t>Istio</a:t>
            </a:r>
            <a:endParaRPr lang="en-US" dirty="0" smtClean="0"/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US" dirty="0" err="1" smtClean="0"/>
              <a:t>Kiali</a:t>
            </a:r>
            <a:r>
              <a:rPr lang="en-US" dirty="0" smtClean="0"/>
              <a:t>, </a:t>
            </a:r>
            <a:r>
              <a:rPr lang="en-US" dirty="0" err="1" smtClean="0"/>
              <a:t>Jaegar</a:t>
            </a:r>
            <a:r>
              <a:rPr lang="en-US" dirty="0" smtClean="0"/>
              <a:t>, Prometheus Visualization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US" dirty="0" smtClean="0"/>
              <a:t>Jenkins Pipeline as code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US" smtClean="0"/>
              <a:t>ELK</a:t>
            </a:r>
            <a:r>
              <a:rPr lang="en-US" dirty="0" smtClean="0"/>
              <a:t>, </a:t>
            </a:r>
            <a:r>
              <a:rPr lang="en-US" dirty="0" err="1" smtClean="0"/>
              <a:t>FileBeat</a:t>
            </a:r>
            <a:r>
              <a:rPr lang="en-US" dirty="0" smtClean="0"/>
              <a:t> log aggregation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US" dirty="0" smtClean="0"/>
              <a:t>(Infrastructure as code </a:t>
            </a:r>
            <a:r>
              <a:rPr lang="en-US" dirty="0" err="1" smtClean="0"/>
              <a:t>Iaas</a:t>
            </a:r>
            <a:r>
              <a:rPr lang="en-US" dirty="0" smtClean="0"/>
              <a:t> with Terraform, </a:t>
            </a:r>
            <a:r>
              <a:rPr lang="en-US" dirty="0" err="1" smtClean="0"/>
              <a:t>Ansible</a:t>
            </a:r>
            <a:r>
              <a:rPr lang="en-US" dirty="0" smtClean="0"/>
              <a:t>)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9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3314" y="444136"/>
            <a:ext cx="4579712" cy="780147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Philosophy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6215" y="3035666"/>
            <a:ext cx="8777179" cy="1658254"/>
          </a:xfrm>
        </p:spPr>
        <p:txBody>
          <a:bodyPr>
            <a:norm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US" dirty="0"/>
              <a:t>Test Driven Development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US" dirty="0" smtClean="0"/>
              <a:t>Infrastructure </a:t>
            </a:r>
            <a:r>
              <a:rPr lang="en-US" dirty="0"/>
              <a:t>as Code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US" dirty="0" smtClean="0"/>
              <a:t>No Button </a:t>
            </a:r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 smtClean="0"/>
              <a:t>P</a:t>
            </a:r>
            <a:r>
              <a:rPr lang="en-US" dirty="0" smtClean="0"/>
              <a:t>olicy</a:t>
            </a:r>
          </a:p>
        </p:txBody>
      </p:sp>
    </p:spTree>
    <p:extLst>
      <p:ext uri="{BB962C8B-B14F-4D97-AF65-F5344CB8AC3E}">
        <p14:creationId xmlns:p14="http://schemas.microsoft.com/office/powerpoint/2010/main" val="326158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182</TotalTime>
  <Words>79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Corbel</vt:lpstr>
      <vt:lpstr>Georgia</vt:lpstr>
      <vt:lpstr>Wingdings</vt:lpstr>
      <vt:lpstr>Parallax</vt:lpstr>
      <vt:lpstr>Magnum Opus</vt:lpstr>
      <vt:lpstr>Technologies Used</vt:lpstr>
      <vt:lpstr>Philosophy</vt:lpstr>
    </vt:vector>
  </TitlesOfParts>
  <Company>OvGU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Magnum Opus</dc:title>
  <dc:creator>Istiyak H. Siddiquee</dc:creator>
  <cp:lastModifiedBy>Istiyak H. Siddiquee</cp:lastModifiedBy>
  <cp:revision>6</cp:revision>
  <dcterms:created xsi:type="dcterms:W3CDTF">2020-11-09T12:23:51Z</dcterms:created>
  <dcterms:modified xsi:type="dcterms:W3CDTF">2020-11-10T03:11:33Z</dcterms:modified>
</cp:coreProperties>
</file>