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3" r:id="rId5"/>
    <p:sldId id="26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49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99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99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83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56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55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48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84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20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12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3AAA-475C-4334-AE55-AE85A73A8B8F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95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13AAA-475C-4334-AE55-AE85A73A8B8F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7A3B2-2F57-4356-B75B-91C5A844B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01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ginx.org/download/nginx-1.22.0.tar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Кейс 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Истомин </a:t>
            </a:r>
            <a:r>
              <a:rPr lang="ru-RU" dirty="0" smtClean="0"/>
              <a:t>К</a:t>
            </a:r>
            <a:r>
              <a:rPr lang="ru-RU" dirty="0" smtClean="0"/>
              <a:t>ирилл </a:t>
            </a:r>
            <a:r>
              <a:rPr lang="ru-RU" dirty="0" smtClean="0"/>
              <a:t>Николаевич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271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573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Подготовка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7651"/>
            <a:ext cx="5053370" cy="43513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637" y="1909483"/>
            <a:ext cx="5068163" cy="4359506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40392" y="870858"/>
            <a:ext cx="10513407" cy="1010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/>
              <a:t>На ВМ были установлены средства управления</a:t>
            </a:r>
            <a:r>
              <a:rPr lang="en-US" sz="1400" dirty="0" smtClean="0"/>
              <a:t>:</a:t>
            </a:r>
            <a:r>
              <a:rPr lang="ru-RU" sz="1400" dirty="0" smtClean="0"/>
              <a:t> </a:t>
            </a:r>
            <a:r>
              <a:rPr lang="en-US" sz="1400" dirty="0" err="1" smtClean="0"/>
              <a:t>Saltstack</a:t>
            </a:r>
            <a:r>
              <a:rPr lang="en-US" sz="1400" dirty="0" smtClean="0"/>
              <a:t> Minion </a:t>
            </a:r>
            <a:r>
              <a:rPr lang="ru-RU" sz="1400" dirty="0" smtClean="0"/>
              <a:t>и </a:t>
            </a:r>
            <a:r>
              <a:rPr lang="en-US" sz="1400" dirty="0" err="1" smtClean="0"/>
              <a:t>Saltstack</a:t>
            </a:r>
            <a:r>
              <a:rPr lang="en-US" sz="1400" dirty="0" smtClean="0"/>
              <a:t> Master</a:t>
            </a:r>
            <a:endParaRPr lang="ru-RU" sz="1400" dirty="0" smtClean="0"/>
          </a:p>
          <a:p>
            <a:r>
              <a:rPr lang="ru-RU" sz="1400" dirty="0" smtClean="0"/>
              <a:t>Подключение агента </a:t>
            </a:r>
            <a:r>
              <a:rPr lang="en-US" sz="1400" dirty="0" err="1" smtClean="0"/>
              <a:t>Saltstack</a:t>
            </a:r>
            <a:r>
              <a:rPr lang="en-US" sz="1400" dirty="0" smtClean="0"/>
              <a:t> minion </a:t>
            </a:r>
            <a:r>
              <a:rPr lang="ru-RU" sz="1400" dirty="0" smtClean="0"/>
              <a:t>к средству управления </a:t>
            </a:r>
            <a:r>
              <a:rPr lang="en-US" sz="1400" dirty="0" err="1" smtClean="0"/>
              <a:t>Saltstack</a:t>
            </a:r>
            <a:r>
              <a:rPr lang="en-US" sz="1400" dirty="0" smtClean="0"/>
              <a:t> master</a:t>
            </a:r>
            <a:r>
              <a:rPr lang="ru-RU" sz="1400" dirty="0" smtClean="0"/>
              <a:t>,а также проверка с помощью </a:t>
            </a:r>
            <a:r>
              <a:rPr lang="en-US" sz="1400" dirty="0" err="1" smtClean="0"/>
              <a:t>test.ping</a:t>
            </a:r>
            <a:r>
              <a:rPr lang="ru-RU" sz="1400" dirty="0" smtClean="0"/>
              <a:t> (показано на скриншотах ниже)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0527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342"/>
          </a:xfrm>
        </p:spPr>
        <p:txBody>
          <a:bodyPr>
            <a:noAutofit/>
          </a:bodyPr>
          <a:lstStyle/>
          <a:p>
            <a:r>
              <a:rPr lang="ru-RU" b="1" i="1" u="sng" dirty="0" smtClean="0"/>
              <a:t>Решение</a:t>
            </a:r>
            <a:endParaRPr lang="ru-RU" sz="4800" b="1" i="1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8199"/>
            <a:ext cx="4857206" cy="1160167"/>
          </a:xfrm>
        </p:spPr>
        <p:txBody>
          <a:bodyPr>
            <a:normAutofit/>
          </a:bodyPr>
          <a:lstStyle/>
          <a:p>
            <a:r>
              <a:rPr lang="ru-RU" sz="1400" dirty="0" smtClean="0"/>
              <a:t>Скачал дистрибутив </a:t>
            </a:r>
            <a:r>
              <a:rPr lang="en-US" sz="1400" b="1" dirty="0" smtClean="0"/>
              <a:t>nginx-1.22.0</a:t>
            </a:r>
            <a:r>
              <a:rPr lang="en-US" sz="1400" dirty="0" smtClean="0"/>
              <a:t> </a:t>
            </a:r>
            <a:r>
              <a:rPr lang="ru-RU" sz="1400" dirty="0" smtClean="0"/>
              <a:t>в </a:t>
            </a:r>
            <a:r>
              <a:rPr lang="en-US" sz="1400" b="1" dirty="0" smtClean="0"/>
              <a:t>/</a:t>
            </a:r>
            <a:r>
              <a:rPr lang="en-US" sz="1400" b="1" dirty="0" err="1" smtClean="0"/>
              <a:t>usr</a:t>
            </a:r>
            <a:r>
              <a:rPr lang="en-US" sz="1400" b="1" dirty="0" smtClean="0"/>
              <a:t>/local/</a:t>
            </a:r>
            <a:r>
              <a:rPr lang="en-US" sz="1400" b="1" dirty="0" err="1" smtClean="0"/>
              <a:t>src</a:t>
            </a:r>
            <a:r>
              <a:rPr lang="en-US" sz="1400" b="1" dirty="0" smtClean="0"/>
              <a:t>/</a:t>
            </a:r>
            <a:r>
              <a:rPr lang="en-US" sz="1400" dirty="0" smtClean="0"/>
              <a:t> </a:t>
            </a:r>
          </a:p>
          <a:p>
            <a:pPr marL="0" indent="0">
              <a:buNone/>
            </a:pPr>
            <a:r>
              <a:rPr lang="ru-RU" sz="1400" dirty="0" smtClean="0"/>
              <a:t>по ссылке</a:t>
            </a:r>
            <a:r>
              <a:rPr lang="en-US" sz="1400" dirty="0" smtClean="0"/>
              <a:t>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https://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nginx.org/download/nginx-1.22.0.tar.gz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ru-RU" sz="14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042467"/>
            <a:ext cx="10515600" cy="505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/>
              <a:t>Действие №1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74" y="1900261"/>
            <a:ext cx="4979125" cy="42767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30082"/>
            <a:ext cx="4400516" cy="196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7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5732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Действие №2</a:t>
            </a:r>
            <a:endParaRPr lang="ru-RU" sz="36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0406" y="1943190"/>
            <a:ext cx="5073394" cy="43513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3190"/>
            <a:ext cx="5066211" cy="4356941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40392" y="870858"/>
            <a:ext cx="10513407" cy="1010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Далее я написал скрипт (левый </a:t>
            </a:r>
            <a:r>
              <a:rPr lang="ru-RU" dirty="0" err="1" smtClean="0"/>
              <a:t>скрин</a:t>
            </a:r>
            <a:r>
              <a:rPr lang="ru-RU" dirty="0" smtClean="0"/>
              <a:t>) передачи файла дистрибутива 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ru-RU" dirty="0" smtClean="0"/>
              <a:t>в папку </a:t>
            </a:r>
            <a:r>
              <a:rPr lang="en-US" dirty="0" smtClean="0"/>
              <a:t>/</a:t>
            </a:r>
            <a:r>
              <a:rPr lang="en-US" dirty="0" err="1" smtClean="0"/>
              <a:t>tmp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err="1" smtClean="0"/>
              <a:t>скрин</a:t>
            </a:r>
            <a:r>
              <a:rPr lang="ru-RU" dirty="0" smtClean="0"/>
              <a:t> на следующем слайде</a:t>
            </a:r>
            <a:r>
              <a:rPr lang="en-US" dirty="0" smtClean="0"/>
              <a:t>) </a:t>
            </a:r>
            <a:r>
              <a:rPr lang="ru-RU" dirty="0" smtClean="0"/>
              <a:t>средствами </a:t>
            </a:r>
            <a:r>
              <a:rPr lang="en-US" dirty="0" err="1" smtClean="0"/>
              <a:t>Saltstack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056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8836"/>
            <a:ext cx="5045030" cy="4351338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840392" y="870858"/>
            <a:ext cx="10513407" cy="1010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папк</a:t>
            </a:r>
            <a:r>
              <a:rPr lang="ru-RU" dirty="0"/>
              <a:t>а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en-US" dirty="0" err="1" smtClean="0"/>
              <a:t>tmp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274423" y="4267200"/>
            <a:ext cx="1105988" cy="3744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1408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86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Кейс 4</vt:lpstr>
      <vt:lpstr>Подготовка</vt:lpstr>
      <vt:lpstr>Решение</vt:lpstr>
      <vt:lpstr>Действие №2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istomin</dc:creator>
  <cp:lastModifiedBy>istomin</cp:lastModifiedBy>
  <cp:revision>15</cp:revision>
  <dcterms:created xsi:type="dcterms:W3CDTF">2023-04-28T11:06:06Z</dcterms:created>
  <dcterms:modified xsi:type="dcterms:W3CDTF">2023-04-29T21:06:09Z</dcterms:modified>
</cp:coreProperties>
</file>