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3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49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99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9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55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48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20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95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1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ginx.org/download/nginx-1.22.0.tar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Кейс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Истомин </a:t>
            </a:r>
            <a:r>
              <a:rPr lang="ru-RU" dirty="0" smtClean="0"/>
              <a:t>К</a:t>
            </a:r>
            <a:r>
              <a:rPr lang="ru-RU" dirty="0" smtClean="0"/>
              <a:t>ирилл </a:t>
            </a:r>
            <a:r>
              <a:rPr lang="ru-RU" dirty="0" smtClean="0"/>
              <a:t>Николаевич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71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Подготовка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651"/>
            <a:ext cx="5053370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37" y="1909483"/>
            <a:ext cx="5068163" cy="4359506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40392" y="870858"/>
            <a:ext cx="10513407" cy="1010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На ВМ были установлены средства управления</a:t>
            </a:r>
            <a:r>
              <a:rPr lang="en-US" sz="1400" dirty="0" smtClean="0"/>
              <a:t>:</a:t>
            </a:r>
            <a:r>
              <a:rPr lang="ru-RU" sz="1400" dirty="0" smtClean="0"/>
              <a:t> </a:t>
            </a:r>
            <a:r>
              <a:rPr lang="en-US" sz="1400" dirty="0" err="1" smtClean="0"/>
              <a:t>Saltstack</a:t>
            </a:r>
            <a:r>
              <a:rPr lang="en-US" sz="1400" dirty="0" smtClean="0"/>
              <a:t> Minion </a:t>
            </a:r>
            <a:r>
              <a:rPr lang="ru-RU" sz="1400" dirty="0" smtClean="0"/>
              <a:t>и </a:t>
            </a:r>
            <a:r>
              <a:rPr lang="en-US" sz="1400" dirty="0" err="1" smtClean="0"/>
              <a:t>Saltstack</a:t>
            </a:r>
            <a:r>
              <a:rPr lang="en-US" sz="1400" dirty="0" smtClean="0"/>
              <a:t> Master</a:t>
            </a:r>
            <a:endParaRPr lang="ru-RU" sz="1400" dirty="0" smtClean="0"/>
          </a:p>
          <a:p>
            <a:r>
              <a:rPr lang="ru-RU" sz="1400" dirty="0" smtClean="0"/>
              <a:t>Подключение агента </a:t>
            </a:r>
            <a:r>
              <a:rPr lang="en-US" sz="1400" dirty="0" err="1" smtClean="0"/>
              <a:t>Saltstack</a:t>
            </a:r>
            <a:r>
              <a:rPr lang="en-US" sz="1400" dirty="0" smtClean="0"/>
              <a:t> minion </a:t>
            </a:r>
            <a:r>
              <a:rPr lang="ru-RU" sz="1400" dirty="0" smtClean="0"/>
              <a:t>к средству управления </a:t>
            </a:r>
            <a:r>
              <a:rPr lang="en-US" sz="1400" dirty="0" err="1" smtClean="0"/>
              <a:t>Saltstack</a:t>
            </a:r>
            <a:r>
              <a:rPr lang="en-US" sz="1400" dirty="0" smtClean="0"/>
              <a:t> master</a:t>
            </a:r>
            <a:r>
              <a:rPr lang="ru-RU" sz="1400" dirty="0" smtClean="0"/>
              <a:t>,а также проверка с помощью </a:t>
            </a:r>
            <a:r>
              <a:rPr lang="en-US" sz="1400" dirty="0" err="1" smtClean="0"/>
              <a:t>test.ping</a:t>
            </a:r>
            <a:r>
              <a:rPr lang="ru-RU" sz="1400" dirty="0" smtClean="0"/>
              <a:t> (показано на скриншотах ниже)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0527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342"/>
          </a:xfrm>
        </p:spPr>
        <p:txBody>
          <a:bodyPr>
            <a:noAutofit/>
          </a:bodyPr>
          <a:lstStyle/>
          <a:p>
            <a:r>
              <a:rPr lang="ru-RU" b="1" i="1" u="sng" dirty="0" smtClean="0"/>
              <a:t>Решение</a:t>
            </a:r>
            <a:endParaRPr lang="ru-RU" sz="4800" b="1" i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8199"/>
            <a:ext cx="4857206" cy="1160167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Скачал дистрибутив </a:t>
            </a:r>
            <a:r>
              <a:rPr lang="en-US" sz="1400" b="1" dirty="0" smtClean="0"/>
              <a:t>nginx-1.22.0</a:t>
            </a:r>
            <a:r>
              <a:rPr lang="en-US" sz="1400" dirty="0" smtClean="0"/>
              <a:t> </a:t>
            </a:r>
            <a:r>
              <a:rPr lang="ru-RU" sz="1400" dirty="0" smtClean="0"/>
              <a:t>в 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usr</a:t>
            </a:r>
            <a:r>
              <a:rPr lang="en-US" sz="1400" b="1" dirty="0" smtClean="0"/>
              <a:t>/local/</a:t>
            </a:r>
            <a:r>
              <a:rPr lang="en-US" sz="1400" b="1" dirty="0" err="1" smtClean="0"/>
              <a:t>src</a:t>
            </a:r>
            <a:r>
              <a:rPr lang="en-US" sz="1400" b="1" dirty="0" smtClean="0"/>
              <a:t>/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ru-RU" sz="1400" dirty="0" smtClean="0"/>
              <a:t>по ссылке</a:t>
            </a:r>
            <a:r>
              <a:rPr lang="en-US" sz="1400" dirty="0" smtClean="0"/>
              <a:t>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nginx.org/download/nginx-1.22.0.tar.gz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sz="14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042467"/>
            <a:ext cx="10515600" cy="505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Действие №1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74" y="1900261"/>
            <a:ext cx="4979125" cy="42767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30082"/>
            <a:ext cx="4400516" cy="19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7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Действие №2</a:t>
            </a:r>
            <a:endParaRPr lang="ru-RU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406" y="1943190"/>
            <a:ext cx="5073394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3190"/>
            <a:ext cx="5066211" cy="4356941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40392" y="870858"/>
            <a:ext cx="10513407" cy="1010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Далее я написал скрипт (левый </a:t>
            </a:r>
            <a:r>
              <a:rPr lang="ru-RU" dirty="0" err="1" smtClean="0"/>
              <a:t>скрин</a:t>
            </a:r>
            <a:r>
              <a:rPr lang="ru-RU" dirty="0" smtClean="0"/>
              <a:t>) передачи файла дистрибутива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ru-RU" dirty="0" smtClean="0"/>
              <a:t>в папку 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err="1" smtClean="0"/>
              <a:t>скрин</a:t>
            </a:r>
            <a:r>
              <a:rPr lang="ru-RU" dirty="0" smtClean="0"/>
              <a:t> на следующем слайде</a:t>
            </a:r>
            <a:r>
              <a:rPr lang="en-US" dirty="0" smtClean="0"/>
              <a:t>) </a:t>
            </a:r>
            <a:r>
              <a:rPr lang="ru-RU" dirty="0" smtClean="0"/>
              <a:t>средствами </a:t>
            </a:r>
            <a:r>
              <a:rPr lang="en-US" dirty="0" err="1" smtClean="0"/>
              <a:t>Saltstack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56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8836"/>
            <a:ext cx="5045030" cy="4351338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40392" y="870858"/>
            <a:ext cx="10513407" cy="101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папк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274423" y="4267200"/>
            <a:ext cx="1105988" cy="374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4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2047"/>
            <a:ext cx="5200853" cy="435133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6"/>
            <a:ext cx="10515600" cy="505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Действие №3</a:t>
            </a:r>
            <a:endParaRPr lang="ru-RU" sz="36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40392" y="870858"/>
            <a:ext cx="10513407" cy="101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Далее я дополнил скрипт (левый </a:t>
            </a:r>
            <a:r>
              <a:rPr lang="ru-RU" dirty="0" err="1" smtClean="0"/>
              <a:t>скрин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Т</a:t>
            </a:r>
            <a:r>
              <a:rPr lang="ru-RU" dirty="0" smtClean="0"/>
              <a:t>еперь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ru-RU" dirty="0" smtClean="0"/>
              <a:t>должен быть установлен и работать на виртуальной машине ВМ01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252" y="2051312"/>
            <a:ext cx="5205548" cy="43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1088"/>
            <a:ext cx="5189132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86" y="1991089"/>
            <a:ext cx="5178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0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6"/>
            <a:ext cx="10515600" cy="505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Действие №4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184" y="1825625"/>
            <a:ext cx="5208616" cy="4351338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2690" y="1825625"/>
            <a:ext cx="5212471" cy="4351338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840392" y="870858"/>
            <a:ext cx="10513407" cy="101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</a:t>
            </a:r>
            <a:r>
              <a:rPr lang="ru-RU" dirty="0" smtClean="0"/>
              <a:t>крипт </a:t>
            </a:r>
            <a:r>
              <a:rPr lang="ru-RU" dirty="0"/>
              <a:t>для </a:t>
            </a:r>
            <a:r>
              <a:rPr lang="en-US" dirty="0" err="1"/>
              <a:t>Saltstack</a:t>
            </a:r>
            <a:r>
              <a:rPr lang="en-US" dirty="0"/>
              <a:t>, </a:t>
            </a:r>
            <a:r>
              <a:rPr lang="ru-RU" dirty="0"/>
              <a:t>который подменяет текст тестовой веб-страницы </a:t>
            </a:r>
            <a:r>
              <a:rPr lang="en-US" dirty="0"/>
              <a:t>index.html </a:t>
            </a:r>
            <a:r>
              <a:rPr lang="ru-RU" dirty="0"/>
              <a:t>у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строку “</a:t>
            </a:r>
            <a:r>
              <a:rPr lang="en-US" dirty="0"/>
              <a:t>Hello </a:t>
            </a:r>
            <a:r>
              <a:rPr lang="en-US" dirty="0" err="1"/>
              <a:t>Greenatom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56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531" y="876390"/>
            <a:ext cx="10515600" cy="1927769"/>
          </a:xfrm>
        </p:spPr>
        <p:txBody>
          <a:bodyPr/>
          <a:lstStyle/>
          <a:p>
            <a:r>
              <a:rPr lang="ru-RU" dirty="0" smtClean="0"/>
              <a:t>В итоге на данный кейс было затрачено больше всего времени по сравнению с остальными. Я проработал над ним более 20 часов. Очень сложный кейс, надеюсь некоторое количество баллов за него я набрал :)</a:t>
            </a:r>
            <a:endParaRPr lang="ru-RU" dirty="0"/>
          </a:p>
        </p:txBody>
      </p:sp>
      <p:pic>
        <p:nvPicPr>
          <p:cNvPr id="1026" name="Picture 2" descr="Открытка с котиком Хорошего дня | Открытки, Милые котики, Смешно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" t="5428" r="4589" b="10991"/>
          <a:stretch/>
        </p:blipFill>
        <p:spPr bwMode="auto">
          <a:xfrm>
            <a:off x="3912920" y="2926081"/>
            <a:ext cx="3741914" cy="349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92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167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Кейс 4</vt:lpstr>
      <vt:lpstr>Подготовка</vt:lpstr>
      <vt:lpstr>Решение</vt:lpstr>
      <vt:lpstr>Действие №2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istomin</dc:creator>
  <cp:lastModifiedBy>istomin</cp:lastModifiedBy>
  <cp:revision>20</cp:revision>
  <dcterms:created xsi:type="dcterms:W3CDTF">2023-04-28T11:06:06Z</dcterms:created>
  <dcterms:modified xsi:type="dcterms:W3CDTF">2023-04-29T23:13:31Z</dcterms:modified>
</cp:coreProperties>
</file>