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49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99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5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0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3AAA-475C-4334-AE55-AE85A73A8B8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1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Истомин К.Н.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71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ВМ1 и ВМ2 и проверка </a:t>
            </a:r>
            <a:r>
              <a:rPr lang="en-US" dirty="0" smtClean="0"/>
              <a:t>hostname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410" y="1825625"/>
            <a:ext cx="10399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</a:t>
            </a:r>
            <a:r>
              <a:rPr lang="en-US" dirty="0" smtClean="0"/>
              <a:t>IP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41" y="1825625"/>
            <a:ext cx="10452317" cy="4351338"/>
          </a:xfrm>
        </p:spPr>
      </p:pic>
    </p:spTree>
    <p:extLst>
      <p:ext uri="{BB962C8B-B14F-4D97-AF65-F5344CB8AC3E}">
        <p14:creationId xmlns:p14="http://schemas.microsoft.com/office/powerpoint/2010/main" val="6695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master </a:t>
            </a:r>
            <a:r>
              <a:rPr lang="ru-RU" dirty="0" smtClean="0"/>
              <a:t>и </a:t>
            </a:r>
            <a:r>
              <a:rPr lang="en-US" dirty="0" smtClean="0"/>
              <a:t>minion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384" y="1825625"/>
            <a:ext cx="10417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71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18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Кейс 4</vt:lpstr>
      <vt:lpstr>Создание ВМ1 и ВМ2 и проверка hostname</vt:lpstr>
      <vt:lpstr>Проверка IP</vt:lpstr>
      <vt:lpstr>Установка master и minion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istomin</dc:creator>
  <cp:lastModifiedBy>istomin</cp:lastModifiedBy>
  <cp:revision>6</cp:revision>
  <dcterms:created xsi:type="dcterms:W3CDTF">2023-04-28T11:06:06Z</dcterms:created>
  <dcterms:modified xsi:type="dcterms:W3CDTF">2023-04-29T17:08:30Z</dcterms:modified>
</cp:coreProperties>
</file>