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5"/>
  </p:notesMasterIdLst>
  <p:sldIdLst>
    <p:sldId id="256" r:id="rId2"/>
    <p:sldId id="257" r:id="rId3"/>
    <p:sldId id="313" r:id="rId4"/>
    <p:sldId id="314" r:id="rId5"/>
    <p:sldId id="315" r:id="rId6"/>
    <p:sldId id="330" r:id="rId7"/>
    <p:sldId id="331" r:id="rId8"/>
    <p:sldId id="332" r:id="rId9"/>
    <p:sldId id="333" r:id="rId10"/>
    <p:sldId id="334" r:id="rId11"/>
    <p:sldId id="341" r:id="rId12"/>
    <p:sldId id="335" r:id="rId13"/>
    <p:sldId id="336" r:id="rId14"/>
    <p:sldId id="342" r:id="rId15"/>
    <p:sldId id="345" r:id="rId16"/>
    <p:sldId id="346" r:id="rId17"/>
    <p:sldId id="347" r:id="rId18"/>
    <p:sldId id="343" r:id="rId19"/>
    <p:sldId id="337" r:id="rId20"/>
    <p:sldId id="339" r:id="rId21"/>
    <p:sldId id="340" r:id="rId22"/>
    <p:sldId id="348" r:id="rId23"/>
    <p:sldId id="259" r:id="rId24"/>
  </p:sldIdLst>
  <p:sldSz cx="9144000" cy="5143500" type="screen16x9"/>
  <p:notesSz cx="6858000" cy="9144000"/>
  <p:embeddedFontLst>
    <p:embeddedFont>
      <p:font typeface="Chonburi" panose="00000500000000000000" pitchFamily="2" charset="-34"/>
      <p:regular r:id="rId26"/>
    </p:embeddedFont>
    <p:embeddedFont>
      <p:font typeface="Didact Gothic" panose="00000500000000000000" pitchFamily="2" charset="0"/>
      <p:regular r:id="rId27"/>
    </p:embeddedFont>
    <p:embeddedFont>
      <p:font typeface="Macondo Swash Caps" panose="020B0604020202020204" charset="0"/>
      <p:regular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UD Digi Kyokasho N-B" panose="02020700000000000000" pitchFamily="17" charset="-128"/>
      <p:bold r:id="rId33"/>
    </p:embeddedFont>
    <p:embeddedFont>
      <p:font typeface="Vogue-ExtraBold" panose="020B0500000000000000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37DAA-3DD5-4C7A-8B82-D3CF1DB18E66}">
  <a:tblStyle styleId="{48337DAA-3DD5-4C7A-8B82-D3CF1DB18E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c96c353e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c96c353e7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06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60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9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06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1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455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408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86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642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14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4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025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c53bddd5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c53bddd57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84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c53bddd5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c53bddd57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68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80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68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18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50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47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53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225585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5893475" y="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85150" y="1366300"/>
            <a:ext cx="37737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7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61665" y="3428000"/>
            <a:ext cx="36240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94698" y="73001"/>
            <a:ext cx="8242813" cy="4876403"/>
            <a:chOff x="294698" y="73001"/>
            <a:chExt cx="8242813" cy="4876403"/>
          </a:xfrm>
        </p:grpSpPr>
        <p:sp>
          <p:nvSpPr>
            <p:cNvPr id="14" name="Google Shape;14;p2"/>
            <p:cNvSpPr/>
            <p:nvPr/>
          </p:nvSpPr>
          <p:spPr>
            <a:xfrm>
              <a:off x="6492973" y="4790750"/>
              <a:ext cx="159851" cy="158654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4" y="0"/>
                  </a:moveTo>
                  <a:cubicBezTo>
                    <a:pt x="4492" y="0"/>
                    <a:pt x="4441" y="36"/>
                    <a:pt x="4429" y="108"/>
                  </a:cubicBezTo>
                  <a:lnTo>
                    <a:pt x="3655" y="3525"/>
                  </a:lnTo>
                  <a:cubicBezTo>
                    <a:pt x="3655" y="3572"/>
                    <a:pt x="3608" y="3596"/>
                    <a:pt x="3560" y="3620"/>
                  </a:cubicBezTo>
                  <a:lnTo>
                    <a:pt x="143" y="4394"/>
                  </a:lnTo>
                  <a:cubicBezTo>
                    <a:pt x="0" y="4418"/>
                    <a:pt x="0" y="4596"/>
                    <a:pt x="143" y="4632"/>
                  </a:cubicBezTo>
                  <a:lnTo>
                    <a:pt x="3560" y="5406"/>
                  </a:lnTo>
                  <a:cubicBezTo>
                    <a:pt x="3608" y="5406"/>
                    <a:pt x="3632" y="5442"/>
                    <a:pt x="3655" y="5489"/>
                  </a:cubicBezTo>
                  <a:lnTo>
                    <a:pt x="4429" y="8918"/>
                  </a:lnTo>
                  <a:cubicBezTo>
                    <a:pt x="4441" y="8984"/>
                    <a:pt x="4492" y="9016"/>
                    <a:pt x="4544" y="9016"/>
                  </a:cubicBezTo>
                  <a:cubicBezTo>
                    <a:pt x="4596" y="9016"/>
                    <a:pt x="4650" y="8984"/>
                    <a:pt x="4667" y="8918"/>
                  </a:cubicBezTo>
                  <a:lnTo>
                    <a:pt x="5441" y="5489"/>
                  </a:lnTo>
                  <a:cubicBezTo>
                    <a:pt x="5441" y="5442"/>
                    <a:pt x="5477" y="5418"/>
                    <a:pt x="5525" y="5406"/>
                  </a:cubicBezTo>
                  <a:lnTo>
                    <a:pt x="8954" y="4632"/>
                  </a:lnTo>
                  <a:cubicBezTo>
                    <a:pt x="9085" y="4596"/>
                    <a:pt x="9085" y="4418"/>
                    <a:pt x="8954" y="4394"/>
                  </a:cubicBezTo>
                  <a:lnTo>
                    <a:pt x="5525" y="3620"/>
                  </a:lnTo>
                  <a:cubicBezTo>
                    <a:pt x="5477" y="3620"/>
                    <a:pt x="5453" y="3572"/>
                    <a:pt x="5441" y="3525"/>
                  </a:cubicBezTo>
                  <a:lnTo>
                    <a:pt x="4667" y="108"/>
                  </a:lnTo>
                  <a:cubicBezTo>
                    <a:pt x="4650" y="36"/>
                    <a:pt x="4596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289" y="335155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4698" y="839852"/>
              <a:ext cx="159634" cy="158473"/>
            </a:xfrm>
            <a:custGeom>
              <a:avLst/>
              <a:gdLst/>
              <a:ahLst/>
              <a:cxnLst/>
              <a:rect l="l" t="t" r="r" b="b"/>
              <a:pathLst>
                <a:path w="9074" h="9008" extrusionOk="0">
                  <a:moveTo>
                    <a:pt x="4541" y="1"/>
                  </a:moveTo>
                  <a:cubicBezTo>
                    <a:pt x="4489" y="1"/>
                    <a:pt x="4436" y="34"/>
                    <a:pt x="4418" y="99"/>
                  </a:cubicBezTo>
                  <a:lnTo>
                    <a:pt x="3644" y="3528"/>
                  </a:lnTo>
                  <a:cubicBezTo>
                    <a:pt x="3644" y="3576"/>
                    <a:pt x="3596" y="3599"/>
                    <a:pt x="3561" y="3611"/>
                  </a:cubicBezTo>
                  <a:lnTo>
                    <a:pt x="132" y="4385"/>
                  </a:lnTo>
                  <a:cubicBezTo>
                    <a:pt x="1" y="4421"/>
                    <a:pt x="1" y="4600"/>
                    <a:pt x="132" y="4623"/>
                  </a:cubicBezTo>
                  <a:lnTo>
                    <a:pt x="3561" y="5397"/>
                  </a:lnTo>
                  <a:cubicBezTo>
                    <a:pt x="3596" y="5397"/>
                    <a:pt x="3632" y="5445"/>
                    <a:pt x="3644" y="5493"/>
                  </a:cubicBezTo>
                  <a:lnTo>
                    <a:pt x="4418" y="8910"/>
                  </a:lnTo>
                  <a:cubicBezTo>
                    <a:pt x="4436" y="8975"/>
                    <a:pt x="4489" y="9008"/>
                    <a:pt x="4541" y="9008"/>
                  </a:cubicBezTo>
                  <a:cubicBezTo>
                    <a:pt x="4594" y="9008"/>
                    <a:pt x="4644" y="8975"/>
                    <a:pt x="4656" y="8910"/>
                  </a:cubicBezTo>
                  <a:lnTo>
                    <a:pt x="5430" y="5493"/>
                  </a:lnTo>
                  <a:cubicBezTo>
                    <a:pt x="5430" y="5445"/>
                    <a:pt x="5478" y="5409"/>
                    <a:pt x="5525" y="5397"/>
                  </a:cubicBezTo>
                  <a:lnTo>
                    <a:pt x="8942" y="4623"/>
                  </a:lnTo>
                  <a:cubicBezTo>
                    <a:pt x="9073" y="4600"/>
                    <a:pt x="9073" y="4421"/>
                    <a:pt x="8942" y="4385"/>
                  </a:cubicBezTo>
                  <a:lnTo>
                    <a:pt x="5525" y="3611"/>
                  </a:lnTo>
                  <a:cubicBezTo>
                    <a:pt x="5478" y="3611"/>
                    <a:pt x="5442" y="3576"/>
                    <a:pt x="5430" y="3528"/>
                  </a:cubicBezTo>
                  <a:lnTo>
                    <a:pt x="4656" y="99"/>
                  </a:lnTo>
                  <a:cubicBezTo>
                    <a:pt x="4644" y="34"/>
                    <a:pt x="4594" y="1"/>
                    <a:pt x="4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5673" y="407202"/>
              <a:ext cx="174843" cy="173134"/>
            </a:xfrm>
            <a:custGeom>
              <a:avLst/>
              <a:gdLst/>
              <a:ahLst/>
              <a:cxnLst/>
              <a:rect l="l" t="t" r="r" b="b"/>
              <a:pathLst>
                <a:path w="5526" h="5472" extrusionOk="0">
                  <a:moveTo>
                    <a:pt x="2764" y="0"/>
                  </a:moveTo>
                  <a:cubicBezTo>
                    <a:pt x="2731" y="0"/>
                    <a:pt x="2696" y="18"/>
                    <a:pt x="2680" y="51"/>
                  </a:cubicBezTo>
                  <a:lnTo>
                    <a:pt x="2204" y="2123"/>
                  </a:lnTo>
                  <a:cubicBezTo>
                    <a:pt x="2192" y="2158"/>
                    <a:pt x="2180" y="2182"/>
                    <a:pt x="2144" y="2182"/>
                  </a:cubicBezTo>
                  <a:lnTo>
                    <a:pt x="72" y="2659"/>
                  </a:lnTo>
                  <a:cubicBezTo>
                    <a:pt x="1" y="2670"/>
                    <a:pt x="1" y="2790"/>
                    <a:pt x="72" y="2813"/>
                  </a:cubicBezTo>
                  <a:lnTo>
                    <a:pt x="2144" y="3290"/>
                  </a:lnTo>
                  <a:cubicBezTo>
                    <a:pt x="2168" y="3301"/>
                    <a:pt x="2204" y="3313"/>
                    <a:pt x="2204" y="3349"/>
                  </a:cubicBezTo>
                  <a:lnTo>
                    <a:pt x="2680" y="5409"/>
                  </a:lnTo>
                  <a:cubicBezTo>
                    <a:pt x="2686" y="5451"/>
                    <a:pt x="2719" y="5471"/>
                    <a:pt x="2753" y="5471"/>
                  </a:cubicBezTo>
                  <a:cubicBezTo>
                    <a:pt x="2787" y="5471"/>
                    <a:pt x="2823" y="5451"/>
                    <a:pt x="2835" y="5409"/>
                  </a:cubicBezTo>
                  <a:lnTo>
                    <a:pt x="3311" y="3349"/>
                  </a:lnTo>
                  <a:cubicBezTo>
                    <a:pt x="3323" y="3313"/>
                    <a:pt x="3335" y="3290"/>
                    <a:pt x="3370" y="3290"/>
                  </a:cubicBezTo>
                  <a:lnTo>
                    <a:pt x="5454" y="2825"/>
                  </a:lnTo>
                  <a:cubicBezTo>
                    <a:pt x="5525" y="2813"/>
                    <a:pt x="5525" y="2694"/>
                    <a:pt x="5454" y="2670"/>
                  </a:cubicBezTo>
                  <a:lnTo>
                    <a:pt x="3382" y="2194"/>
                  </a:lnTo>
                  <a:cubicBezTo>
                    <a:pt x="3347" y="2182"/>
                    <a:pt x="3323" y="2170"/>
                    <a:pt x="3323" y="2135"/>
                  </a:cubicBezTo>
                  <a:lnTo>
                    <a:pt x="2847" y="75"/>
                  </a:lnTo>
                  <a:cubicBezTo>
                    <a:pt x="2840" y="24"/>
                    <a:pt x="2803" y="0"/>
                    <a:pt x="2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1014" y="1740561"/>
              <a:ext cx="174463" cy="173229"/>
            </a:xfrm>
            <a:custGeom>
              <a:avLst/>
              <a:gdLst/>
              <a:ahLst/>
              <a:cxnLst/>
              <a:rect l="l" t="t" r="r" b="b"/>
              <a:pathLst>
                <a:path w="5514" h="5475" extrusionOk="0">
                  <a:moveTo>
                    <a:pt x="2761" y="1"/>
                  </a:moveTo>
                  <a:cubicBezTo>
                    <a:pt x="2727" y="1"/>
                    <a:pt x="2691" y="19"/>
                    <a:pt x="2680" y="54"/>
                  </a:cubicBezTo>
                  <a:lnTo>
                    <a:pt x="2203" y="2126"/>
                  </a:lnTo>
                  <a:cubicBezTo>
                    <a:pt x="2191" y="2162"/>
                    <a:pt x="2180" y="2186"/>
                    <a:pt x="2144" y="2186"/>
                  </a:cubicBezTo>
                  <a:lnTo>
                    <a:pt x="72" y="2662"/>
                  </a:lnTo>
                  <a:cubicBezTo>
                    <a:pt x="1" y="2674"/>
                    <a:pt x="1" y="2793"/>
                    <a:pt x="72" y="2817"/>
                  </a:cubicBezTo>
                  <a:lnTo>
                    <a:pt x="2144" y="3293"/>
                  </a:lnTo>
                  <a:cubicBezTo>
                    <a:pt x="2180" y="3305"/>
                    <a:pt x="2203" y="3317"/>
                    <a:pt x="2203" y="3353"/>
                  </a:cubicBezTo>
                  <a:lnTo>
                    <a:pt x="2680" y="5412"/>
                  </a:lnTo>
                  <a:cubicBezTo>
                    <a:pt x="2691" y="5454"/>
                    <a:pt x="2727" y="5475"/>
                    <a:pt x="2761" y="5475"/>
                  </a:cubicBezTo>
                  <a:cubicBezTo>
                    <a:pt x="2796" y="5475"/>
                    <a:pt x="2828" y="5454"/>
                    <a:pt x="2834" y="5412"/>
                  </a:cubicBezTo>
                  <a:lnTo>
                    <a:pt x="3311" y="3353"/>
                  </a:lnTo>
                  <a:cubicBezTo>
                    <a:pt x="3323" y="3317"/>
                    <a:pt x="3334" y="3293"/>
                    <a:pt x="3370" y="3293"/>
                  </a:cubicBezTo>
                  <a:lnTo>
                    <a:pt x="5442" y="2817"/>
                  </a:lnTo>
                  <a:cubicBezTo>
                    <a:pt x="5513" y="2793"/>
                    <a:pt x="5513" y="2674"/>
                    <a:pt x="5442" y="2662"/>
                  </a:cubicBezTo>
                  <a:lnTo>
                    <a:pt x="3370" y="2186"/>
                  </a:lnTo>
                  <a:cubicBezTo>
                    <a:pt x="3334" y="2174"/>
                    <a:pt x="3311" y="2162"/>
                    <a:pt x="3311" y="2126"/>
                  </a:cubicBezTo>
                  <a:lnTo>
                    <a:pt x="2834" y="54"/>
                  </a:lnTo>
                  <a:cubicBezTo>
                    <a:pt x="2828" y="19"/>
                    <a:pt x="2796" y="1"/>
                    <a:pt x="2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9676" y="73001"/>
              <a:ext cx="159845" cy="158473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891375" y="189159"/>
              <a:ext cx="175204" cy="173893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1" y="0"/>
                  </a:moveTo>
                  <a:cubicBezTo>
                    <a:pt x="4489" y="0"/>
                    <a:pt x="4436" y="33"/>
                    <a:pt x="4418" y="98"/>
                  </a:cubicBezTo>
                  <a:lnTo>
                    <a:pt x="3644" y="3527"/>
                  </a:lnTo>
                  <a:cubicBezTo>
                    <a:pt x="3644" y="3575"/>
                    <a:pt x="3608" y="3599"/>
                    <a:pt x="3560" y="3611"/>
                  </a:cubicBezTo>
                  <a:lnTo>
                    <a:pt x="131" y="4385"/>
                  </a:lnTo>
                  <a:cubicBezTo>
                    <a:pt x="1" y="4420"/>
                    <a:pt x="1" y="4599"/>
                    <a:pt x="131" y="4623"/>
                  </a:cubicBezTo>
                  <a:lnTo>
                    <a:pt x="3560" y="5397"/>
                  </a:lnTo>
                  <a:cubicBezTo>
                    <a:pt x="3608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6" y="8980"/>
                    <a:pt x="4489" y="9016"/>
                    <a:pt x="4541" y="9016"/>
                  </a:cubicBezTo>
                  <a:cubicBezTo>
                    <a:pt x="4593" y="9016"/>
                    <a:pt x="4644" y="8980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7" y="5420"/>
                    <a:pt x="5525" y="5397"/>
                  </a:cubicBezTo>
                  <a:lnTo>
                    <a:pt x="8942" y="4623"/>
                  </a:lnTo>
                  <a:cubicBezTo>
                    <a:pt x="9085" y="4599"/>
                    <a:pt x="9085" y="4420"/>
                    <a:pt x="8942" y="4385"/>
                  </a:cubicBezTo>
                  <a:lnTo>
                    <a:pt x="5525" y="3611"/>
                  </a:lnTo>
                  <a:cubicBezTo>
                    <a:pt x="5477" y="3611"/>
                    <a:pt x="5454" y="3575"/>
                    <a:pt x="5430" y="3527"/>
                  </a:cubicBezTo>
                  <a:lnTo>
                    <a:pt x="4656" y="98"/>
                  </a:lnTo>
                  <a:cubicBezTo>
                    <a:pt x="4644" y="33"/>
                    <a:pt x="4593" y="0"/>
                    <a:pt x="4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7646075" y="225585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 flipH="1">
            <a:off x="-1295400" y="-30480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1700" y="445025"/>
            <a:ext cx="49206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1750" y="1073525"/>
            <a:ext cx="77004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260464" y="31375"/>
            <a:ext cx="8699022" cy="3903468"/>
            <a:chOff x="260464" y="31375"/>
            <a:chExt cx="8699022" cy="3903468"/>
          </a:xfrm>
        </p:grpSpPr>
        <p:sp>
          <p:nvSpPr>
            <p:cNvPr id="75" name="Google Shape;75;p4"/>
            <p:cNvSpPr/>
            <p:nvPr/>
          </p:nvSpPr>
          <p:spPr>
            <a:xfrm>
              <a:off x="1514864" y="244529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723722" y="313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698897" y="2951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0464" y="376085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784264" y="358685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4417632" y="4704716"/>
            <a:ext cx="308720" cy="309904"/>
            <a:chOff x="275175" y="3918075"/>
            <a:chExt cx="482375" cy="484225"/>
          </a:xfrm>
        </p:grpSpPr>
        <p:sp>
          <p:nvSpPr>
            <p:cNvPr id="81" name="Google Shape;81;p4"/>
            <p:cNvSpPr/>
            <p:nvPr/>
          </p:nvSpPr>
          <p:spPr>
            <a:xfrm>
              <a:off x="389525" y="3918075"/>
              <a:ext cx="251975" cy="251975"/>
            </a:xfrm>
            <a:custGeom>
              <a:avLst/>
              <a:gdLst/>
              <a:ahLst/>
              <a:cxnLst/>
              <a:rect l="l" t="t" r="r" b="b"/>
              <a:pathLst>
                <a:path w="10079" h="10079" extrusionOk="0">
                  <a:moveTo>
                    <a:pt x="5077" y="2361"/>
                  </a:moveTo>
                  <a:cubicBezTo>
                    <a:pt x="5288" y="2933"/>
                    <a:pt x="5717" y="3505"/>
                    <a:pt x="6146" y="3933"/>
                  </a:cubicBezTo>
                  <a:cubicBezTo>
                    <a:pt x="6649" y="4431"/>
                    <a:pt x="7146" y="4791"/>
                    <a:pt x="7792" y="5077"/>
                  </a:cubicBezTo>
                  <a:cubicBezTo>
                    <a:pt x="7146" y="5288"/>
                    <a:pt x="6649" y="5717"/>
                    <a:pt x="6146" y="6146"/>
                  </a:cubicBezTo>
                  <a:cubicBezTo>
                    <a:pt x="5717" y="6649"/>
                    <a:pt x="5288" y="7146"/>
                    <a:pt x="5077" y="7792"/>
                  </a:cubicBezTo>
                  <a:cubicBezTo>
                    <a:pt x="4791" y="7146"/>
                    <a:pt x="4431" y="6649"/>
                    <a:pt x="3933" y="6146"/>
                  </a:cubicBezTo>
                  <a:cubicBezTo>
                    <a:pt x="3504" y="5717"/>
                    <a:pt x="2933" y="5288"/>
                    <a:pt x="2361" y="5077"/>
                  </a:cubicBezTo>
                  <a:cubicBezTo>
                    <a:pt x="2933" y="4791"/>
                    <a:pt x="3504" y="4431"/>
                    <a:pt x="3933" y="3933"/>
                  </a:cubicBezTo>
                  <a:cubicBezTo>
                    <a:pt x="4431" y="3505"/>
                    <a:pt x="4791" y="2933"/>
                    <a:pt x="5077" y="2361"/>
                  </a:cubicBezTo>
                  <a:close/>
                  <a:moveTo>
                    <a:pt x="5077" y="0"/>
                  </a:moveTo>
                  <a:cubicBezTo>
                    <a:pt x="4859" y="0"/>
                    <a:pt x="4648" y="218"/>
                    <a:pt x="4648" y="429"/>
                  </a:cubicBezTo>
                  <a:cubicBezTo>
                    <a:pt x="4574" y="1504"/>
                    <a:pt x="4145" y="2573"/>
                    <a:pt x="3362" y="3362"/>
                  </a:cubicBezTo>
                  <a:cubicBezTo>
                    <a:pt x="2573" y="4145"/>
                    <a:pt x="1572" y="4574"/>
                    <a:pt x="429" y="4648"/>
                  </a:cubicBezTo>
                  <a:cubicBezTo>
                    <a:pt x="217" y="4648"/>
                    <a:pt x="0" y="4859"/>
                    <a:pt x="0" y="5077"/>
                  </a:cubicBezTo>
                  <a:cubicBezTo>
                    <a:pt x="0" y="5288"/>
                    <a:pt x="217" y="5505"/>
                    <a:pt x="429" y="5505"/>
                  </a:cubicBezTo>
                  <a:cubicBezTo>
                    <a:pt x="1572" y="5505"/>
                    <a:pt x="2573" y="6003"/>
                    <a:pt x="3362" y="6792"/>
                  </a:cubicBezTo>
                  <a:cubicBezTo>
                    <a:pt x="4145" y="7506"/>
                    <a:pt x="4574" y="8575"/>
                    <a:pt x="4648" y="9719"/>
                  </a:cubicBezTo>
                  <a:cubicBezTo>
                    <a:pt x="4648" y="9936"/>
                    <a:pt x="4859" y="10079"/>
                    <a:pt x="5077" y="10079"/>
                  </a:cubicBezTo>
                  <a:cubicBezTo>
                    <a:pt x="5288" y="10079"/>
                    <a:pt x="5505" y="9936"/>
                    <a:pt x="5505" y="9719"/>
                  </a:cubicBezTo>
                  <a:cubicBezTo>
                    <a:pt x="5505" y="8575"/>
                    <a:pt x="6003" y="7506"/>
                    <a:pt x="6792" y="6792"/>
                  </a:cubicBezTo>
                  <a:cubicBezTo>
                    <a:pt x="7506" y="6003"/>
                    <a:pt x="8575" y="5505"/>
                    <a:pt x="9719" y="5505"/>
                  </a:cubicBezTo>
                  <a:cubicBezTo>
                    <a:pt x="9936" y="5505"/>
                    <a:pt x="10079" y="5288"/>
                    <a:pt x="10079" y="5077"/>
                  </a:cubicBezTo>
                  <a:cubicBezTo>
                    <a:pt x="10079" y="4859"/>
                    <a:pt x="9936" y="4648"/>
                    <a:pt x="9719" y="4648"/>
                  </a:cubicBezTo>
                  <a:cubicBezTo>
                    <a:pt x="8575" y="4574"/>
                    <a:pt x="7506" y="4145"/>
                    <a:pt x="6792" y="3362"/>
                  </a:cubicBezTo>
                  <a:cubicBezTo>
                    <a:pt x="6003" y="2573"/>
                    <a:pt x="5505" y="1504"/>
                    <a:pt x="5505" y="429"/>
                  </a:cubicBezTo>
                  <a:cubicBezTo>
                    <a:pt x="5505" y="218"/>
                    <a:pt x="5288" y="0"/>
                    <a:pt x="5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05700" y="4034250"/>
              <a:ext cx="251850" cy="251850"/>
            </a:xfrm>
            <a:custGeom>
              <a:avLst/>
              <a:gdLst/>
              <a:ahLst/>
              <a:cxnLst/>
              <a:rect l="l" t="t" r="r" b="b"/>
              <a:pathLst>
                <a:path w="10074" h="10074" extrusionOk="0">
                  <a:moveTo>
                    <a:pt x="5003" y="2288"/>
                  </a:moveTo>
                  <a:cubicBezTo>
                    <a:pt x="5289" y="2928"/>
                    <a:pt x="5643" y="3431"/>
                    <a:pt x="6146" y="3928"/>
                  </a:cubicBezTo>
                  <a:cubicBezTo>
                    <a:pt x="6575" y="4431"/>
                    <a:pt x="7147" y="4786"/>
                    <a:pt x="7787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3" y="6575"/>
                    <a:pt x="5289" y="7147"/>
                    <a:pt x="5003" y="7787"/>
                  </a:cubicBezTo>
                  <a:cubicBezTo>
                    <a:pt x="4786" y="7147"/>
                    <a:pt x="4431" y="6575"/>
                    <a:pt x="3928" y="6146"/>
                  </a:cubicBezTo>
                  <a:cubicBezTo>
                    <a:pt x="3431" y="5643"/>
                    <a:pt x="2928" y="5289"/>
                    <a:pt x="2288" y="5003"/>
                  </a:cubicBezTo>
                  <a:cubicBezTo>
                    <a:pt x="2928" y="4786"/>
                    <a:pt x="3431" y="4431"/>
                    <a:pt x="3928" y="3928"/>
                  </a:cubicBezTo>
                  <a:cubicBezTo>
                    <a:pt x="4431" y="3431"/>
                    <a:pt x="4786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86" y="1"/>
                    <a:pt x="4643" y="144"/>
                    <a:pt x="4643" y="430"/>
                  </a:cubicBezTo>
                  <a:cubicBezTo>
                    <a:pt x="4574" y="1499"/>
                    <a:pt x="4145" y="2573"/>
                    <a:pt x="3357" y="3357"/>
                  </a:cubicBezTo>
                  <a:cubicBezTo>
                    <a:pt x="2573" y="4146"/>
                    <a:pt x="1499" y="4574"/>
                    <a:pt x="430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430" y="5432"/>
                  </a:cubicBezTo>
                  <a:cubicBezTo>
                    <a:pt x="1499" y="5500"/>
                    <a:pt x="2573" y="5929"/>
                    <a:pt x="3357" y="6718"/>
                  </a:cubicBezTo>
                  <a:cubicBezTo>
                    <a:pt x="4145" y="7501"/>
                    <a:pt x="4574" y="8576"/>
                    <a:pt x="4643" y="9645"/>
                  </a:cubicBezTo>
                  <a:cubicBezTo>
                    <a:pt x="4643" y="9862"/>
                    <a:pt x="4786" y="10074"/>
                    <a:pt x="5003" y="10074"/>
                  </a:cubicBezTo>
                  <a:cubicBezTo>
                    <a:pt x="5289" y="10074"/>
                    <a:pt x="5432" y="9862"/>
                    <a:pt x="5432" y="9645"/>
                  </a:cubicBezTo>
                  <a:cubicBezTo>
                    <a:pt x="5500" y="8576"/>
                    <a:pt x="5929" y="7501"/>
                    <a:pt x="6718" y="6718"/>
                  </a:cubicBezTo>
                  <a:cubicBezTo>
                    <a:pt x="7501" y="5929"/>
                    <a:pt x="8576" y="5500"/>
                    <a:pt x="9645" y="5432"/>
                  </a:cubicBezTo>
                  <a:cubicBezTo>
                    <a:pt x="9931" y="5432"/>
                    <a:pt x="10074" y="5289"/>
                    <a:pt x="10074" y="5003"/>
                  </a:cubicBezTo>
                  <a:cubicBezTo>
                    <a:pt x="10074" y="4786"/>
                    <a:pt x="9931" y="4643"/>
                    <a:pt x="9645" y="4643"/>
                  </a:cubicBezTo>
                  <a:cubicBezTo>
                    <a:pt x="8576" y="4574"/>
                    <a:pt x="7501" y="4146"/>
                    <a:pt x="6718" y="3357"/>
                  </a:cubicBezTo>
                  <a:cubicBezTo>
                    <a:pt x="5929" y="2573"/>
                    <a:pt x="5500" y="1499"/>
                    <a:pt x="5432" y="430"/>
                  </a:cubicBezTo>
                  <a:cubicBezTo>
                    <a:pt x="5432" y="144"/>
                    <a:pt x="5289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89525" y="4150300"/>
              <a:ext cx="251975" cy="252000"/>
            </a:xfrm>
            <a:custGeom>
              <a:avLst/>
              <a:gdLst/>
              <a:ahLst/>
              <a:cxnLst/>
              <a:rect l="l" t="t" r="r" b="b"/>
              <a:pathLst>
                <a:path w="10079" h="10080" extrusionOk="0">
                  <a:moveTo>
                    <a:pt x="5077" y="2288"/>
                  </a:moveTo>
                  <a:cubicBezTo>
                    <a:pt x="5288" y="2859"/>
                    <a:pt x="5717" y="3431"/>
                    <a:pt x="6146" y="3934"/>
                  </a:cubicBezTo>
                  <a:cubicBezTo>
                    <a:pt x="6649" y="4363"/>
                    <a:pt x="7146" y="4717"/>
                    <a:pt x="7792" y="5003"/>
                  </a:cubicBezTo>
                  <a:cubicBezTo>
                    <a:pt x="7146" y="5289"/>
                    <a:pt x="6649" y="5649"/>
                    <a:pt x="6146" y="6078"/>
                  </a:cubicBezTo>
                  <a:cubicBezTo>
                    <a:pt x="5717" y="6575"/>
                    <a:pt x="5288" y="7147"/>
                    <a:pt x="5077" y="7719"/>
                  </a:cubicBezTo>
                  <a:cubicBezTo>
                    <a:pt x="4791" y="7147"/>
                    <a:pt x="4431" y="6575"/>
                    <a:pt x="3933" y="6078"/>
                  </a:cubicBezTo>
                  <a:cubicBezTo>
                    <a:pt x="3504" y="5649"/>
                    <a:pt x="2933" y="5289"/>
                    <a:pt x="2361" y="5003"/>
                  </a:cubicBezTo>
                  <a:cubicBezTo>
                    <a:pt x="2933" y="4717"/>
                    <a:pt x="3504" y="4363"/>
                    <a:pt x="3933" y="3934"/>
                  </a:cubicBezTo>
                  <a:cubicBezTo>
                    <a:pt x="4431" y="3431"/>
                    <a:pt x="4791" y="2859"/>
                    <a:pt x="5077" y="2288"/>
                  </a:cubicBezTo>
                  <a:close/>
                  <a:moveTo>
                    <a:pt x="5077" y="1"/>
                  </a:moveTo>
                  <a:cubicBezTo>
                    <a:pt x="4859" y="1"/>
                    <a:pt x="4648" y="144"/>
                    <a:pt x="4648" y="361"/>
                  </a:cubicBezTo>
                  <a:cubicBezTo>
                    <a:pt x="4574" y="1504"/>
                    <a:pt x="4145" y="2505"/>
                    <a:pt x="3362" y="3288"/>
                  </a:cubicBezTo>
                  <a:cubicBezTo>
                    <a:pt x="2573" y="4077"/>
                    <a:pt x="1572" y="4574"/>
                    <a:pt x="429" y="4574"/>
                  </a:cubicBezTo>
                  <a:cubicBezTo>
                    <a:pt x="217" y="4574"/>
                    <a:pt x="0" y="4792"/>
                    <a:pt x="0" y="5003"/>
                  </a:cubicBezTo>
                  <a:cubicBezTo>
                    <a:pt x="0" y="5220"/>
                    <a:pt x="217" y="5432"/>
                    <a:pt x="429" y="5432"/>
                  </a:cubicBezTo>
                  <a:cubicBezTo>
                    <a:pt x="1572" y="5506"/>
                    <a:pt x="2573" y="5935"/>
                    <a:pt x="3362" y="6718"/>
                  </a:cubicBezTo>
                  <a:cubicBezTo>
                    <a:pt x="4145" y="7507"/>
                    <a:pt x="4574" y="8507"/>
                    <a:pt x="4648" y="9651"/>
                  </a:cubicBezTo>
                  <a:cubicBezTo>
                    <a:pt x="4648" y="9862"/>
                    <a:pt x="4859" y="10080"/>
                    <a:pt x="5077" y="10080"/>
                  </a:cubicBezTo>
                  <a:cubicBezTo>
                    <a:pt x="5288" y="10080"/>
                    <a:pt x="5505" y="9862"/>
                    <a:pt x="5505" y="9651"/>
                  </a:cubicBezTo>
                  <a:cubicBezTo>
                    <a:pt x="5505" y="8507"/>
                    <a:pt x="6003" y="7507"/>
                    <a:pt x="6792" y="6718"/>
                  </a:cubicBezTo>
                  <a:cubicBezTo>
                    <a:pt x="7506" y="5935"/>
                    <a:pt x="8575" y="5506"/>
                    <a:pt x="9719" y="5432"/>
                  </a:cubicBezTo>
                  <a:cubicBezTo>
                    <a:pt x="9936" y="5432"/>
                    <a:pt x="10079" y="5220"/>
                    <a:pt x="10079" y="5003"/>
                  </a:cubicBezTo>
                  <a:cubicBezTo>
                    <a:pt x="10079" y="4792"/>
                    <a:pt x="9936" y="4574"/>
                    <a:pt x="9719" y="4574"/>
                  </a:cubicBezTo>
                  <a:cubicBezTo>
                    <a:pt x="8575" y="4574"/>
                    <a:pt x="7506" y="4077"/>
                    <a:pt x="6792" y="3288"/>
                  </a:cubicBezTo>
                  <a:cubicBezTo>
                    <a:pt x="6003" y="2505"/>
                    <a:pt x="5505" y="1504"/>
                    <a:pt x="5505" y="361"/>
                  </a:cubicBezTo>
                  <a:cubicBezTo>
                    <a:pt x="5505" y="144"/>
                    <a:pt x="5288" y="1"/>
                    <a:pt x="5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75175" y="4034250"/>
              <a:ext cx="252000" cy="251850"/>
            </a:xfrm>
            <a:custGeom>
              <a:avLst/>
              <a:gdLst/>
              <a:ahLst/>
              <a:cxnLst/>
              <a:rect l="l" t="t" r="r" b="b"/>
              <a:pathLst>
                <a:path w="10080" h="10074" extrusionOk="0">
                  <a:moveTo>
                    <a:pt x="5003" y="2288"/>
                  </a:moveTo>
                  <a:cubicBezTo>
                    <a:pt x="5289" y="2928"/>
                    <a:pt x="5649" y="3431"/>
                    <a:pt x="6146" y="3928"/>
                  </a:cubicBezTo>
                  <a:cubicBezTo>
                    <a:pt x="6575" y="4431"/>
                    <a:pt x="7147" y="4786"/>
                    <a:pt x="7718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9" y="6575"/>
                    <a:pt x="5289" y="7147"/>
                    <a:pt x="5003" y="7787"/>
                  </a:cubicBezTo>
                  <a:cubicBezTo>
                    <a:pt x="4791" y="7147"/>
                    <a:pt x="4363" y="6575"/>
                    <a:pt x="3934" y="6146"/>
                  </a:cubicBezTo>
                  <a:cubicBezTo>
                    <a:pt x="3431" y="5643"/>
                    <a:pt x="2859" y="5289"/>
                    <a:pt x="2287" y="5003"/>
                  </a:cubicBezTo>
                  <a:cubicBezTo>
                    <a:pt x="2859" y="4786"/>
                    <a:pt x="3431" y="4431"/>
                    <a:pt x="3934" y="3928"/>
                  </a:cubicBezTo>
                  <a:cubicBezTo>
                    <a:pt x="4363" y="3431"/>
                    <a:pt x="4791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91" y="1"/>
                    <a:pt x="4574" y="144"/>
                    <a:pt x="4574" y="430"/>
                  </a:cubicBezTo>
                  <a:cubicBezTo>
                    <a:pt x="4574" y="1499"/>
                    <a:pt x="4077" y="2573"/>
                    <a:pt x="3288" y="3357"/>
                  </a:cubicBezTo>
                  <a:cubicBezTo>
                    <a:pt x="2505" y="4146"/>
                    <a:pt x="1504" y="4574"/>
                    <a:pt x="361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361" y="5432"/>
                  </a:cubicBezTo>
                  <a:cubicBezTo>
                    <a:pt x="1504" y="5500"/>
                    <a:pt x="2505" y="5929"/>
                    <a:pt x="3288" y="6718"/>
                  </a:cubicBezTo>
                  <a:cubicBezTo>
                    <a:pt x="4077" y="7501"/>
                    <a:pt x="4574" y="8576"/>
                    <a:pt x="4574" y="9645"/>
                  </a:cubicBezTo>
                  <a:cubicBezTo>
                    <a:pt x="4574" y="9862"/>
                    <a:pt x="4791" y="10074"/>
                    <a:pt x="5003" y="10074"/>
                  </a:cubicBezTo>
                  <a:cubicBezTo>
                    <a:pt x="5220" y="10074"/>
                    <a:pt x="5432" y="9862"/>
                    <a:pt x="5432" y="9645"/>
                  </a:cubicBezTo>
                  <a:cubicBezTo>
                    <a:pt x="5506" y="8576"/>
                    <a:pt x="5935" y="7501"/>
                    <a:pt x="6718" y="6718"/>
                  </a:cubicBezTo>
                  <a:cubicBezTo>
                    <a:pt x="7507" y="5929"/>
                    <a:pt x="8507" y="5500"/>
                    <a:pt x="9651" y="5432"/>
                  </a:cubicBezTo>
                  <a:cubicBezTo>
                    <a:pt x="9862" y="5432"/>
                    <a:pt x="10079" y="5289"/>
                    <a:pt x="10079" y="5003"/>
                  </a:cubicBezTo>
                  <a:cubicBezTo>
                    <a:pt x="10079" y="4786"/>
                    <a:pt x="9862" y="4643"/>
                    <a:pt x="9651" y="4643"/>
                  </a:cubicBezTo>
                  <a:cubicBezTo>
                    <a:pt x="8507" y="4574"/>
                    <a:pt x="7507" y="4146"/>
                    <a:pt x="6718" y="3357"/>
                  </a:cubicBezTo>
                  <a:cubicBezTo>
                    <a:pt x="5935" y="2573"/>
                    <a:pt x="5506" y="1499"/>
                    <a:pt x="5432" y="430"/>
                  </a:cubicBezTo>
                  <a:cubicBezTo>
                    <a:pt x="5432" y="144"/>
                    <a:pt x="5220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14525" y="4059275"/>
              <a:ext cx="203675" cy="201825"/>
            </a:xfrm>
            <a:custGeom>
              <a:avLst/>
              <a:gdLst/>
              <a:ahLst/>
              <a:cxnLst/>
              <a:rect l="l" t="t" r="r" b="b"/>
              <a:pathLst>
                <a:path w="8147" h="8073" extrusionOk="0">
                  <a:moveTo>
                    <a:pt x="4077" y="784"/>
                  </a:moveTo>
                  <a:cubicBezTo>
                    <a:pt x="5860" y="784"/>
                    <a:pt x="7289" y="2287"/>
                    <a:pt x="7289" y="4002"/>
                  </a:cubicBezTo>
                  <a:cubicBezTo>
                    <a:pt x="7289" y="5786"/>
                    <a:pt x="5860" y="7215"/>
                    <a:pt x="4077" y="7215"/>
                  </a:cubicBezTo>
                  <a:cubicBezTo>
                    <a:pt x="2287" y="7215"/>
                    <a:pt x="858" y="5786"/>
                    <a:pt x="858" y="4002"/>
                  </a:cubicBezTo>
                  <a:cubicBezTo>
                    <a:pt x="858" y="2287"/>
                    <a:pt x="2287" y="784"/>
                    <a:pt x="4077" y="784"/>
                  </a:cubicBezTo>
                  <a:close/>
                  <a:moveTo>
                    <a:pt x="4077" y="0"/>
                  </a:moveTo>
                  <a:cubicBezTo>
                    <a:pt x="1858" y="0"/>
                    <a:pt x="1" y="1784"/>
                    <a:pt x="1" y="4002"/>
                  </a:cubicBezTo>
                  <a:cubicBezTo>
                    <a:pt x="1" y="6289"/>
                    <a:pt x="1858" y="8072"/>
                    <a:pt x="4077" y="8072"/>
                  </a:cubicBezTo>
                  <a:cubicBezTo>
                    <a:pt x="6289" y="8072"/>
                    <a:pt x="8147" y="6289"/>
                    <a:pt x="8147" y="4002"/>
                  </a:cubicBezTo>
                  <a:cubicBezTo>
                    <a:pt x="8147" y="1784"/>
                    <a:pt x="6289" y="0"/>
                    <a:pt x="4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7721123" y="206576"/>
            <a:ext cx="174083" cy="172944"/>
          </a:xfrm>
          <a:custGeom>
            <a:avLst/>
            <a:gdLst/>
            <a:ahLst/>
            <a:cxnLst/>
            <a:rect l="l" t="t" r="r" b="b"/>
            <a:pathLst>
              <a:path w="5502" h="5466" extrusionOk="0">
                <a:moveTo>
                  <a:pt x="2751" y="0"/>
                </a:moveTo>
                <a:cubicBezTo>
                  <a:pt x="2719" y="0"/>
                  <a:pt x="2686" y="18"/>
                  <a:pt x="2680" y="54"/>
                </a:cubicBezTo>
                <a:lnTo>
                  <a:pt x="2204" y="2125"/>
                </a:lnTo>
                <a:cubicBezTo>
                  <a:pt x="2180" y="2149"/>
                  <a:pt x="2168" y="2185"/>
                  <a:pt x="2144" y="2185"/>
                </a:cubicBezTo>
                <a:lnTo>
                  <a:pt x="72" y="2661"/>
                </a:lnTo>
                <a:cubicBezTo>
                  <a:pt x="1" y="2673"/>
                  <a:pt x="1" y="2792"/>
                  <a:pt x="72" y="2804"/>
                </a:cubicBezTo>
                <a:lnTo>
                  <a:pt x="2144" y="3280"/>
                </a:lnTo>
                <a:cubicBezTo>
                  <a:pt x="2168" y="3292"/>
                  <a:pt x="2204" y="3316"/>
                  <a:pt x="2204" y="3340"/>
                </a:cubicBezTo>
                <a:lnTo>
                  <a:pt x="2680" y="5411"/>
                </a:lnTo>
                <a:cubicBezTo>
                  <a:pt x="2686" y="5447"/>
                  <a:pt x="2719" y="5465"/>
                  <a:pt x="2751" y="5465"/>
                </a:cubicBezTo>
                <a:cubicBezTo>
                  <a:pt x="2784" y="5465"/>
                  <a:pt x="2817" y="5447"/>
                  <a:pt x="2823" y="5411"/>
                </a:cubicBezTo>
                <a:lnTo>
                  <a:pt x="3299" y="3340"/>
                </a:lnTo>
                <a:cubicBezTo>
                  <a:pt x="3323" y="3316"/>
                  <a:pt x="3335" y="3280"/>
                  <a:pt x="3359" y="3280"/>
                </a:cubicBezTo>
                <a:lnTo>
                  <a:pt x="5430" y="2804"/>
                </a:lnTo>
                <a:cubicBezTo>
                  <a:pt x="5502" y="2792"/>
                  <a:pt x="5502" y="2673"/>
                  <a:pt x="5430" y="2661"/>
                </a:cubicBezTo>
                <a:lnTo>
                  <a:pt x="3359" y="2185"/>
                </a:lnTo>
                <a:cubicBezTo>
                  <a:pt x="3335" y="2173"/>
                  <a:pt x="3299" y="2149"/>
                  <a:pt x="3299" y="2125"/>
                </a:cubicBezTo>
                <a:lnTo>
                  <a:pt x="2823" y="54"/>
                </a:lnTo>
                <a:cubicBezTo>
                  <a:pt x="2817" y="18"/>
                  <a:pt x="2784" y="0"/>
                  <a:pt x="2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549400" y="1272000"/>
            <a:ext cx="40452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787450" y="2407586"/>
            <a:ext cx="35691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/>
          <p:nvPr/>
        </p:nvSpPr>
        <p:spPr>
          <a:xfrm rot="10800000">
            <a:off x="6592192" y="-19"/>
            <a:ext cx="2551809" cy="2266969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0" y="2878715"/>
            <a:ext cx="2549404" cy="2264832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 rot="10800000" flipH="1">
            <a:off x="-3" y="-20"/>
            <a:ext cx="2552711" cy="2267770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 flipH="1">
            <a:off x="6594593" y="2878707"/>
            <a:ext cx="2549404" cy="2264832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6246523" y="445913"/>
            <a:ext cx="307759" cy="4503491"/>
            <a:chOff x="6246523" y="445913"/>
            <a:chExt cx="307759" cy="4503491"/>
          </a:xfrm>
        </p:grpSpPr>
        <p:sp>
          <p:nvSpPr>
            <p:cNvPr id="153" name="Google Shape;153;p9"/>
            <p:cNvSpPr/>
            <p:nvPr/>
          </p:nvSpPr>
          <p:spPr>
            <a:xfrm>
              <a:off x="6370427" y="445913"/>
              <a:ext cx="183855" cy="182277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246523" y="4790750"/>
              <a:ext cx="159851" cy="158654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4" y="0"/>
                  </a:moveTo>
                  <a:cubicBezTo>
                    <a:pt x="4492" y="0"/>
                    <a:pt x="4441" y="36"/>
                    <a:pt x="4429" y="108"/>
                  </a:cubicBezTo>
                  <a:lnTo>
                    <a:pt x="3655" y="3525"/>
                  </a:lnTo>
                  <a:cubicBezTo>
                    <a:pt x="3655" y="3572"/>
                    <a:pt x="3608" y="3596"/>
                    <a:pt x="3560" y="3620"/>
                  </a:cubicBezTo>
                  <a:lnTo>
                    <a:pt x="143" y="4394"/>
                  </a:lnTo>
                  <a:cubicBezTo>
                    <a:pt x="0" y="4418"/>
                    <a:pt x="0" y="4596"/>
                    <a:pt x="143" y="4632"/>
                  </a:cubicBezTo>
                  <a:lnTo>
                    <a:pt x="3560" y="5406"/>
                  </a:lnTo>
                  <a:cubicBezTo>
                    <a:pt x="3608" y="5406"/>
                    <a:pt x="3632" y="5442"/>
                    <a:pt x="3655" y="5489"/>
                  </a:cubicBezTo>
                  <a:lnTo>
                    <a:pt x="4429" y="8918"/>
                  </a:lnTo>
                  <a:cubicBezTo>
                    <a:pt x="4441" y="8984"/>
                    <a:pt x="4492" y="9016"/>
                    <a:pt x="4544" y="9016"/>
                  </a:cubicBezTo>
                  <a:cubicBezTo>
                    <a:pt x="4596" y="9016"/>
                    <a:pt x="4650" y="8984"/>
                    <a:pt x="4667" y="8918"/>
                  </a:cubicBezTo>
                  <a:lnTo>
                    <a:pt x="5441" y="5489"/>
                  </a:lnTo>
                  <a:cubicBezTo>
                    <a:pt x="5441" y="5442"/>
                    <a:pt x="5477" y="5418"/>
                    <a:pt x="5525" y="5406"/>
                  </a:cubicBezTo>
                  <a:lnTo>
                    <a:pt x="8954" y="4632"/>
                  </a:lnTo>
                  <a:cubicBezTo>
                    <a:pt x="9085" y="4596"/>
                    <a:pt x="9085" y="4418"/>
                    <a:pt x="8954" y="4394"/>
                  </a:cubicBezTo>
                  <a:lnTo>
                    <a:pt x="5525" y="3620"/>
                  </a:lnTo>
                  <a:cubicBezTo>
                    <a:pt x="5477" y="3620"/>
                    <a:pt x="5453" y="3572"/>
                    <a:pt x="5441" y="3525"/>
                  </a:cubicBezTo>
                  <a:lnTo>
                    <a:pt x="4667" y="108"/>
                  </a:lnTo>
                  <a:cubicBezTo>
                    <a:pt x="4650" y="36"/>
                    <a:pt x="4596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_3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2224375" y="445025"/>
            <a:ext cx="49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1"/>
          </p:nvPr>
        </p:nvSpPr>
        <p:spPr>
          <a:xfrm>
            <a:off x="1941875" y="3509336"/>
            <a:ext cx="232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2"/>
          </p:nvPr>
        </p:nvSpPr>
        <p:spPr>
          <a:xfrm>
            <a:off x="4872323" y="3509326"/>
            <a:ext cx="232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8"/>
          <p:cNvSpPr/>
          <p:nvPr/>
        </p:nvSpPr>
        <p:spPr>
          <a:xfrm rot="10800000" flipH="1">
            <a:off x="-304800" y="-30480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"/>
          <p:cNvSpPr/>
          <p:nvPr/>
        </p:nvSpPr>
        <p:spPr>
          <a:xfrm flipH="1">
            <a:off x="6198275" y="256065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title" idx="3" hasCustomPrompt="1"/>
          </p:nvPr>
        </p:nvSpPr>
        <p:spPr>
          <a:xfrm>
            <a:off x="2465892" y="3068175"/>
            <a:ext cx="1198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7" name="Google Shape;337;p18"/>
          <p:cNvSpPr txBox="1">
            <a:spLocks noGrp="1"/>
          </p:cNvSpPr>
          <p:nvPr>
            <p:ph type="title" idx="4" hasCustomPrompt="1"/>
          </p:nvPr>
        </p:nvSpPr>
        <p:spPr>
          <a:xfrm>
            <a:off x="5437824" y="3068175"/>
            <a:ext cx="1198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/>
          <p:nvPr/>
        </p:nvSpPr>
        <p:spPr>
          <a:xfrm rot="1397383" flipH="1">
            <a:off x="7040012" y="-1751647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9"/>
          <p:cNvSpPr/>
          <p:nvPr/>
        </p:nvSpPr>
        <p:spPr>
          <a:xfrm rot="9402617">
            <a:off x="7040012" y="3429956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9"/>
          <p:cNvSpPr/>
          <p:nvPr/>
        </p:nvSpPr>
        <p:spPr>
          <a:xfrm rot="5400000">
            <a:off x="-2853894" y="993029"/>
            <a:ext cx="5396313" cy="3157442"/>
          </a:xfrm>
          <a:custGeom>
            <a:avLst/>
            <a:gdLst/>
            <a:ahLst/>
            <a:cxnLst/>
            <a:rect l="l" t="t" r="r" b="b"/>
            <a:pathLst>
              <a:path w="60891" h="35628" extrusionOk="0">
                <a:moveTo>
                  <a:pt x="60291" y="5503"/>
                </a:moveTo>
                <a:lnTo>
                  <a:pt x="60623" y="6499"/>
                </a:lnTo>
                <a:lnTo>
                  <a:pt x="59842" y="7184"/>
                </a:lnTo>
                <a:lnTo>
                  <a:pt x="59242" y="7088"/>
                </a:lnTo>
                <a:lnTo>
                  <a:pt x="58214" y="5857"/>
                </a:lnTo>
                <a:lnTo>
                  <a:pt x="59724" y="5300"/>
                </a:lnTo>
                <a:close/>
                <a:moveTo>
                  <a:pt x="59724" y="5064"/>
                </a:moveTo>
                <a:lnTo>
                  <a:pt x="58214" y="4508"/>
                </a:lnTo>
                <a:lnTo>
                  <a:pt x="59242" y="3277"/>
                </a:lnTo>
                <a:lnTo>
                  <a:pt x="59842" y="3170"/>
                </a:lnTo>
                <a:lnTo>
                  <a:pt x="60612" y="3865"/>
                </a:lnTo>
                <a:lnTo>
                  <a:pt x="60291" y="4850"/>
                </a:lnTo>
                <a:close/>
                <a:moveTo>
                  <a:pt x="59124" y="3073"/>
                </a:moveTo>
                <a:lnTo>
                  <a:pt x="57551" y="3352"/>
                </a:lnTo>
                <a:lnTo>
                  <a:pt x="57818" y="1767"/>
                </a:lnTo>
                <a:lnTo>
                  <a:pt x="58289" y="1371"/>
                </a:lnTo>
                <a:lnTo>
                  <a:pt x="59306" y="1585"/>
                </a:lnTo>
                <a:lnTo>
                  <a:pt x="59520" y="2613"/>
                </a:lnTo>
                <a:close/>
                <a:moveTo>
                  <a:pt x="57615" y="1649"/>
                </a:moveTo>
                <a:lnTo>
                  <a:pt x="56384" y="2677"/>
                </a:lnTo>
                <a:lnTo>
                  <a:pt x="55827" y="1168"/>
                </a:lnTo>
                <a:lnTo>
                  <a:pt x="56041" y="600"/>
                </a:lnTo>
                <a:lnTo>
                  <a:pt x="57026" y="279"/>
                </a:lnTo>
                <a:lnTo>
                  <a:pt x="57722" y="1050"/>
                </a:lnTo>
                <a:close/>
                <a:moveTo>
                  <a:pt x="55592" y="1168"/>
                </a:moveTo>
                <a:lnTo>
                  <a:pt x="55046" y="2677"/>
                </a:lnTo>
                <a:lnTo>
                  <a:pt x="53804" y="1649"/>
                </a:lnTo>
                <a:lnTo>
                  <a:pt x="53708" y="1050"/>
                </a:lnTo>
                <a:lnTo>
                  <a:pt x="54403" y="279"/>
                </a:lnTo>
                <a:lnTo>
                  <a:pt x="55388" y="600"/>
                </a:lnTo>
                <a:close/>
                <a:moveTo>
                  <a:pt x="53611" y="1767"/>
                </a:moveTo>
                <a:lnTo>
                  <a:pt x="53879" y="3352"/>
                </a:lnTo>
                <a:lnTo>
                  <a:pt x="52294" y="3073"/>
                </a:lnTo>
                <a:lnTo>
                  <a:pt x="51909" y="2613"/>
                </a:lnTo>
                <a:lnTo>
                  <a:pt x="52123" y="1585"/>
                </a:lnTo>
                <a:lnTo>
                  <a:pt x="53140" y="1371"/>
                </a:lnTo>
                <a:close/>
                <a:moveTo>
                  <a:pt x="52177" y="3277"/>
                </a:moveTo>
                <a:lnTo>
                  <a:pt x="53204" y="4508"/>
                </a:lnTo>
                <a:lnTo>
                  <a:pt x="51695" y="5064"/>
                </a:lnTo>
                <a:lnTo>
                  <a:pt x="51128" y="4850"/>
                </a:lnTo>
                <a:lnTo>
                  <a:pt x="50806" y="3865"/>
                </a:lnTo>
                <a:lnTo>
                  <a:pt x="51588" y="3170"/>
                </a:lnTo>
                <a:close/>
                <a:moveTo>
                  <a:pt x="51224" y="5118"/>
                </a:moveTo>
                <a:lnTo>
                  <a:pt x="51213" y="5118"/>
                </a:lnTo>
                <a:lnTo>
                  <a:pt x="51385" y="5182"/>
                </a:lnTo>
                <a:lnTo>
                  <a:pt x="51213" y="5236"/>
                </a:lnTo>
                <a:lnTo>
                  <a:pt x="51224" y="5236"/>
                </a:lnTo>
                <a:lnTo>
                  <a:pt x="49715" y="5803"/>
                </a:lnTo>
                <a:lnTo>
                  <a:pt x="48687" y="5182"/>
                </a:lnTo>
                <a:lnTo>
                  <a:pt x="49715" y="4551"/>
                </a:lnTo>
                <a:lnTo>
                  <a:pt x="50956" y="5022"/>
                </a:lnTo>
                <a:lnTo>
                  <a:pt x="50956" y="5022"/>
                </a:lnTo>
                <a:lnTo>
                  <a:pt x="51021" y="5043"/>
                </a:lnTo>
                <a:lnTo>
                  <a:pt x="51224" y="5118"/>
                </a:lnTo>
                <a:close/>
                <a:moveTo>
                  <a:pt x="50871" y="4754"/>
                </a:moveTo>
                <a:lnTo>
                  <a:pt x="49950" y="4411"/>
                </a:lnTo>
                <a:lnTo>
                  <a:pt x="50624" y="3994"/>
                </a:lnTo>
                <a:close/>
                <a:moveTo>
                  <a:pt x="50550" y="3780"/>
                </a:moveTo>
                <a:lnTo>
                  <a:pt x="49693" y="4315"/>
                </a:lnTo>
                <a:lnTo>
                  <a:pt x="48248" y="3769"/>
                </a:lnTo>
                <a:lnTo>
                  <a:pt x="48516" y="2945"/>
                </a:lnTo>
                <a:lnTo>
                  <a:pt x="49393" y="2699"/>
                </a:lnTo>
                <a:lnTo>
                  <a:pt x="50271" y="2945"/>
                </a:lnTo>
                <a:close/>
                <a:moveTo>
                  <a:pt x="47959" y="3876"/>
                </a:moveTo>
                <a:lnTo>
                  <a:pt x="47745" y="4251"/>
                </a:lnTo>
                <a:lnTo>
                  <a:pt x="47895" y="4829"/>
                </a:lnTo>
                <a:lnTo>
                  <a:pt x="47006" y="5064"/>
                </a:lnTo>
                <a:lnTo>
                  <a:pt x="45251" y="4593"/>
                </a:lnTo>
                <a:lnTo>
                  <a:pt x="46535" y="3319"/>
                </a:lnTo>
                <a:lnTo>
                  <a:pt x="47424" y="3073"/>
                </a:lnTo>
                <a:lnTo>
                  <a:pt x="47584" y="3651"/>
                </a:lnTo>
                <a:close/>
                <a:moveTo>
                  <a:pt x="46428" y="3116"/>
                </a:moveTo>
                <a:lnTo>
                  <a:pt x="44672" y="3587"/>
                </a:lnTo>
                <a:lnTo>
                  <a:pt x="45143" y="1831"/>
                </a:lnTo>
                <a:lnTo>
                  <a:pt x="45797" y="1189"/>
                </a:lnTo>
                <a:lnTo>
                  <a:pt x="46214" y="1607"/>
                </a:lnTo>
                <a:lnTo>
                  <a:pt x="46653" y="1607"/>
                </a:lnTo>
                <a:lnTo>
                  <a:pt x="46653" y="2046"/>
                </a:lnTo>
                <a:lnTo>
                  <a:pt x="47081" y="2463"/>
                </a:lnTo>
                <a:lnTo>
                  <a:pt x="46428" y="3116"/>
                </a:lnTo>
                <a:close/>
                <a:moveTo>
                  <a:pt x="44940" y="1724"/>
                </a:moveTo>
                <a:lnTo>
                  <a:pt x="43666" y="3009"/>
                </a:lnTo>
                <a:lnTo>
                  <a:pt x="43195" y="1253"/>
                </a:lnTo>
                <a:lnTo>
                  <a:pt x="43431" y="365"/>
                </a:lnTo>
                <a:lnTo>
                  <a:pt x="44009" y="515"/>
                </a:lnTo>
                <a:lnTo>
                  <a:pt x="44383" y="301"/>
                </a:lnTo>
                <a:lnTo>
                  <a:pt x="44608" y="675"/>
                </a:lnTo>
                <a:lnTo>
                  <a:pt x="45186" y="836"/>
                </a:lnTo>
                <a:close/>
                <a:moveTo>
                  <a:pt x="42970" y="1253"/>
                </a:moveTo>
                <a:lnTo>
                  <a:pt x="42499" y="3009"/>
                </a:lnTo>
                <a:lnTo>
                  <a:pt x="41215" y="1724"/>
                </a:lnTo>
                <a:lnTo>
                  <a:pt x="40979" y="836"/>
                </a:lnTo>
                <a:lnTo>
                  <a:pt x="41557" y="675"/>
                </a:lnTo>
                <a:lnTo>
                  <a:pt x="41771" y="301"/>
                </a:lnTo>
                <a:lnTo>
                  <a:pt x="42146" y="515"/>
                </a:lnTo>
                <a:lnTo>
                  <a:pt x="42724" y="365"/>
                </a:lnTo>
                <a:close/>
                <a:moveTo>
                  <a:pt x="41022" y="1831"/>
                </a:moveTo>
                <a:lnTo>
                  <a:pt x="41482" y="3587"/>
                </a:lnTo>
                <a:lnTo>
                  <a:pt x="39737" y="3116"/>
                </a:lnTo>
                <a:lnTo>
                  <a:pt x="39084" y="2463"/>
                </a:lnTo>
                <a:lnTo>
                  <a:pt x="39502" y="2046"/>
                </a:lnTo>
                <a:lnTo>
                  <a:pt x="39502" y="1607"/>
                </a:lnTo>
                <a:lnTo>
                  <a:pt x="39941" y="1607"/>
                </a:lnTo>
                <a:lnTo>
                  <a:pt x="40369" y="1189"/>
                </a:lnTo>
                <a:lnTo>
                  <a:pt x="41022" y="1831"/>
                </a:lnTo>
                <a:close/>
                <a:moveTo>
                  <a:pt x="39620" y="3319"/>
                </a:moveTo>
                <a:lnTo>
                  <a:pt x="40904" y="4593"/>
                </a:lnTo>
                <a:lnTo>
                  <a:pt x="39149" y="5064"/>
                </a:lnTo>
                <a:lnTo>
                  <a:pt x="38260" y="4829"/>
                </a:lnTo>
                <a:lnTo>
                  <a:pt x="38421" y="4251"/>
                </a:lnTo>
                <a:lnTo>
                  <a:pt x="38196" y="3876"/>
                </a:lnTo>
                <a:lnTo>
                  <a:pt x="38581" y="3651"/>
                </a:lnTo>
                <a:lnTo>
                  <a:pt x="38731" y="3073"/>
                </a:lnTo>
                <a:close/>
                <a:moveTo>
                  <a:pt x="37907" y="3769"/>
                </a:moveTo>
                <a:lnTo>
                  <a:pt x="36472" y="4315"/>
                </a:lnTo>
                <a:lnTo>
                  <a:pt x="35605" y="3780"/>
                </a:lnTo>
                <a:lnTo>
                  <a:pt x="35884" y="2945"/>
                </a:lnTo>
                <a:lnTo>
                  <a:pt x="36761" y="2699"/>
                </a:lnTo>
                <a:lnTo>
                  <a:pt x="37639" y="2945"/>
                </a:lnTo>
                <a:close/>
                <a:moveTo>
                  <a:pt x="35541" y="3994"/>
                </a:moveTo>
                <a:lnTo>
                  <a:pt x="36215" y="4411"/>
                </a:lnTo>
                <a:lnTo>
                  <a:pt x="35295" y="4754"/>
                </a:lnTo>
                <a:close/>
                <a:moveTo>
                  <a:pt x="34942" y="5118"/>
                </a:moveTo>
                <a:lnTo>
                  <a:pt x="34942" y="5118"/>
                </a:lnTo>
                <a:lnTo>
                  <a:pt x="35199" y="5022"/>
                </a:lnTo>
                <a:lnTo>
                  <a:pt x="35199" y="5022"/>
                </a:lnTo>
                <a:lnTo>
                  <a:pt x="35199" y="5022"/>
                </a:lnTo>
                <a:lnTo>
                  <a:pt x="36451" y="4551"/>
                </a:lnTo>
                <a:lnTo>
                  <a:pt x="37468" y="5182"/>
                </a:lnTo>
                <a:lnTo>
                  <a:pt x="36451" y="5803"/>
                </a:lnTo>
                <a:lnTo>
                  <a:pt x="35199" y="5332"/>
                </a:lnTo>
                <a:lnTo>
                  <a:pt x="35199" y="5332"/>
                </a:lnTo>
                <a:lnTo>
                  <a:pt x="35166" y="5321"/>
                </a:lnTo>
                <a:lnTo>
                  <a:pt x="34942" y="5236"/>
                </a:lnTo>
                <a:lnTo>
                  <a:pt x="34942" y="5236"/>
                </a:lnTo>
                <a:lnTo>
                  <a:pt x="34781" y="5182"/>
                </a:lnTo>
                <a:close/>
                <a:moveTo>
                  <a:pt x="35348" y="3865"/>
                </a:moveTo>
                <a:lnTo>
                  <a:pt x="35027" y="4850"/>
                </a:lnTo>
                <a:lnTo>
                  <a:pt x="34460" y="5064"/>
                </a:lnTo>
                <a:lnTo>
                  <a:pt x="32950" y="4508"/>
                </a:lnTo>
                <a:lnTo>
                  <a:pt x="33978" y="3277"/>
                </a:lnTo>
                <a:lnTo>
                  <a:pt x="34578" y="3170"/>
                </a:lnTo>
                <a:close/>
                <a:moveTo>
                  <a:pt x="33860" y="3073"/>
                </a:moveTo>
                <a:lnTo>
                  <a:pt x="32276" y="3341"/>
                </a:lnTo>
                <a:lnTo>
                  <a:pt x="32554" y="1767"/>
                </a:lnTo>
                <a:lnTo>
                  <a:pt x="33015" y="1371"/>
                </a:lnTo>
                <a:lnTo>
                  <a:pt x="34032" y="1585"/>
                </a:lnTo>
                <a:lnTo>
                  <a:pt x="34246" y="2613"/>
                </a:lnTo>
                <a:close/>
                <a:moveTo>
                  <a:pt x="32351" y="1649"/>
                </a:moveTo>
                <a:lnTo>
                  <a:pt x="31120" y="2677"/>
                </a:lnTo>
                <a:lnTo>
                  <a:pt x="30563" y="1168"/>
                </a:lnTo>
                <a:lnTo>
                  <a:pt x="30777" y="600"/>
                </a:lnTo>
                <a:lnTo>
                  <a:pt x="31762" y="279"/>
                </a:lnTo>
                <a:lnTo>
                  <a:pt x="32458" y="1050"/>
                </a:lnTo>
                <a:close/>
                <a:moveTo>
                  <a:pt x="30328" y="1168"/>
                </a:moveTo>
                <a:lnTo>
                  <a:pt x="29771" y="2677"/>
                </a:lnTo>
                <a:lnTo>
                  <a:pt x="28540" y="1649"/>
                </a:lnTo>
                <a:lnTo>
                  <a:pt x="28444" y="1050"/>
                </a:lnTo>
                <a:lnTo>
                  <a:pt x="29129" y="279"/>
                </a:lnTo>
                <a:lnTo>
                  <a:pt x="30124" y="600"/>
                </a:lnTo>
                <a:close/>
                <a:moveTo>
                  <a:pt x="28337" y="1767"/>
                </a:moveTo>
                <a:lnTo>
                  <a:pt x="28615" y="3341"/>
                </a:lnTo>
                <a:lnTo>
                  <a:pt x="27031" y="3073"/>
                </a:lnTo>
                <a:lnTo>
                  <a:pt x="26645" y="2613"/>
                </a:lnTo>
                <a:lnTo>
                  <a:pt x="26859" y="1585"/>
                </a:lnTo>
                <a:lnTo>
                  <a:pt x="27876" y="1371"/>
                </a:lnTo>
                <a:close/>
                <a:moveTo>
                  <a:pt x="26913" y="3277"/>
                </a:moveTo>
                <a:lnTo>
                  <a:pt x="27940" y="4508"/>
                </a:lnTo>
                <a:lnTo>
                  <a:pt x="26431" y="5064"/>
                </a:lnTo>
                <a:lnTo>
                  <a:pt x="25864" y="4850"/>
                </a:lnTo>
                <a:lnTo>
                  <a:pt x="25543" y="3865"/>
                </a:lnTo>
                <a:lnTo>
                  <a:pt x="26313" y="3170"/>
                </a:lnTo>
                <a:close/>
                <a:moveTo>
                  <a:pt x="25949" y="5118"/>
                </a:moveTo>
                <a:lnTo>
                  <a:pt x="25949" y="5118"/>
                </a:lnTo>
                <a:lnTo>
                  <a:pt x="26121" y="5182"/>
                </a:lnTo>
                <a:lnTo>
                  <a:pt x="25949" y="5236"/>
                </a:lnTo>
                <a:lnTo>
                  <a:pt x="25949" y="5236"/>
                </a:lnTo>
                <a:lnTo>
                  <a:pt x="25789" y="5300"/>
                </a:lnTo>
                <a:lnTo>
                  <a:pt x="25692" y="5332"/>
                </a:lnTo>
                <a:lnTo>
                  <a:pt x="25692" y="5332"/>
                </a:lnTo>
                <a:lnTo>
                  <a:pt x="24440" y="5803"/>
                </a:lnTo>
                <a:lnTo>
                  <a:pt x="23423" y="5182"/>
                </a:lnTo>
                <a:lnTo>
                  <a:pt x="24440" y="4551"/>
                </a:lnTo>
                <a:lnTo>
                  <a:pt x="25692" y="5022"/>
                </a:lnTo>
                <a:lnTo>
                  <a:pt x="25692" y="5022"/>
                </a:lnTo>
                <a:lnTo>
                  <a:pt x="25949" y="5118"/>
                </a:lnTo>
                <a:close/>
                <a:moveTo>
                  <a:pt x="25607" y="4754"/>
                </a:moveTo>
                <a:lnTo>
                  <a:pt x="24686" y="4411"/>
                </a:lnTo>
                <a:lnTo>
                  <a:pt x="25350" y="3994"/>
                </a:lnTo>
                <a:close/>
                <a:moveTo>
                  <a:pt x="25286" y="3780"/>
                </a:moveTo>
                <a:lnTo>
                  <a:pt x="24419" y="4315"/>
                </a:lnTo>
                <a:lnTo>
                  <a:pt x="22984" y="3769"/>
                </a:lnTo>
                <a:lnTo>
                  <a:pt x="23252" y="2945"/>
                </a:lnTo>
                <a:lnTo>
                  <a:pt x="24129" y="2699"/>
                </a:lnTo>
                <a:lnTo>
                  <a:pt x="25007" y="2945"/>
                </a:lnTo>
                <a:close/>
                <a:moveTo>
                  <a:pt x="22695" y="3876"/>
                </a:moveTo>
                <a:lnTo>
                  <a:pt x="22481" y="4251"/>
                </a:lnTo>
                <a:lnTo>
                  <a:pt x="22631" y="4829"/>
                </a:lnTo>
                <a:lnTo>
                  <a:pt x="21742" y="5064"/>
                </a:lnTo>
                <a:lnTo>
                  <a:pt x="19987" y="4593"/>
                </a:lnTo>
                <a:lnTo>
                  <a:pt x="21271" y="3319"/>
                </a:lnTo>
                <a:lnTo>
                  <a:pt x="22160" y="3073"/>
                </a:lnTo>
                <a:lnTo>
                  <a:pt x="22320" y="3651"/>
                </a:lnTo>
                <a:close/>
                <a:moveTo>
                  <a:pt x="21164" y="3116"/>
                </a:moveTo>
                <a:lnTo>
                  <a:pt x="19409" y="3587"/>
                </a:lnTo>
                <a:lnTo>
                  <a:pt x="19880" y="1831"/>
                </a:lnTo>
                <a:lnTo>
                  <a:pt x="20533" y="1189"/>
                </a:lnTo>
                <a:lnTo>
                  <a:pt x="20950" y="1607"/>
                </a:lnTo>
                <a:lnTo>
                  <a:pt x="21389" y="1607"/>
                </a:lnTo>
                <a:lnTo>
                  <a:pt x="21389" y="2046"/>
                </a:lnTo>
                <a:lnTo>
                  <a:pt x="21806" y="2463"/>
                </a:lnTo>
                <a:lnTo>
                  <a:pt x="21164" y="3116"/>
                </a:lnTo>
                <a:close/>
                <a:moveTo>
                  <a:pt x="19676" y="1724"/>
                </a:moveTo>
                <a:lnTo>
                  <a:pt x="18402" y="3009"/>
                </a:lnTo>
                <a:lnTo>
                  <a:pt x="17931" y="1253"/>
                </a:lnTo>
                <a:lnTo>
                  <a:pt x="18167" y="365"/>
                </a:lnTo>
                <a:lnTo>
                  <a:pt x="18745" y="515"/>
                </a:lnTo>
                <a:lnTo>
                  <a:pt x="19120" y="301"/>
                </a:lnTo>
                <a:lnTo>
                  <a:pt x="19344" y="675"/>
                </a:lnTo>
                <a:lnTo>
                  <a:pt x="19922" y="836"/>
                </a:lnTo>
                <a:close/>
                <a:moveTo>
                  <a:pt x="17706" y="1253"/>
                </a:moveTo>
                <a:lnTo>
                  <a:pt x="17235" y="3009"/>
                </a:lnTo>
                <a:lnTo>
                  <a:pt x="15951" y="1724"/>
                </a:lnTo>
                <a:lnTo>
                  <a:pt x="15715" y="836"/>
                </a:lnTo>
                <a:lnTo>
                  <a:pt x="16283" y="675"/>
                </a:lnTo>
                <a:lnTo>
                  <a:pt x="16507" y="301"/>
                </a:lnTo>
                <a:lnTo>
                  <a:pt x="16882" y="515"/>
                </a:lnTo>
                <a:lnTo>
                  <a:pt x="17460" y="365"/>
                </a:lnTo>
                <a:close/>
                <a:moveTo>
                  <a:pt x="15747" y="1831"/>
                </a:moveTo>
                <a:lnTo>
                  <a:pt x="16218" y="3587"/>
                </a:lnTo>
                <a:lnTo>
                  <a:pt x="14474" y="3116"/>
                </a:lnTo>
                <a:lnTo>
                  <a:pt x="13821" y="2463"/>
                </a:lnTo>
                <a:lnTo>
                  <a:pt x="14238" y="2046"/>
                </a:lnTo>
                <a:lnTo>
                  <a:pt x="14238" y="1607"/>
                </a:lnTo>
                <a:lnTo>
                  <a:pt x="14677" y="1607"/>
                </a:lnTo>
                <a:lnTo>
                  <a:pt x="15105" y="1189"/>
                </a:lnTo>
                <a:close/>
                <a:moveTo>
                  <a:pt x="14356" y="3319"/>
                </a:moveTo>
                <a:lnTo>
                  <a:pt x="15640" y="4593"/>
                </a:lnTo>
                <a:lnTo>
                  <a:pt x="13885" y="5064"/>
                </a:lnTo>
                <a:lnTo>
                  <a:pt x="12996" y="4829"/>
                </a:lnTo>
                <a:lnTo>
                  <a:pt x="13157" y="4251"/>
                </a:lnTo>
                <a:lnTo>
                  <a:pt x="12932" y="3876"/>
                </a:lnTo>
                <a:lnTo>
                  <a:pt x="13307" y="3651"/>
                </a:lnTo>
                <a:lnTo>
                  <a:pt x="13467" y="3073"/>
                </a:lnTo>
                <a:close/>
                <a:moveTo>
                  <a:pt x="12643" y="3769"/>
                </a:moveTo>
                <a:lnTo>
                  <a:pt x="11208" y="4315"/>
                </a:lnTo>
                <a:lnTo>
                  <a:pt x="10341" y="3780"/>
                </a:lnTo>
                <a:lnTo>
                  <a:pt x="10620" y="2945"/>
                </a:lnTo>
                <a:lnTo>
                  <a:pt x="11498" y="2699"/>
                </a:lnTo>
                <a:lnTo>
                  <a:pt x="12375" y="2945"/>
                </a:lnTo>
                <a:close/>
                <a:moveTo>
                  <a:pt x="10277" y="3994"/>
                </a:moveTo>
                <a:lnTo>
                  <a:pt x="10941" y="4411"/>
                </a:lnTo>
                <a:lnTo>
                  <a:pt x="10020" y="4754"/>
                </a:lnTo>
                <a:close/>
                <a:moveTo>
                  <a:pt x="9678" y="5118"/>
                </a:moveTo>
                <a:lnTo>
                  <a:pt x="9678" y="5118"/>
                </a:lnTo>
                <a:lnTo>
                  <a:pt x="9935" y="5022"/>
                </a:lnTo>
                <a:lnTo>
                  <a:pt x="9935" y="5022"/>
                </a:lnTo>
                <a:lnTo>
                  <a:pt x="9935" y="5022"/>
                </a:lnTo>
                <a:lnTo>
                  <a:pt x="11176" y="4551"/>
                </a:lnTo>
                <a:lnTo>
                  <a:pt x="12204" y="5182"/>
                </a:lnTo>
                <a:lnTo>
                  <a:pt x="11176" y="5803"/>
                </a:lnTo>
                <a:lnTo>
                  <a:pt x="9935" y="5332"/>
                </a:lnTo>
                <a:lnTo>
                  <a:pt x="9935" y="5332"/>
                </a:lnTo>
                <a:lnTo>
                  <a:pt x="9902" y="5321"/>
                </a:lnTo>
                <a:lnTo>
                  <a:pt x="9678" y="5236"/>
                </a:lnTo>
                <a:lnTo>
                  <a:pt x="9678" y="5236"/>
                </a:lnTo>
                <a:lnTo>
                  <a:pt x="9506" y="5182"/>
                </a:lnTo>
                <a:close/>
                <a:moveTo>
                  <a:pt x="10084" y="3865"/>
                </a:moveTo>
                <a:lnTo>
                  <a:pt x="9763" y="4850"/>
                </a:lnTo>
                <a:lnTo>
                  <a:pt x="9196" y="5064"/>
                </a:lnTo>
                <a:lnTo>
                  <a:pt x="7687" y="4508"/>
                </a:lnTo>
                <a:lnTo>
                  <a:pt x="8714" y="3277"/>
                </a:lnTo>
                <a:lnTo>
                  <a:pt x="9314" y="3170"/>
                </a:lnTo>
                <a:close/>
                <a:moveTo>
                  <a:pt x="8596" y="3073"/>
                </a:moveTo>
                <a:lnTo>
                  <a:pt x="7012" y="3341"/>
                </a:lnTo>
                <a:lnTo>
                  <a:pt x="7290" y="1767"/>
                </a:lnTo>
                <a:lnTo>
                  <a:pt x="7751" y="1371"/>
                </a:lnTo>
                <a:lnTo>
                  <a:pt x="8768" y="1585"/>
                </a:lnTo>
                <a:lnTo>
                  <a:pt x="8982" y="2613"/>
                </a:lnTo>
                <a:close/>
                <a:moveTo>
                  <a:pt x="7087" y="1649"/>
                </a:moveTo>
                <a:lnTo>
                  <a:pt x="5856" y="2677"/>
                </a:lnTo>
                <a:lnTo>
                  <a:pt x="5299" y="1168"/>
                </a:lnTo>
                <a:lnTo>
                  <a:pt x="5503" y="600"/>
                </a:lnTo>
                <a:lnTo>
                  <a:pt x="6498" y="279"/>
                </a:lnTo>
                <a:lnTo>
                  <a:pt x="7194" y="1050"/>
                </a:lnTo>
                <a:close/>
                <a:moveTo>
                  <a:pt x="5064" y="1168"/>
                </a:moveTo>
                <a:lnTo>
                  <a:pt x="4507" y="2677"/>
                </a:lnTo>
                <a:lnTo>
                  <a:pt x="3276" y="1649"/>
                </a:lnTo>
                <a:lnTo>
                  <a:pt x="3169" y="1050"/>
                </a:lnTo>
                <a:lnTo>
                  <a:pt x="3865" y="279"/>
                </a:lnTo>
                <a:lnTo>
                  <a:pt x="4860" y="600"/>
                </a:lnTo>
                <a:close/>
                <a:moveTo>
                  <a:pt x="3073" y="1767"/>
                </a:moveTo>
                <a:lnTo>
                  <a:pt x="3351" y="3341"/>
                </a:lnTo>
                <a:lnTo>
                  <a:pt x="1767" y="3073"/>
                </a:lnTo>
                <a:lnTo>
                  <a:pt x="1381" y="2613"/>
                </a:lnTo>
                <a:lnTo>
                  <a:pt x="1595" y="1585"/>
                </a:lnTo>
                <a:lnTo>
                  <a:pt x="2612" y="1371"/>
                </a:lnTo>
                <a:close/>
                <a:moveTo>
                  <a:pt x="1649" y="3277"/>
                </a:moveTo>
                <a:lnTo>
                  <a:pt x="2677" y="4508"/>
                </a:lnTo>
                <a:lnTo>
                  <a:pt x="1167" y="5064"/>
                </a:lnTo>
                <a:lnTo>
                  <a:pt x="600" y="4850"/>
                </a:lnTo>
                <a:lnTo>
                  <a:pt x="279" y="3865"/>
                </a:lnTo>
                <a:lnTo>
                  <a:pt x="1049" y="3170"/>
                </a:lnTo>
                <a:close/>
                <a:moveTo>
                  <a:pt x="1167" y="5300"/>
                </a:moveTo>
                <a:lnTo>
                  <a:pt x="2677" y="5846"/>
                </a:lnTo>
                <a:lnTo>
                  <a:pt x="1649" y="7088"/>
                </a:lnTo>
                <a:lnTo>
                  <a:pt x="1049" y="7184"/>
                </a:lnTo>
                <a:lnTo>
                  <a:pt x="279" y="6488"/>
                </a:lnTo>
                <a:lnTo>
                  <a:pt x="600" y="5503"/>
                </a:lnTo>
                <a:close/>
                <a:moveTo>
                  <a:pt x="1767" y="7291"/>
                </a:moveTo>
                <a:lnTo>
                  <a:pt x="3351" y="7013"/>
                </a:lnTo>
                <a:lnTo>
                  <a:pt x="3073" y="8597"/>
                </a:lnTo>
                <a:lnTo>
                  <a:pt x="2612" y="8982"/>
                </a:lnTo>
                <a:lnTo>
                  <a:pt x="1595" y="8768"/>
                </a:lnTo>
                <a:lnTo>
                  <a:pt x="1381" y="7751"/>
                </a:lnTo>
                <a:close/>
                <a:moveTo>
                  <a:pt x="3276" y="8715"/>
                </a:moveTo>
                <a:lnTo>
                  <a:pt x="4507" y="7687"/>
                </a:lnTo>
                <a:lnTo>
                  <a:pt x="5064" y="9196"/>
                </a:lnTo>
                <a:lnTo>
                  <a:pt x="4860" y="9764"/>
                </a:lnTo>
                <a:lnTo>
                  <a:pt x="3865" y="10085"/>
                </a:lnTo>
                <a:lnTo>
                  <a:pt x="3169" y="9314"/>
                </a:lnTo>
                <a:close/>
                <a:moveTo>
                  <a:pt x="5128" y="9678"/>
                </a:moveTo>
                <a:lnTo>
                  <a:pt x="5117" y="9678"/>
                </a:lnTo>
                <a:lnTo>
                  <a:pt x="5182" y="9507"/>
                </a:lnTo>
                <a:lnTo>
                  <a:pt x="5246" y="9678"/>
                </a:lnTo>
                <a:lnTo>
                  <a:pt x="5235" y="9678"/>
                </a:lnTo>
                <a:lnTo>
                  <a:pt x="5331" y="9914"/>
                </a:lnTo>
                <a:lnTo>
                  <a:pt x="5342" y="9935"/>
                </a:lnTo>
                <a:lnTo>
                  <a:pt x="5813" y="11177"/>
                </a:lnTo>
                <a:lnTo>
                  <a:pt x="5182" y="12205"/>
                </a:lnTo>
                <a:lnTo>
                  <a:pt x="4550" y="11177"/>
                </a:lnTo>
                <a:lnTo>
                  <a:pt x="5021" y="9935"/>
                </a:lnTo>
                <a:lnTo>
                  <a:pt x="5021" y="9935"/>
                </a:lnTo>
                <a:lnTo>
                  <a:pt x="5032" y="9924"/>
                </a:lnTo>
                <a:close/>
                <a:moveTo>
                  <a:pt x="4753" y="10021"/>
                </a:moveTo>
                <a:lnTo>
                  <a:pt x="4411" y="10941"/>
                </a:lnTo>
                <a:lnTo>
                  <a:pt x="4004" y="10278"/>
                </a:lnTo>
                <a:close/>
                <a:moveTo>
                  <a:pt x="2944" y="10620"/>
                </a:moveTo>
                <a:lnTo>
                  <a:pt x="3790" y="10342"/>
                </a:lnTo>
                <a:lnTo>
                  <a:pt x="4314" y="11198"/>
                </a:lnTo>
                <a:lnTo>
                  <a:pt x="3768" y="12643"/>
                </a:lnTo>
                <a:lnTo>
                  <a:pt x="2944" y="12376"/>
                </a:lnTo>
                <a:lnTo>
                  <a:pt x="2698" y="11498"/>
                </a:lnTo>
                <a:close/>
                <a:moveTo>
                  <a:pt x="3651" y="13307"/>
                </a:moveTo>
                <a:lnTo>
                  <a:pt x="3876" y="12933"/>
                </a:lnTo>
                <a:lnTo>
                  <a:pt x="4250" y="13147"/>
                </a:lnTo>
                <a:lnTo>
                  <a:pt x="4828" y="12997"/>
                </a:lnTo>
                <a:lnTo>
                  <a:pt x="5064" y="13885"/>
                </a:lnTo>
                <a:lnTo>
                  <a:pt x="4603" y="15641"/>
                </a:lnTo>
                <a:lnTo>
                  <a:pt x="3319" y="14356"/>
                </a:lnTo>
                <a:lnTo>
                  <a:pt x="3073" y="13468"/>
                </a:lnTo>
                <a:close/>
                <a:moveTo>
                  <a:pt x="3115" y="14463"/>
                </a:moveTo>
                <a:lnTo>
                  <a:pt x="3586" y="16219"/>
                </a:lnTo>
                <a:lnTo>
                  <a:pt x="1842" y="15748"/>
                </a:lnTo>
                <a:lnTo>
                  <a:pt x="1189" y="15106"/>
                </a:lnTo>
                <a:lnTo>
                  <a:pt x="1606" y="14677"/>
                </a:lnTo>
                <a:lnTo>
                  <a:pt x="1606" y="14239"/>
                </a:lnTo>
                <a:lnTo>
                  <a:pt x="2045" y="14239"/>
                </a:lnTo>
                <a:lnTo>
                  <a:pt x="2473" y="13821"/>
                </a:lnTo>
                <a:close/>
                <a:moveTo>
                  <a:pt x="1724" y="15951"/>
                </a:moveTo>
                <a:lnTo>
                  <a:pt x="3008" y="17236"/>
                </a:lnTo>
                <a:lnTo>
                  <a:pt x="1253" y="17696"/>
                </a:lnTo>
                <a:lnTo>
                  <a:pt x="364" y="17461"/>
                </a:lnTo>
                <a:lnTo>
                  <a:pt x="514" y="16883"/>
                </a:lnTo>
                <a:lnTo>
                  <a:pt x="300" y="16508"/>
                </a:lnTo>
                <a:lnTo>
                  <a:pt x="675" y="16283"/>
                </a:lnTo>
                <a:lnTo>
                  <a:pt x="835" y="15705"/>
                </a:lnTo>
                <a:close/>
                <a:moveTo>
                  <a:pt x="1253" y="17932"/>
                </a:moveTo>
                <a:lnTo>
                  <a:pt x="3008" y="18392"/>
                </a:lnTo>
                <a:lnTo>
                  <a:pt x="1724" y="19677"/>
                </a:lnTo>
                <a:lnTo>
                  <a:pt x="835" y="19923"/>
                </a:lnTo>
                <a:lnTo>
                  <a:pt x="675" y="19345"/>
                </a:lnTo>
                <a:lnTo>
                  <a:pt x="300" y="19120"/>
                </a:lnTo>
                <a:lnTo>
                  <a:pt x="514" y="18745"/>
                </a:lnTo>
                <a:lnTo>
                  <a:pt x="364" y="18167"/>
                </a:lnTo>
                <a:close/>
                <a:moveTo>
                  <a:pt x="1842" y="19880"/>
                </a:moveTo>
                <a:lnTo>
                  <a:pt x="3586" y="19409"/>
                </a:lnTo>
                <a:lnTo>
                  <a:pt x="3586" y="19409"/>
                </a:lnTo>
                <a:lnTo>
                  <a:pt x="3586" y="19409"/>
                </a:lnTo>
                <a:lnTo>
                  <a:pt x="3115" y="21154"/>
                </a:lnTo>
                <a:lnTo>
                  <a:pt x="2473" y="21807"/>
                </a:lnTo>
                <a:lnTo>
                  <a:pt x="2045" y="21389"/>
                </a:lnTo>
                <a:lnTo>
                  <a:pt x="1606" y="21389"/>
                </a:lnTo>
                <a:lnTo>
                  <a:pt x="1606" y="20951"/>
                </a:lnTo>
                <a:lnTo>
                  <a:pt x="1189" y="20522"/>
                </a:lnTo>
                <a:close/>
                <a:moveTo>
                  <a:pt x="3319" y="21272"/>
                </a:moveTo>
                <a:lnTo>
                  <a:pt x="4603" y="19987"/>
                </a:lnTo>
                <a:lnTo>
                  <a:pt x="5064" y="21743"/>
                </a:lnTo>
                <a:lnTo>
                  <a:pt x="4828" y="22631"/>
                </a:lnTo>
                <a:lnTo>
                  <a:pt x="4250" y="22481"/>
                </a:lnTo>
                <a:lnTo>
                  <a:pt x="3876" y="22695"/>
                </a:lnTo>
                <a:lnTo>
                  <a:pt x="3651" y="22321"/>
                </a:lnTo>
                <a:lnTo>
                  <a:pt x="3073" y="22160"/>
                </a:lnTo>
                <a:close/>
                <a:moveTo>
                  <a:pt x="2944" y="23252"/>
                </a:moveTo>
                <a:lnTo>
                  <a:pt x="3768" y="22985"/>
                </a:lnTo>
                <a:lnTo>
                  <a:pt x="4314" y="24419"/>
                </a:lnTo>
                <a:lnTo>
                  <a:pt x="3790" y="25286"/>
                </a:lnTo>
                <a:lnTo>
                  <a:pt x="2944" y="25008"/>
                </a:lnTo>
                <a:lnTo>
                  <a:pt x="2698" y="24130"/>
                </a:lnTo>
                <a:close/>
                <a:moveTo>
                  <a:pt x="4004" y="25350"/>
                </a:moveTo>
                <a:lnTo>
                  <a:pt x="4411" y="24687"/>
                </a:lnTo>
                <a:lnTo>
                  <a:pt x="4753" y="25607"/>
                </a:lnTo>
                <a:lnTo>
                  <a:pt x="4550" y="25532"/>
                </a:lnTo>
                <a:close/>
                <a:moveTo>
                  <a:pt x="5117" y="25950"/>
                </a:moveTo>
                <a:lnTo>
                  <a:pt x="5128" y="25950"/>
                </a:lnTo>
                <a:lnTo>
                  <a:pt x="5042" y="25736"/>
                </a:lnTo>
                <a:lnTo>
                  <a:pt x="5021" y="25693"/>
                </a:lnTo>
                <a:lnTo>
                  <a:pt x="5021" y="25693"/>
                </a:lnTo>
                <a:lnTo>
                  <a:pt x="4550" y="24451"/>
                </a:lnTo>
                <a:lnTo>
                  <a:pt x="5182" y="23423"/>
                </a:lnTo>
                <a:lnTo>
                  <a:pt x="5813" y="24451"/>
                </a:lnTo>
                <a:lnTo>
                  <a:pt x="5342" y="25693"/>
                </a:lnTo>
                <a:lnTo>
                  <a:pt x="5342" y="25693"/>
                </a:lnTo>
                <a:lnTo>
                  <a:pt x="5321" y="25736"/>
                </a:lnTo>
                <a:lnTo>
                  <a:pt x="5235" y="25950"/>
                </a:lnTo>
                <a:lnTo>
                  <a:pt x="5246" y="25950"/>
                </a:lnTo>
                <a:lnTo>
                  <a:pt x="5182" y="26121"/>
                </a:lnTo>
                <a:close/>
                <a:moveTo>
                  <a:pt x="3169" y="26314"/>
                </a:moveTo>
                <a:lnTo>
                  <a:pt x="3865" y="25543"/>
                </a:lnTo>
                <a:lnTo>
                  <a:pt x="4860" y="25864"/>
                </a:lnTo>
                <a:lnTo>
                  <a:pt x="5064" y="26432"/>
                </a:lnTo>
                <a:lnTo>
                  <a:pt x="4507" y="27941"/>
                </a:lnTo>
                <a:lnTo>
                  <a:pt x="3276" y="26913"/>
                </a:lnTo>
                <a:close/>
                <a:moveTo>
                  <a:pt x="3073" y="27031"/>
                </a:moveTo>
                <a:lnTo>
                  <a:pt x="3351" y="28615"/>
                </a:lnTo>
                <a:lnTo>
                  <a:pt x="1767" y="28337"/>
                </a:lnTo>
                <a:lnTo>
                  <a:pt x="1381" y="27877"/>
                </a:lnTo>
                <a:lnTo>
                  <a:pt x="1595" y="26860"/>
                </a:lnTo>
                <a:lnTo>
                  <a:pt x="2612" y="26646"/>
                </a:lnTo>
                <a:close/>
                <a:moveTo>
                  <a:pt x="1649" y="28540"/>
                </a:moveTo>
                <a:lnTo>
                  <a:pt x="2677" y="29772"/>
                </a:lnTo>
                <a:lnTo>
                  <a:pt x="1167" y="30328"/>
                </a:lnTo>
                <a:lnTo>
                  <a:pt x="600" y="30125"/>
                </a:lnTo>
                <a:lnTo>
                  <a:pt x="279" y="29129"/>
                </a:lnTo>
                <a:lnTo>
                  <a:pt x="1049" y="28433"/>
                </a:lnTo>
                <a:close/>
                <a:moveTo>
                  <a:pt x="1167" y="30564"/>
                </a:moveTo>
                <a:lnTo>
                  <a:pt x="2677" y="31120"/>
                </a:lnTo>
                <a:lnTo>
                  <a:pt x="1649" y="32351"/>
                </a:lnTo>
                <a:lnTo>
                  <a:pt x="1049" y="32458"/>
                </a:lnTo>
                <a:lnTo>
                  <a:pt x="279" y="31763"/>
                </a:lnTo>
                <a:lnTo>
                  <a:pt x="600" y="30767"/>
                </a:lnTo>
                <a:close/>
                <a:moveTo>
                  <a:pt x="1767" y="32555"/>
                </a:moveTo>
                <a:lnTo>
                  <a:pt x="3351" y="32276"/>
                </a:lnTo>
                <a:lnTo>
                  <a:pt x="3073" y="33861"/>
                </a:lnTo>
                <a:lnTo>
                  <a:pt x="2612" y="34246"/>
                </a:lnTo>
                <a:lnTo>
                  <a:pt x="1595" y="34032"/>
                </a:lnTo>
                <a:lnTo>
                  <a:pt x="1381" y="33015"/>
                </a:lnTo>
                <a:close/>
                <a:moveTo>
                  <a:pt x="3276" y="33979"/>
                </a:moveTo>
                <a:lnTo>
                  <a:pt x="4507" y="32951"/>
                </a:lnTo>
                <a:lnTo>
                  <a:pt x="5064" y="34460"/>
                </a:lnTo>
                <a:lnTo>
                  <a:pt x="4860" y="35028"/>
                </a:lnTo>
                <a:lnTo>
                  <a:pt x="3865" y="35349"/>
                </a:lnTo>
                <a:lnTo>
                  <a:pt x="3169" y="34578"/>
                </a:lnTo>
                <a:close/>
                <a:moveTo>
                  <a:pt x="5299" y="34460"/>
                </a:moveTo>
                <a:lnTo>
                  <a:pt x="5856" y="32951"/>
                </a:lnTo>
                <a:lnTo>
                  <a:pt x="7087" y="33979"/>
                </a:lnTo>
                <a:lnTo>
                  <a:pt x="7194" y="34578"/>
                </a:lnTo>
                <a:lnTo>
                  <a:pt x="6498" y="35349"/>
                </a:lnTo>
                <a:lnTo>
                  <a:pt x="5503" y="35028"/>
                </a:lnTo>
                <a:close/>
                <a:moveTo>
                  <a:pt x="7290" y="33861"/>
                </a:moveTo>
                <a:lnTo>
                  <a:pt x="7012" y="32276"/>
                </a:lnTo>
                <a:lnTo>
                  <a:pt x="8596" y="32555"/>
                </a:lnTo>
                <a:lnTo>
                  <a:pt x="8982" y="33015"/>
                </a:lnTo>
                <a:lnTo>
                  <a:pt x="8768" y="34032"/>
                </a:lnTo>
                <a:lnTo>
                  <a:pt x="7751" y="34246"/>
                </a:lnTo>
                <a:close/>
                <a:moveTo>
                  <a:pt x="8714" y="32351"/>
                </a:moveTo>
                <a:lnTo>
                  <a:pt x="7687" y="31120"/>
                </a:lnTo>
                <a:lnTo>
                  <a:pt x="9196" y="30564"/>
                </a:lnTo>
                <a:lnTo>
                  <a:pt x="9763" y="30767"/>
                </a:lnTo>
                <a:lnTo>
                  <a:pt x="10084" y="31763"/>
                </a:lnTo>
                <a:lnTo>
                  <a:pt x="9314" y="32458"/>
                </a:lnTo>
                <a:close/>
                <a:moveTo>
                  <a:pt x="9678" y="30499"/>
                </a:moveTo>
                <a:lnTo>
                  <a:pt x="9678" y="30510"/>
                </a:lnTo>
                <a:lnTo>
                  <a:pt x="9506" y="30446"/>
                </a:lnTo>
                <a:lnTo>
                  <a:pt x="9678" y="30382"/>
                </a:lnTo>
                <a:lnTo>
                  <a:pt x="9678" y="30392"/>
                </a:lnTo>
                <a:lnTo>
                  <a:pt x="9902" y="30307"/>
                </a:lnTo>
                <a:lnTo>
                  <a:pt x="9935" y="30285"/>
                </a:lnTo>
                <a:lnTo>
                  <a:pt x="9935" y="30285"/>
                </a:lnTo>
                <a:lnTo>
                  <a:pt x="11176" y="29814"/>
                </a:lnTo>
                <a:lnTo>
                  <a:pt x="12204" y="30446"/>
                </a:lnTo>
                <a:lnTo>
                  <a:pt x="11187" y="31078"/>
                </a:lnTo>
                <a:lnTo>
                  <a:pt x="9935" y="30606"/>
                </a:lnTo>
                <a:lnTo>
                  <a:pt x="9935" y="30606"/>
                </a:lnTo>
                <a:lnTo>
                  <a:pt x="9935" y="30596"/>
                </a:lnTo>
                <a:close/>
                <a:moveTo>
                  <a:pt x="10020" y="30874"/>
                </a:moveTo>
                <a:lnTo>
                  <a:pt x="10941" y="31217"/>
                </a:lnTo>
                <a:lnTo>
                  <a:pt x="10277" y="31623"/>
                </a:lnTo>
                <a:close/>
                <a:moveTo>
                  <a:pt x="10341" y="31838"/>
                </a:moveTo>
                <a:lnTo>
                  <a:pt x="11208" y="31313"/>
                </a:lnTo>
                <a:lnTo>
                  <a:pt x="12643" y="31859"/>
                </a:lnTo>
                <a:lnTo>
                  <a:pt x="12375" y="32683"/>
                </a:lnTo>
                <a:lnTo>
                  <a:pt x="11498" y="32929"/>
                </a:lnTo>
                <a:lnTo>
                  <a:pt x="10620" y="32683"/>
                </a:lnTo>
                <a:close/>
                <a:moveTo>
                  <a:pt x="12932" y="31752"/>
                </a:moveTo>
                <a:lnTo>
                  <a:pt x="13146" y="31377"/>
                </a:lnTo>
                <a:lnTo>
                  <a:pt x="12996" y="30799"/>
                </a:lnTo>
                <a:lnTo>
                  <a:pt x="13885" y="30564"/>
                </a:lnTo>
                <a:lnTo>
                  <a:pt x="15640" y="31024"/>
                </a:lnTo>
                <a:lnTo>
                  <a:pt x="14356" y="32309"/>
                </a:lnTo>
                <a:lnTo>
                  <a:pt x="13467" y="32555"/>
                </a:lnTo>
                <a:lnTo>
                  <a:pt x="13307" y="31977"/>
                </a:lnTo>
                <a:close/>
                <a:moveTo>
                  <a:pt x="14474" y="32512"/>
                </a:moveTo>
                <a:lnTo>
                  <a:pt x="16218" y="32041"/>
                </a:lnTo>
                <a:lnTo>
                  <a:pt x="15747" y="33786"/>
                </a:lnTo>
                <a:lnTo>
                  <a:pt x="15105" y="34439"/>
                </a:lnTo>
                <a:lnTo>
                  <a:pt x="14677" y="34021"/>
                </a:lnTo>
                <a:lnTo>
                  <a:pt x="14238" y="34021"/>
                </a:lnTo>
                <a:lnTo>
                  <a:pt x="14238" y="33582"/>
                </a:lnTo>
                <a:lnTo>
                  <a:pt x="13821" y="33154"/>
                </a:lnTo>
                <a:close/>
                <a:moveTo>
                  <a:pt x="15951" y="33904"/>
                </a:moveTo>
                <a:lnTo>
                  <a:pt x="17235" y="32619"/>
                </a:lnTo>
                <a:lnTo>
                  <a:pt x="17696" y="34375"/>
                </a:lnTo>
                <a:lnTo>
                  <a:pt x="17460" y="35263"/>
                </a:lnTo>
                <a:lnTo>
                  <a:pt x="16882" y="35113"/>
                </a:lnTo>
                <a:lnTo>
                  <a:pt x="16507" y="35327"/>
                </a:lnTo>
                <a:lnTo>
                  <a:pt x="16283" y="34953"/>
                </a:lnTo>
                <a:lnTo>
                  <a:pt x="15715" y="34792"/>
                </a:lnTo>
                <a:close/>
                <a:moveTo>
                  <a:pt x="17931" y="34375"/>
                </a:moveTo>
                <a:lnTo>
                  <a:pt x="18392" y="32619"/>
                </a:lnTo>
                <a:lnTo>
                  <a:pt x="19676" y="33904"/>
                </a:lnTo>
                <a:lnTo>
                  <a:pt x="19922" y="34792"/>
                </a:lnTo>
                <a:lnTo>
                  <a:pt x="19344" y="34953"/>
                </a:lnTo>
                <a:lnTo>
                  <a:pt x="19120" y="35327"/>
                </a:lnTo>
                <a:lnTo>
                  <a:pt x="18745" y="35113"/>
                </a:lnTo>
                <a:lnTo>
                  <a:pt x="18167" y="35263"/>
                </a:lnTo>
                <a:close/>
                <a:moveTo>
                  <a:pt x="19880" y="33786"/>
                </a:moveTo>
                <a:lnTo>
                  <a:pt x="19409" y="32041"/>
                </a:lnTo>
                <a:lnTo>
                  <a:pt x="21164" y="32512"/>
                </a:lnTo>
                <a:lnTo>
                  <a:pt x="21806" y="33154"/>
                </a:lnTo>
                <a:lnTo>
                  <a:pt x="21389" y="33582"/>
                </a:lnTo>
                <a:lnTo>
                  <a:pt x="21389" y="34021"/>
                </a:lnTo>
                <a:lnTo>
                  <a:pt x="20950" y="34021"/>
                </a:lnTo>
                <a:lnTo>
                  <a:pt x="20522" y="34439"/>
                </a:lnTo>
                <a:lnTo>
                  <a:pt x="19880" y="33786"/>
                </a:lnTo>
                <a:close/>
                <a:moveTo>
                  <a:pt x="21271" y="32309"/>
                </a:moveTo>
                <a:lnTo>
                  <a:pt x="19987" y="31024"/>
                </a:lnTo>
                <a:lnTo>
                  <a:pt x="21742" y="30564"/>
                </a:lnTo>
                <a:lnTo>
                  <a:pt x="22631" y="30799"/>
                </a:lnTo>
                <a:lnTo>
                  <a:pt x="22481" y="31377"/>
                </a:lnTo>
                <a:lnTo>
                  <a:pt x="22695" y="31752"/>
                </a:lnTo>
                <a:lnTo>
                  <a:pt x="22320" y="31977"/>
                </a:lnTo>
                <a:lnTo>
                  <a:pt x="22160" y="32555"/>
                </a:lnTo>
                <a:close/>
                <a:moveTo>
                  <a:pt x="22984" y="31859"/>
                </a:moveTo>
                <a:lnTo>
                  <a:pt x="24419" y="31313"/>
                </a:lnTo>
                <a:lnTo>
                  <a:pt x="25286" y="31838"/>
                </a:lnTo>
                <a:lnTo>
                  <a:pt x="25007" y="32683"/>
                </a:lnTo>
                <a:lnTo>
                  <a:pt x="24129" y="32929"/>
                </a:lnTo>
                <a:lnTo>
                  <a:pt x="23252" y="32683"/>
                </a:lnTo>
                <a:close/>
                <a:moveTo>
                  <a:pt x="25350" y="31623"/>
                </a:moveTo>
                <a:lnTo>
                  <a:pt x="24686" y="31217"/>
                </a:lnTo>
                <a:lnTo>
                  <a:pt x="25607" y="30874"/>
                </a:lnTo>
                <a:close/>
                <a:moveTo>
                  <a:pt x="25949" y="30510"/>
                </a:moveTo>
                <a:lnTo>
                  <a:pt x="25960" y="30499"/>
                </a:lnTo>
                <a:lnTo>
                  <a:pt x="25703" y="30596"/>
                </a:lnTo>
                <a:lnTo>
                  <a:pt x="25692" y="30606"/>
                </a:lnTo>
                <a:lnTo>
                  <a:pt x="25692" y="30606"/>
                </a:lnTo>
                <a:lnTo>
                  <a:pt x="24451" y="31078"/>
                </a:lnTo>
                <a:lnTo>
                  <a:pt x="23423" y="30446"/>
                </a:lnTo>
                <a:lnTo>
                  <a:pt x="24451" y="29814"/>
                </a:lnTo>
                <a:lnTo>
                  <a:pt x="25692" y="30285"/>
                </a:lnTo>
                <a:lnTo>
                  <a:pt x="25692" y="30285"/>
                </a:lnTo>
                <a:lnTo>
                  <a:pt x="25789" y="30328"/>
                </a:lnTo>
                <a:lnTo>
                  <a:pt x="25960" y="30392"/>
                </a:lnTo>
                <a:lnTo>
                  <a:pt x="25960" y="30382"/>
                </a:lnTo>
                <a:lnTo>
                  <a:pt x="26121" y="30446"/>
                </a:lnTo>
                <a:lnTo>
                  <a:pt x="25960" y="30510"/>
                </a:lnTo>
                <a:close/>
                <a:moveTo>
                  <a:pt x="25543" y="31763"/>
                </a:moveTo>
                <a:lnTo>
                  <a:pt x="25864" y="30767"/>
                </a:lnTo>
                <a:lnTo>
                  <a:pt x="26431" y="30564"/>
                </a:lnTo>
                <a:lnTo>
                  <a:pt x="27940" y="31120"/>
                </a:lnTo>
                <a:lnTo>
                  <a:pt x="26913" y="32351"/>
                </a:lnTo>
                <a:lnTo>
                  <a:pt x="26313" y="32458"/>
                </a:lnTo>
                <a:close/>
                <a:moveTo>
                  <a:pt x="27031" y="32555"/>
                </a:moveTo>
                <a:lnTo>
                  <a:pt x="28615" y="32276"/>
                </a:lnTo>
                <a:lnTo>
                  <a:pt x="28337" y="33861"/>
                </a:lnTo>
                <a:lnTo>
                  <a:pt x="27876" y="34246"/>
                </a:lnTo>
                <a:lnTo>
                  <a:pt x="26859" y="34032"/>
                </a:lnTo>
                <a:lnTo>
                  <a:pt x="26645" y="33015"/>
                </a:lnTo>
                <a:close/>
                <a:moveTo>
                  <a:pt x="28540" y="33979"/>
                </a:moveTo>
                <a:lnTo>
                  <a:pt x="29771" y="32951"/>
                </a:lnTo>
                <a:lnTo>
                  <a:pt x="30328" y="34460"/>
                </a:lnTo>
                <a:lnTo>
                  <a:pt x="30124" y="35028"/>
                </a:lnTo>
                <a:lnTo>
                  <a:pt x="29129" y="35349"/>
                </a:lnTo>
                <a:lnTo>
                  <a:pt x="28444" y="34578"/>
                </a:lnTo>
                <a:close/>
                <a:moveTo>
                  <a:pt x="30563" y="34460"/>
                </a:moveTo>
                <a:lnTo>
                  <a:pt x="31120" y="32951"/>
                </a:lnTo>
                <a:lnTo>
                  <a:pt x="32351" y="33979"/>
                </a:lnTo>
                <a:lnTo>
                  <a:pt x="32458" y="34578"/>
                </a:lnTo>
                <a:lnTo>
                  <a:pt x="31762" y="35349"/>
                </a:lnTo>
                <a:lnTo>
                  <a:pt x="30777" y="35028"/>
                </a:lnTo>
                <a:close/>
                <a:moveTo>
                  <a:pt x="32554" y="33861"/>
                </a:moveTo>
                <a:lnTo>
                  <a:pt x="32276" y="32276"/>
                </a:lnTo>
                <a:lnTo>
                  <a:pt x="33860" y="32555"/>
                </a:lnTo>
                <a:lnTo>
                  <a:pt x="34246" y="33015"/>
                </a:lnTo>
                <a:lnTo>
                  <a:pt x="34032" y="34032"/>
                </a:lnTo>
                <a:lnTo>
                  <a:pt x="33015" y="34246"/>
                </a:lnTo>
                <a:close/>
                <a:moveTo>
                  <a:pt x="33978" y="32351"/>
                </a:moveTo>
                <a:lnTo>
                  <a:pt x="32950" y="31120"/>
                </a:lnTo>
                <a:lnTo>
                  <a:pt x="34460" y="30564"/>
                </a:lnTo>
                <a:lnTo>
                  <a:pt x="35027" y="30767"/>
                </a:lnTo>
                <a:lnTo>
                  <a:pt x="35348" y="31763"/>
                </a:lnTo>
                <a:lnTo>
                  <a:pt x="34578" y="32458"/>
                </a:lnTo>
                <a:close/>
                <a:moveTo>
                  <a:pt x="34942" y="30499"/>
                </a:moveTo>
                <a:lnTo>
                  <a:pt x="34942" y="30510"/>
                </a:lnTo>
                <a:lnTo>
                  <a:pt x="34781" y="30446"/>
                </a:lnTo>
                <a:lnTo>
                  <a:pt x="34942" y="30382"/>
                </a:lnTo>
                <a:lnTo>
                  <a:pt x="34942" y="30392"/>
                </a:lnTo>
                <a:lnTo>
                  <a:pt x="35166" y="30307"/>
                </a:lnTo>
                <a:lnTo>
                  <a:pt x="35199" y="30285"/>
                </a:lnTo>
                <a:lnTo>
                  <a:pt x="35199" y="30285"/>
                </a:lnTo>
                <a:lnTo>
                  <a:pt x="36451" y="29814"/>
                </a:lnTo>
                <a:lnTo>
                  <a:pt x="37468" y="30446"/>
                </a:lnTo>
                <a:lnTo>
                  <a:pt x="36451" y="31078"/>
                </a:lnTo>
                <a:lnTo>
                  <a:pt x="35199" y="30606"/>
                </a:lnTo>
                <a:lnTo>
                  <a:pt x="35199" y="30606"/>
                </a:lnTo>
                <a:lnTo>
                  <a:pt x="35199" y="30596"/>
                </a:lnTo>
                <a:close/>
                <a:moveTo>
                  <a:pt x="35295" y="30874"/>
                </a:moveTo>
                <a:lnTo>
                  <a:pt x="36215" y="31217"/>
                </a:lnTo>
                <a:lnTo>
                  <a:pt x="35541" y="31623"/>
                </a:lnTo>
                <a:close/>
                <a:moveTo>
                  <a:pt x="35605" y="31838"/>
                </a:moveTo>
                <a:lnTo>
                  <a:pt x="36472" y="31313"/>
                </a:lnTo>
                <a:lnTo>
                  <a:pt x="37907" y="31859"/>
                </a:lnTo>
                <a:lnTo>
                  <a:pt x="37639" y="32683"/>
                </a:lnTo>
                <a:lnTo>
                  <a:pt x="36761" y="32929"/>
                </a:lnTo>
                <a:lnTo>
                  <a:pt x="35884" y="32683"/>
                </a:lnTo>
                <a:close/>
                <a:moveTo>
                  <a:pt x="38196" y="31752"/>
                </a:moveTo>
                <a:lnTo>
                  <a:pt x="38421" y="31377"/>
                </a:lnTo>
                <a:lnTo>
                  <a:pt x="38260" y="30799"/>
                </a:lnTo>
                <a:lnTo>
                  <a:pt x="39149" y="30564"/>
                </a:lnTo>
                <a:lnTo>
                  <a:pt x="40904" y="31024"/>
                </a:lnTo>
                <a:lnTo>
                  <a:pt x="39620" y="32309"/>
                </a:lnTo>
                <a:lnTo>
                  <a:pt x="38731" y="32555"/>
                </a:lnTo>
                <a:lnTo>
                  <a:pt x="38581" y="31977"/>
                </a:lnTo>
                <a:close/>
                <a:moveTo>
                  <a:pt x="39737" y="32512"/>
                </a:moveTo>
                <a:lnTo>
                  <a:pt x="41482" y="32041"/>
                </a:lnTo>
                <a:lnTo>
                  <a:pt x="41022" y="33786"/>
                </a:lnTo>
                <a:lnTo>
                  <a:pt x="40369" y="34439"/>
                </a:lnTo>
                <a:lnTo>
                  <a:pt x="39941" y="34021"/>
                </a:lnTo>
                <a:lnTo>
                  <a:pt x="39502" y="34021"/>
                </a:lnTo>
                <a:lnTo>
                  <a:pt x="39502" y="33582"/>
                </a:lnTo>
                <a:lnTo>
                  <a:pt x="39084" y="33154"/>
                </a:lnTo>
                <a:close/>
                <a:moveTo>
                  <a:pt x="41215" y="33904"/>
                </a:moveTo>
                <a:lnTo>
                  <a:pt x="42499" y="32619"/>
                </a:lnTo>
                <a:lnTo>
                  <a:pt x="42970" y="34375"/>
                </a:lnTo>
                <a:lnTo>
                  <a:pt x="42724" y="35263"/>
                </a:lnTo>
                <a:lnTo>
                  <a:pt x="42146" y="35113"/>
                </a:lnTo>
                <a:lnTo>
                  <a:pt x="41771" y="35327"/>
                </a:lnTo>
                <a:lnTo>
                  <a:pt x="41557" y="34953"/>
                </a:lnTo>
                <a:lnTo>
                  <a:pt x="40979" y="34792"/>
                </a:lnTo>
                <a:close/>
                <a:moveTo>
                  <a:pt x="43195" y="34375"/>
                </a:moveTo>
                <a:lnTo>
                  <a:pt x="43666" y="32619"/>
                </a:lnTo>
                <a:lnTo>
                  <a:pt x="44940" y="33904"/>
                </a:lnTo>
                <a:lnTo>
                  <a:pt x="45186" y="34792"/>
                </a:lnTo>
                <a:lnTo>
                  <a:pt x="44608" y="34953"/>
                </a:lnTo>
                <a:lnTo>
                  <a:pt x="44383" y="35327"/>
                </a:lnTo>
                <a:lnTo>
                  <a:pt x="44009" y="35113"/>
                </a:lnTo>
                <a:lnTo>
                  <a:pt x="43431" y="35263"/>
                </a:lnTo>
                <a:close/>
                <a:moveTo>
                  <a:pt x="45143" y="33786"/>
                </a:moveTo>
                <a:lnTo>
                  <a:pt x="44672" y="32041"/>
                </a:lnTo>
                <a:lnTo>
                  <a:pt x="46428" y="32512"/>
                </a:lnTo>
                <a:lnTo>
                  <a:pt x="47070" y="33154"/>
                </a:lnTo>
                <a:lnTo>
                  <a:pt x="46653" y="33582"/>
                </a:lnTo>
                <a:lnTo>
                  <a:pt x="46653" y="34021"/>
                </a:lnTo>
                <a:lnTo>
                  <a:pt x="46214" y="34021"/>
                </a:lnTo>
                <a:lnTo>
                  <a:pt x="45797" y="34439"/>
                </a:lnTo>
                <a:lnTo>
                  <a:pt x="45143" y="33786"/>
                </a:lnTo>
                <a:close/>
                <a:moveTo>
                  <a:pt x="46535" y="32309"/>
                </a:moveTo>
                <a:lnTo>
                  <a:pt x="45251" y="31024"/>
                </a:lnTo>
                <a:lnTo>
                  <a:pt x="47006" y="30564"/>
                </a:lnTo>
                <a:lnTo>
                  <a:pt x="47895" y="30799"/>
                </a:lnTo>
                <a:lnTo>
                  <a:pt x="47745" y="31377"/>
                </a:lnTo>
                <a:lnTo>
                  <a:pt x="47959" y="31752"/>
                </a:lnTo>
                <a:lnTo>
                  <a:pt x="47584" y="31977"/>
                </a:lnTo>
                <a:lnTo>
                  <a:pt x="47424" y="32555"/>
                </a:lnTo>
                <a:close/>
                <a:moveTo>
                  <a:pt x="48248" y="31859"/>
                </a:moveTo>
                <a:lnTo>
                  <a:pt x="49693" y="31313"/>
                </a:lnTo>
                <a:lnTo>
                  <a:pt x="50550" y="31838"/>
                </a:lnTo>
                <a:lnTo>
                  <a:pt x="50271" y="32683"/>
                </a:lnTo>
                <a:lnTo>
                  <a:pt x="49393" y="32929"/>
                </a:lnTo>
                <a:lnTo>
                  <a:pt x="48516" y="32683"/>
                </a:lnTo>
                <a:close/>
                <a:moveTo>
                  <a:pt x="50624" y="31623"/>
                </a:moveTo>
                <a:lnTo>
                  <a:pt x="49950" y="31217"/>
                </a:lnTo>
                <a:lnTo>
                  <a:pt x="50871" y="30874"/>
                </a:lnTo>
                <a:close/>
                <a:moveTo>
                  <a:pt x="51213" y="30510"/>
                </a:moveTo>
                <a:lnTo>
                  <a:pt x="51224" y="30499"/>
                </a:lnTo>
                <a:lnTo>
                  <a:pt x="50967" y="30596"/>
                </a:lnTo>
                <a:lnTo>
                  <a:pt x="50956" y="30606"/>
                </a:lnTo>
                <a:lnTo>
                  <a:pt x="50956" y="30606"/>
                </a:lnTo>
                <a:lnTo>
                  <a:pt x="49715" y="31078"/>
                </a:lnTo>
                <a:lnTo>
                  <a:pt x="48687" y="30446"/>
                </a:lnTo>
                <a:lnTo>
                  <a:pt x="49715" y="29814"/>
                </a:lnTo>
                <a:lnTo>
                  <a:pt x="50956" y="30285"/>
                </a:lnTo>
                <a:lnTo>
                  <a:pt x="50956" y="30285"/>
                </a:lnTo>
                <a:lnTo>
                  <a:pt x="50988" y="30307"/>
                </a:lnTo>
                <a:lnTo>
                  <a:pt x="51224" y="30392"/>
                </a:lnTo>
                <a:lnTo>
                  <a:pt x="51213" y="30382"/>
                </a:lnTo>
                <a:lnTo>
                  <a:pt x="51385" y="30446"/>
                </a:lnTo>
                <a:lnTo>
                  <a:pt x="51213" y="30510"/>
                </a:lnTo>
                <a:close/>
                <a:moveTo>
                  <a:pt x="50806" y="31763"/>
                </a:moveTo>
                <a:lnTo>
                  <a:pt x="51128" y="30767"/>
                </a:lnTo>
                <a:lnTo>
                  <a:pt x="51695" y="30564"/>
                </a:lnTo>
                <a:lnTo>
                  <a:pt x="53204" y="31120"/>
                </a:lnTo>
                <a:lnTo>
                  <a:pt x="52177" y="32351"/>
                </a:lnTo>
                <a:lnTo>
                  <a:pt x="51577" y="32458"/>
                </a:lnTo>
                <a:close/>
                <a:moveTo>
                  <a:pt x="52294" y="32555"/>
                </a:moveTo>
                <a:lnTo>
                  <a:pt x="53879" y="32276"/>
                </a:lnTo>
                <a:lnTo>
                  <a:pt x="53600" y="33861"/>
                </a:lnTo>
                <a:lnTo>
                  <a:pt x="53140" y="34246"/>
                </a:lnTo>
                <a:lnTo>
                  <a:pt x="52123" y="34032"/>
                </a:lnTo>
                <a:lnTo>
                  <a:pt x="51909" y="33015"/>
                </a:lnTo>
                <a:close/>
                <a:moveTo>
                  <a:pt x="53804" y="33979"/>
                </a:moveTo>
                <a:lnTo>
                  <a:pt x="55046" y="32951"/>
                </a:lnTo>
                <a:lnTo>
                  <a:pt x="55592" y="34460"/>
                </a:lnTo>
                <a:lnTo>
                  <a:pt x="55388" y="35028"/>
                </a:lnTo>
                <a:lnTo>
                  <a:pt x="54403" y="35349"/>
                </a:lnTo>
                <a:lnTo>
                  <a:pt x="53708" y="34578"/>
                </a:lnTo>
                <a:close/>
                <a:moveTo>
                  <a:pt x="55827" y="34460"/>
                </a:moveTo>
                <a:lnTo>
                  <a:pt x="56384" y="32951"/>
                </a:lnTo>
                <a:lnTo>
                  <a:pt x="57615" y="33979"/>
                </a:lnTo>
                <a:lnTo>
                  <a:pt x="57722" y="34578"/>
                </a:lnTo>
                <a:lnTo>
                  <a:pt x="57026" y="35349"/>
                </a:lnTo>
                <a:lnTo>
                  <a:pt x="56041" y="35028"/>
                </a:lnTo>
                <a:close/>
                <a:moveTo>
                  <a:pt x="57818" y="33861"/>
                </a:moveTo>
                <a:lnTo>
                  <a:pt x="57551" y="32276"/>
                </a:lnTo>
                <a:lnTo>
                  <a:pt x="59124" y="32555"/>
                </a:lnTo>
                <a:lnTo>
                  <a:pt x="59520" y="33015"/>
                </a:lnTo>
                <a:lnTo>
                  <a:pt x="59306" y="34032"/>
                </a:lnTo>
                <a:lnTo>
                  <a:pt x="58289" y="34246"/>
                </a:lnTo>
                <a:close/>
                <a:moveTo>
                  <a:pt x="59242" y="32351"/>
                </a:moveTo>
                <a:lnTo>
                  <a:pt x="58214" y="31120"/>
                </a:lnTo>
                <a:lnTo>
                  <a:pt x="59724" y="30564"/>
                </a:lnTo>
                <a:lnTo>
                  <a:pt x="60291" y="30767"/>
                </a:lnTo>
                <a:lnTo>
                  <a:pt x="60612" y="31763"/>
                </a:lnTo>
                <a:lnTo>
                  <a:pt x="59842" y="32458"/>
                </a:lnTo>
                <a:close/>
                <a:moveTo>
                  <a:pt x="59724" y="30328"/>
                </a:moveTo>
                <a:lnTo>
                  <a:pt x="58214" y="29772"/>
                </a:lnTo>
                <a:lnTo>
                  <a:pt x="59242" y="28540"/>
                </a:lnTo>
                <a:lnTo>
                  <a:pt x="59842" y="28433"/>
                </a:lnTo>
                <a:lnTo>
                  <a:pt x="60612" y="29129"/>
                </a:lnTo>
                <a:lnTo>
                  <a:pt x="60291" y="30125"/>
                </a:lnTo>
                <a:close/>
                <a:moveTo>
                  <a:pt x="59124" y="28337"/>
                </a:moveTo>
                <a:lnTo>
                  <a:pt x="57551" y="28615"/>
                </a:lnTo>
                <a:lnTo>
                  <a:pt x="57818" y="27031"/>
                </a:lnTo>
                <a:lnTo>
                  <a:pt x="58289" y="26646"/>
                </a:lnTo>
                <a:lnTo>
                  <a:pt x="59306" y="26860"/>
                </a:lnTo>
                <a:lnTo>
                  <a:pt x="59520" y="27877"/>
                </a:lnTo>
                <a:close/>
                <a:moveTo>
                  <a:pt x="57615" y="26913"/>
                </a:moveTo>
                <a:lnTo>
                  <a:pt x="56384" y="27941"/>
                </a:lnTo>
                <a:lnTo>
                  <a:pt x="55827" y="26432"/>
                </a:lnTo>
                <a:lnTo>
                  <a:pt x="56041" y="25864"/>
                </a:lnTo>
                <a:lnTo>
                  <a:pt x="57026" y="25543"/>
                </a:lnTo>
                <a:lnTo>
                  <a:pt x="57722" y="26314"/>
                </a:lnTo>
                <a:close/>
                <a:moveTo>
                  <a:pt x="55774" y="25950"/>
                </a:moveTo>
                <a:lnTo>
                  <a:pt x="55774" y="25950"/>
                </a:lnTo>
                <a:lnTo>
                  <a:pt x="55709" y="26121"/>
                </a:lnTo>
                <a:lnTo>
                  <a:pt x="55656" y="25950"/>
                </a:lnTo>
                <a:lnTo>
                  <a:pt x="55656" y="25950"/>
                </a:lnTo>
                <a:lnTo>
                  <a:pt x="55570" y="25736"/>
                </a:lnTo>
                <a:lnTo>
                  <a:pt x="55560" y="25693"/>
                </a:lnTo>
                <a:lnTo>
                  <a:pt x="55560" y="25693"/>
                </a:lnTo>
                <a:lnTo>
                  <a:pt x="55088" y="24451"/>
                </a:lnTo>
                <a:lnTo>
                  <a:pt x="55709" y="23423"/>
                </a:lnTo>
                <a:lnTo>
                  <a:pt x="56341" y="24451"/>
                </a:lnTo>
                <a:lnTo>
                  <a:pt x="55870" y="25693"/>
                </a:lnTo>
                <a:lnTo>
                  <a:pt x="55870" y="25693"/>
                </a:lnTo>
                <a:lnTo>
                  <a:pt x="55849" y="25736"/>
                </a:lnTo>
                <a:lnTo>
                  <a:pt x="55774" y="25950"/>
                </a:lnTo>
                <a:close/>
                <a:moveTo>
                  <a:pt x="56138" y="25607"/>
                </a:moveTo>
                <a:lnTo>
                  <a:pt x="56480" y="24687"/>
                </a:lnTo>
                <a:lnTo>
                  <a:pt x="56898" y="25350"/>
                </a:lnTo>
                <a:lnTo>
                  <a:pt x="56352" y="25532"/>
                </a:lnTo>
                <a:close/>
                <a:moveTo>
                  <a:pt x="57957" y="25008"/>
                </a:moveTo>
                <a:lnTo>
                  <a:pt x="57112" y="25286"/>
                </a:lnTo>
                <a:lnTo>
                  <a:pt x="56576" y="24419"/>
                </a:lnTo>
                <a:lnTo>
                  <a:pt x="57122" y="22985"/>
                </a:lnTo>
                <a:lnTo>
                  <a:pt x="57957" y="23252"/>
                </a:lnTo>
                <a:lnTo>
                  <a:pt x="58193" y="24130"/>
                </a:lnTo>
                <a:close/>
                <a:moveTo>
                  <a:pt x="57240" y="22321"/>
                </a:moveTo>
                <a:lnTo>
                  <a:pt x="57015" y="22695"/>
                </a:lnTo>
                <a:lnTo>
                  <a:pt x="56641" y="22471"/>
                </a:lnTo>
                <a:lnTo>
                  <a:pt x="56063" y="22631"/>
                </a:lnTo>
                <a:lnTo>
                  <a:pt x="55827" y="21743"/>
                </a:lnTo>
                <a:lnTo>
                  <a:pt x="56298" y="19987"/>
                </a:lnTo>
                <a:lnTo>
                  <a:pt x="57583" y="21272"/>
                </a:lnTo>
                <a:lnTo>
                  <a:pt x="57818" y="22160"/>
                </a:lnTo>
                <a:close/>
                <a:moveTo>
                  <a:pt x="57775" y="21154"/>
                </a:moveTo>
                <a:lnTo>
                  <a:pt x="57304" y="19409"/>
                </a:lnTo>
                <a:lnTo>
                  <a:pt x="57304" y="19409"/>
                </a:lnTo>
                <a:lnTo>
                  <a:pt x="59060" y="19880"/>
                </a:lnTo>
                <a:lnTo>
                  <a:pt x="59713" y="20522"/>
                </a:lnTo>
                <a:lnTo>
                  <a:pt x="59285" y="20951"/>
                </a:lnTo>
                <a:lnTo>
                  <a:pt x="59285" y="21389"/>
                </a:lnTo>
                <a:lnTo>
                  <a:pt x="58846" y="21389"/>
                </a:lnTo>
                <a:lnTo>
                  <a:pt x="58428" y="21807"/>
                </a:lnTo>
                <a:lnTo>
                  <a:pt x="57775" y="21154"/>
                </a:lnTo>
                <a:close/>
                <a:moveTo>
                  <a:pt x="59167" y="19677"/>
                </a:moveTo>
                <a:lnTo>
                  <a:pt x="57893" y="18392"/>
                </a:lnTo>
                <a:lnTo>
                  <a:pt x="59638" y="17932"/>
                </a:lnTo>
                <a:lnTo>
                  <a:pt x="60527" y="18167"/>
                </a:lnTo>
                <a:lnTo>
                  <a:pt x="60377" y="18745"/>
                </a:lnTo>
                <a:lnTo>
                  <a:pt x="60591" y="19120"/>
                </a:lnTo>
                <a:lnTo>
                  <a:pt x="60216" y="19345"/>
                </a:lnTo>
                <a:lnTo>
                  <a:pt x="60056" y="19912"/>
                </a:lnTo>
                <a:close/>
                <a:moveTo>
                  <a:pt x="59638" y="17696"/>
                </a:moveTo>
                <a:lnTo>
                  <a:pt x="57883" y="17225"/>
                </a:lnTo>
                <a:lnTo>
                  <a:pt x="59167" y="15951"/>
                </a:lnTo>
                <a:lnTo>
                  <a:pt x="60056" y="15705"/>
                </a:lnTo>
                <a:lnTo>
                  <a:pt x="60216" y="16283"/>
                </a:lnTo>
                <a:lnTo>
                  <a:pt x="60591" y="16508"/>
                </a:lnTo>
                <a:lnTo>
                  <a:pt x="60377" y="16883"/>
                </a:lnTo>
                <a:lnTo>
                  <a:pt x="60527" y="17461"/>
                </a:lnTo>
                <a:close/>
                <a:moveTo>
                  <a:pt x="59060" y="15748"/>
                </a:moveTo>
                <a:lnTo>
                  <a:pt x="57304" y="16219"/>
                </a:lnTo>
                <a:lnTo>
                  <a:pt x="57775" y="14463"/>
                </a:lnTo>
                <a:lnTo>
                  <a:pt x="58428" y="13821"/>
                </a:lnTo>
                <a:lnTo>
                  <a:pt x="58846" y="14239"/>
                </a:lnTo>
                <a:lnTo>
                  <a:pt x="59285" y="14239"/>
                </a:lnTo>
                <a:lnTo>
                  <a:pt x="59285" y="14677"/>
                </a:lnTo>
                <a:lnTo>
                  <a:pt x="59713" y="15095"/>
                </a:lnTo>
                <a:close/>
                <a:moveTo>
                  <a:pt x="57583" y="14356"/>
                </a:moveTo>
                <a:lnTo>
                  <a:pt x="56298" y="15641"/>
                </a:lnTo>
                <a:lnTo>
                  <a:pt x="55827" y="13885"/>
                </a:lnTo>
                <a:lnTo>
                  <a:pt x="56063" y="12997"/>
                </a:lnTo>
                <a:lnTo>
                  <a:pt x="56641" y="13147"/>
                </a:lnTo>
                <a:lnTo>
                  <a:pt x="57015" y="12933"/>
                </a:lnTo>
                <a:lnTo>
                  <a:pt x="57240" y="13307"/>
                </a:lnTo>
                <a:lnTo>
                  <a:pt x="57818" y="13468"/>
                </a:lnTo>
                <a:close/>
                <a:moveTo>
                  <a:pt x="57957" y="12376"/>
                </a:moveTo>
                <a:lnTo>
                  <a:pt x="57122" y="12643"/>
                </a:lnTo>
                <a:lnTo>
                  <a:pt x="56576" y="11198"/>
                </a:lnTo>
                <a:lnTo>
                  <a:pt x="57112" y="10342"/>
                </a:lnTo>
                <a:lnTo>
                  <a:pt x="57957" y="10620"/>
                </a:lnTo>
                <a:lnTo>
                  <a:pt x="58193" y="11498"/>
                </a:lnTo>
                <a:close/>
                <a:moveTo>
                  <a:pt x="56898" y="10278"/>
                </a:moveTo>
                <a:lnTo>
                  <a:pt x="56480" y="10941"/>
                </a:lnTo>
                <a:lnTo>
                  <a:pt x="56138" y="10021"/>
                </a:lnTo>
                <a:close/>
                <a:moveTo>
                  <a:pt x="55774" y="9678"/>
                </a:moveTo>
                <a:lnTo>
                  <a:pt x="55774" y="9678"/>
                </a:lnTo>
                <a:lnTo>
                  <a:pt x="56341" y="11177"/>
                </a:lnTo>
                <a:lnTo>
                  <a:pt x="55709" y="12205"/>
                </a:lnTo>
                <a:lnTo>
                  <a:pt x="55088" y="11177"/>
                </a:lnTo>
                <a:lnTo>
                  <a:pt x="55560" y="9935"/>
                </a:lnTo>
                <a:lnTo>
                  <a:pt x="55560" y="9935"/>
                </a:lnTo>
                <a:lnTo>
                  <a:pt x="55581" y="9860"/>
                </a:lnTo>
                <a:lnTo>
                  <a:pt x="55656" y="9678"/>
                </a:lnTo>
                <a:lnTo>
                  <a:pt x="55656" y="9678"/>
                </a:lnTo>
                <a:lnTo>
                  <a:pt x="55709" y="9507"/>
                </a:lnTo>
                <a:lnTo>
                  <a:pt x="55774" y="9678"/>
                </a:lnTo>
                <a:close/>
                <a:moveTo>
                  <a:pt x="57722" y="9314"/>
                </a:moveTo>
                <a:lnTo>
                  <a:pt x="57026" y="10085"/>
                </a:lnTo>
                <a:lnTo>
                  <a:pt x="56041" y="9764"/>
                </a:lnTo>
                <a:lnTo>
                  <a:pt x="55827" y="9196"/>
                </a:lnTo>
                <a:lnTo>
                  <a:pt x="56384" y="7687"/>
                </a:lnTo>
                <a:lnTo>
                  <a:pt x="57615" y="8715"/>
                </a:lnTo>
                <a:close/>
                <a:moveTo>
                  <a:pt x="58910" y="7023"/>
                </a:moveTo>
                <a:lnTo>
                  <a:pt x="57508" y="6788"/>
                </a:lnTo>
                <a:lnTo>
                  <a:pt x="57508" y="6788"/>
                </a:lnTo>
                <a:lnTo>
                  <a:pt x="57401" y="6156"/>
                </a:lnTo>
                <a:lnTo>
                  <a:pt x="58000" y="5931"/>
                </a:lnTo>
                <a:lnTo>
                  <a:pt x="58000" y="5931"/>
                </a:lnTo>
                <a:lnTo>
                  <a:pt x="58910" y="7023"/>
                </a:lnTo>
                <a:close/>
                <a:moveTo>
                  <a:pt x="57508" y="3576"/>
                </a:moveTo>
                <a:lnTo>
                  <a:pt x="58910" y="3330"/>
                </a:lnTo>
                <a:lnTo>
                  <a:pt x="58000" y="4433"/>
                </a:lnTo>
                <a:lnTo>
                  <a:pt x="57401" y="4208"/>
                </a:lnTo>
                <a:close/>
                <a:moveTo>
                  <a:pt x="56469" y="2891"/>
                </a:moveTo>
                <a:lnTo>
                  <a:pt x="57561" y="1981"/>
                </a:lnTo>
                <a:lnTo>
                  <a:pt x="57315" y="3384"/>
                </a:lnTo>
                <a:lnTo>
                  <a:pt x="56684" y="3491"/>
                </a:lnTo>
                <a:close/>
                <a:moveTo>
                  <a:pt x="55217" y="2827"/>
                </a:moveTo>
                <a:lnTo>
                  <a:pt x="55709" y="1489"/>
                </a:lnTo>
                <a:lnTo>
                  <a:pt x="56202" y="2827"/>
                </a:lnTo>
                <a:lnTo>
                  <a:pt x="55709" y="3234"/>
                </a:lnTo>
                <a:close/>
                <a:moveTo>
                  <a:pt x="54104" y="3384"/>
                </a:moveTo>
                <a:lnTo>
                  <a:pt x="53868" y="1981"/>
                </a:lnTo>
                <a:lnTo>
                  <a:pt x="54960" y="2891"/>
                </a:lnTo>
                <a:lnTo>
                  <a:pt x="54853" y="3191"/>
                </a:lnTo>
                <a:lnTo>
                  <a:pt x="54735" y="3491"/>
                </a:lnTo>
                <a:lnTo>
                  <a:pt x="54232" y="3405"/>
                </a:lnTo>
                <a:close/>
                <a:moveTo>
                  <a:pt x="52016" y="5182"/>
                </a:moveTo>
                <a:lnTo>
                  <a:pt x="53354" y="4690"/>
                </a:lnTo>
                <a:lnTo>
                  <a:pt x="53772" y="5182"/>
                </a:lnTo>
                <a:lnTo>
                  <a:pt x="53354" y="5675"/>
                </a:lnTo>
                <a:close/>
                <a:moveTo>
                  <a:pt x="51128" y="5503"/>
                </a:moveTo>
                <a:lnTo>
                  <a:pt x="51695" y="5300"/>
                </a:lnTo>
                <a:lnTo>
                  <a:pt x="53204" y="5857"/>
                </a:lnTo>
                <a:lnTo>
                  <a:pt x="52177" y="7088"/>
                </a:lnTo>
                <a:lnTo>
                  <a:pt x="51588" y="7184"/>
                </a:lnTo>
                <a:lnTo>
                  <a:pt x="50806" y="6499"/>
                </a:lnTo>
                <a:close/>
                <a:moveTo>
                  <a:pt x="50732" y="6724"/>
                </a:moveTo>
                <a:lnTo>
                  <a:pt x="51513" y="7419"/>
                </a:lnTo>
                <a:lnTo>
                  <a:pt x="51963" y="7345"/>
                </a:lnTo>
                <a:lnTo>
                  <a:pt x="51674" y="7698"/>
                </a:lnTo>
                <a:lnTo>
                  <a:pt x="51888" y="8725"/>
                </a:lnTo>
                <a:lnTo>
                  <a:pt x="50849" y="8501"/>
                </a:lnTo>
                <a:lnTo>
                  <a:pt x="50485" y="8875"/>
                </a:lnTo>
                <a:lnTo>
                  <a:pt x="50485" y="8351"/>
                </a:lnTo>
                <a:lnTo>
                  <a:pt x="49661" y="7816"/>
                </a:lnTo>
                <a:lnTo>
                  <a:pt x="50442" y="7601"/>
                </a:lnTo>
                <a:close/>
                <a:moveTo>
                  <a:pt x="49950" y="5953"/>
                </a:moveTo>
                <a:lnTo>
                  <a:pt x="50871" y="5600"/>
                </a:lnTo>
                <a:lnTo>
                  <a:pt x="50624" y="6360"/>
                </a:lnTo>
                <a:close/>
                <a:moveTo>
                  <a:pt x="49693" y="6049"/>
                </a:moveTo>
                <a:lnTo>
                  <a:pt x="50550" y="6574"/>
                </a:lnTo>
                <a:lnTo>
                  <a:pt x="50271" y="7419"/>
                </a:lnTo>
                <a:lnTo>
                  <a:pt x="49415" y="7655"/>
                </a:lnTo>
                <a:lnTo>
                  <a:pt x="49393" y="7644"/>
                </a:lnTo>
                <a:lnTo>
                  <a:pt x="49383" y="7655"/>
                </a:lnTo>
                <a:lnTo>
                  <a:pt x="48516" y="7419"/>
                </a:lnTo>
                <a:lnTo>
                  <a:pt x="48248" y="6595"/>
                </a:lnTo>
                <a:close/>
                <a:moveTo>
                  <a:pt x="48483" y="5311"/>
                </a:moveTo>
                <a:lnTo>
                  <a:pt x="49458" y="5899"/>
                </a:lnTo>
                <a:lnTo>
                  <a:pt x="48162" y="6392"/>
                </a:lnTo>
                <a:lnTo>
                  <a:pt x="47980" y="6081"/>
                </a:lnTo>
                <a:lnTo>
                  <a:pt x="48130" y="5525"/>
                </a:lnTo>
                <a:close/>
                <a:moveTo>
                  <a:pt x="47006" y="5289"/>
                </a:moveTo>
                <a:lnTo>
                  <a:pt x="47895" y="5535"/>
                </a:lnTo>
                <a:lnTo>
                  <a:pt x="47745" y="6113"/>
                </a:lnTo>
                <a:lnTo>
                  <a:pt x="47959" y="6488"/>
                </a:lnTo>
                <a:lnTo>
                  <a:pt x="47584" y="6702"/>
                </a:lnTo>
                <a:lnTo>
                  <a:pt x="47424" y="7280"/>
                </a:lnTo>
                <a:lnTo>
                  <a:pt x="46535" y="7045"/>
                </a:lnTo>
                <a:lnTo>
                  <a:pt x="45251" y="5760"/>
                </a:lnTo>
                <a:close/>
                <a:moveTo>
                  <a:pt x="45079" y="4775"/>
                </a:moveTo>
                <a:lnTo>
                  <a:pt x="46589" y="5182"/>
                </a:lnTo>
                <a:lnTo>
                  <a:pt x="45079" y="5589"/>
                </a:lnTo>
                <a:lnTo>
                  <a:pt x="44672" y="5182"/>
                </a:lnTo>
                <a:lnTo>
                  <a:pt x="45079" y="4775"/>
                </a:lnTo>
                <a:close/>
                <a:moveTo>
                  <a:pt x="43730" y="3245"/>
                </a:moveTo>
                <a:lnTo>
                  <a:pt x="43730" y="3245"/>
                </a:lnTo>
                <a:lnTo>
                  <a:pt x="44833" y="2142"/>
                </a:lnTo>
                <a:lnTo>
                  <a:pt x="44426" y="3651"/>
                </a:lnTo>
                <a:lnTo>
                  <a:pt x="43880" y="3801"/>
                </a:lnTo>
                <a:close/>
                <a:moveTo>
                  <a:pt x="41332" y="2142"/>
                </a:moveTo>
                <a:lnTo>
                  <a:pt x="42435" y="3245"/>
                </a:lnTo>
                <a:lnTo>
                  <a:pt x="42285" y="3801"/>
                </a:lnTo>
                <a:lnTo>
                  <a:pt x="41729" y="3651"/>
                </a:lnTo>
                <a:close/>
                <a:moveTo>
                  <a:pt x="41151" y="4529"/>
                </a:moveTo>
                <a:lnTo>
                  <a:pt x="40048" y="3426"/>
                </a:lnTo>
                <a:lnTo>
                  <a:pt x="41557" y="3833"/>
                </a:lnTo>
                <a:lnTo>
                  <a:pt x="41696" y="4379"/>
                </a:lnTo>
                <a:close/>
                <a:moveTo>
                  <a:pt x="39577" y="5182"/>
                </a:moveTo>
                <a:lnTo>
                  <a:pt x="41086" y="4775"/>
                </a:lnTo>
                <a:lnTo>
                  <a:pt x="41086" y="4775"/>
                </a:lnTo>
                <a:lnTo>
                  <a:pt x="41482" y="5182"/>
                </a:lnTo>
                <a:lnTo>
                  <a:pt x="41086" y="5589"/>
                </a:lnTo>
                <a:lnTo>
                  <a:pt x="41086" y="5589"/>
                </a:lnTo>
                <a:close/>
                <a:moveTo>
                  <a:pt x="39149" y="5289"/>
                </a:moveTo>
                <a:lnTo>
                  <a:pt x="40904" y="5760"/>
                </a:lnTo>
                <a:lnTo>
                  <a:pt x="39620" y="7045"/>
                </a:lnTo>
                <a:lnTo>
                  <a:pt x="38731" y="7280"/>
                </a:lnTo>
                <a:lnTo>
                  <a:pt x="38581" y="6702"/>
                </a:lnTo>
                <a:lnTo>
                  <a:pt x="38196" y="6488"/>
                </a:lnTo>
                <a:lnTo>
                  <a:pt x="38421" y="6113"/>
                </a:lnTo>
                <a:lnTo>
                  <a:pt x="38260" y="5535"/>
                </a:lnTo>
                <a:close/>
                <a:moveTo>
                  <a:pt x="36708" y="5899"/>
                </a:moveTo>
                <a:lnTo>
                  <a:pt x="37682" y="5311"/>
                </a:lnTo>
                <a:lnTo>
                  <a:pt x="38035" y="5525"/>
                </a:lnTo>
                <a:lnTo>
                  <a:pt x="38185" y="6081"/>
                </a:lnTo>
                <a:lnTo>
                  <a:pt x="38003" y="6392"/>
                </a:lnTo>
                <a:close/>
                <a:moveTo>
                  <a:pt x="36472" y="6049"/>
                </a:moveTo>
                <a:lnTo>
                  <a:pt x="37907" y="6595"/>
                </a:lnTo>
                <a:lnTo>
                  <a:pt x="37639" y="7419"/>
                </a:lnTo>
                <a:lnTo>
                  <a:pt x="36783" y="7655"/>
                </a:lnTo>
                <a:lnTo>
                  <a:pt x="36761" y="7644"/>
                </a:lnTo>
                <a:lnTo>
                  <a:pt x="36740" y="7655"/>
                </a:lnTo>
                <a:lnTo>
                  <a:pt x="35884" y="7419"/>
                </a:lnTo>
                <a:lnTo>
                  <a:pt x="35605" y="6574"/>
                </a:lnTo>
                <a:close/>
                <a:moveTo>
                  <a:pt x="35295" y="5600"/>
                </a:moveTo>
                <a:lnTo>
                  <a:pt x="36205" y="5953"/>
                </a:lnTo>
                <a:lnTo>
                  <a:pt x="35541" y="6360"/>
                </a:lnTo>
                <a:close/>
                <a:moveTo>
                  <a:pt x="35423" y="6724"/>
                </a:moveTo>
                <a:lnTo>
                  <a:pt x="35712" y="7601"/>
                </a:lnTo>
                <a:lnTo>
                  <a:pt x="36505" y="7816"/>
                </a:lnTo>
                <a:lnTo>
                  <a:pt x="35680" y="8351"/>
                </a:lnTo>
                <a:lnTo>
                  <a:pt x="35680" y="8875"/>
                </a:lnTo>
                <a:lnTo>
                  <a:pt x="35306" y="8501"/>
                </a:lnTo>
                <a:lnTo>
                  <a:pt x="34267" y="8725"/>
                </a:lnTo>
                <a:lnTo>
                  <a:pt x="34481" y="7698"/>
                </a:lnTo>
                <a:lnTo>
                  <a:pt x="34192" y="7345"/>
                </a:lnTo>
                <a:lnTo>
                  <a:pt x="34642" y="7419"/>
                </a:lnTo>
                <a:close/>
                <a:moveTo>
                  <a:pt x="34460" y="5300"/>
                </a:moveTo>
                <a:lnTo>
                  <a:pt x="35027" y="5503"/>
                </a:lnTo>
                <a:lnTo>
                  <a:pt x="35348" y="6499"/>
                </a:lnTo>
                <a:lnTo>
                  <a:pt x="34578" y="7184"/>
                </a:lnTo>
                <a:lnTo>
                  <a:pt x="33978" y="7088"/>
                </a:lnTo>
                <a:lnTo>
                  <a:pt x="32950" y="5846"/>
                </a:lnTo>
                <a:close/>
                <a:moveTo>
                  <a:pt x="32801" y="4690"/>
                </a:moveTo>
                <a:lnTo>
                  <a:pt x="34139" y="5182"/>
                </a:lnTo>
                <a:lnTo>
                  <a:pt x="32801" y="5675"/>
                </a:lnTo>
                <a:lnTo>
                  <a:pt x="32394" y="5182"/>
                </a:lnTo>
                <a:close/>
                <a:moveTo>
                  <a:pt x="32244" y="3576"/>
                </a:moveTo>
                <a:lnTo>
                  <a:pt x="33646" y="3330"/>
                </a:lnTo>
                <a:lnTo>
                  <a:pt x="32736" y="4433"/>
                </a:lnTo>
                <a:lnTo>
                  <a:pt x="32137" y="4208"/>
                </a:lnTo>
                <a:close/>
                <a:moveTo>
                  <a:pt x="31195" y="2891"/>
                </a:moveTo>
                <a:lnTo>
                  <a:pt x="31195" y="2891"/>
                </a:lnTo>
                <a:lnTo>
                  <a:pt x="32297" y="1981"/>
                </a:lnTo>
                <a:lnTo>
                  <a:pt x="32051" y="3384"/>
                </a:lnTo>
                <a:lnTo>
                  <a:pt x="31420" y="3491"/>
                </a:lnTo>
                <a:close/>
                <a:moveTo>
                  <a:pt x="29953" y="2827"/>
                </a:moveTo>
                <a:lnTo>
                  <a:pt x="30445" y="1489"/>
                </a:lnTo>
                <a:lnTo>
                  <a:pt x="30938" y="2827"/>
                </a:lnTo>
                <a:lnTo>
                  <a:pt x="30445" y="3234"/>
                </a:lnTo>
                <a:close/>
                <a:moveTo>
                  <a:pt x="28840" y="3384"/>
                </a:moveTo>
                <a:lnTo>
                  <a:pt x="28604" y="1981"/>
                </a:lnTo>
                <a:lnTo>
                  <a:pt x="29696" y="2891"/>
                </a:lnTo>
                <a:lnTo>
                  <a:pt x="29471" y="3491"/>
                </a:lnTo>
                <a:close/>
                <a:moveTo>
                  <a:pt x="28155" y="4433"/>
                </a:moveTo>
                <a:lnTo>
                  <a:pt x="27245" y="3330"/>
                </a:lnTo>
                <a:lnTo>
                  <a:pt x="28658" y="3576"/>
                </a:lnTo>
                <a:lnTo>
                  <a:pt x="28765" y="4208"/>
                </a:lnTo>
                <a:close/>
                <a:moveTo>
                  <a:pt x="25864" y="5503"/>
                </a:moveTo>
                <a:lnTo>
                  <a:pt x="26431" y="5300"/>
                </a:lnTo>
                <a:lnTo>
                  <a:pt x="27940" y="5846"/>
                </a:lnTo>
                <a:lnTo>
                  <a:pt x="26913" y="7088"/>
                </a:lnTo>
                <a:lnTo>
                  <a:pt x="26313" y="7184"/>
                </a:lnTo>
                <a:lnTo>
                  <a:pt x="25543" y="6499"/>
                </a:lnTo>
                <a:close/>
                <a:moveTo>
                  <a:pt x="24686" y="5953"/>
                </a:moveTo>
                <a:lnTo>
                  <a:pt x="25607" y="5600"/>
                </a:lnTo>
                <a:lnTo>
                  <a:pt x="25350" y="6360"/>
                </a:lnTo>
                <a:close/>
                <a:moveTo>
                  <a:pt x="24419" y="6049"/>
                </a:moveTo>
                <a:lnTo>
                  <a:pt x="25286" y="6574"/>
                </a:lnTo>
                <a:lnTo>
                  <a:pt x="25007" y="7419"/>
                </a:lnTo>
                <a:lnTo>
                  <a:pt x="24151" y="7655"/>
                </a:lnTo>
                <a:lnTo>
                  <a:pt x="24129" y="7644"/>
                </a:lnTo>
                <a:lnTo>
                  <a:pt x="24108" y="7655"/>
                </a:lnTo>
                <a:lnTo>
                  <a:pt x="23252" y="7419"/>
                </a:lnTo>
                <a:lnTo>
                  <a:pt x="22984" y="6595"/>
                </a:lnTo>
                <a:close/>
                <a:moveTo>
                  <a:pt x="23209" y="5311"/>
                </a:moveTo>
                <a:lnTo>
                  <a:pt x="24183" y="5899"/>
                </a:lnTo>
                <a:lnTo>
                  <a:pt x="22898" y="6392"/>
                </a:lnTo>
                <a:lnTo>
                  <a:pt x="22716" y="6081"/>
                </a:lnTo>
                <a:lnTo>
                  <a:pt x="22856" y="5525"/>
                </a:lnTo>
                <a:close/>
                <a:moveTo>
                  <a:pt x="21742" y="5289"/>
                </a:moveTo>
                <a:lnTo>
                  <a:pt x="22631" y="5535"/>
                </a:lnTo>
                <a:lnTo>
                  <a:pt x="22481" y="6113"/>
                </a:lnTo>
                <a:lnTo>
                  <a:pt x="22695" y="6488"/>
                </a:lnTo>
                <a:lnTo>
                  <a:pt x="22320" y="6702"/>
                </a:lnTo>
                <a:lnTo>
                  <a:pt x="22160" y="7280"/>
                </a:lnTo>
                <a:lnTo>
                  <a:pt x="21271" y="7045"/>
                </a:lnTo>
                <a:lnTo>
                  <a:pt x="19987" y="5760"/>
                </a:lnTo>
                <a:close/>
                <a:moveTo>
                  <a:pt x="19815" y="4775"/>
                </a:moveTo>
                <a:lnTo>
                  <a:pt x="21314" y="5182"/>
                </a:lnTo>
                <a:lnTo>
                  <a:pt x="19815" y="5589"/>
                </a:lnTo>
                <a:lnTo>
                  <a:pt x="19815" y="5589"/>
                </a:lnTo>
                <a:lnTo>
                  <a:pt x="19409" y="5182"/>
                </a:lnTo>
                <a:lnTo>
                  <a:pt x="19815" y="4775"/>
                </a:lnTo>
                <a:close/>
                <a:moveTo>
                  <a:pt x="18467" y="3245"/>
                </a:moveTo>
                <a:lnTo>
                  <a:pt x="19569" y="2142"/>
                </a:lnTo>
                <a:lnTo>
                  <a:pt x="19162" y="3651"/>
                </a:lnTo>
                <a:lnTo>
                  <a:pt x="18606" y="3801"/>
                </a:lnTo>
                <a:close/>
                <a:moveTo>
                  <a:pt x="17407" y="3180"/>
                </a:moveTo>
                <a:lnTo>
                  <a:pt x="17813" y="1671"/>
                </a:lnTo>
                <a:lnTo>
                  <a:pt x="18220" y="3180"/>
                </a:lnTo>
                <a:lnTo>
                  <a:pt x="17813" y="3587"/>
                </a:lnTo>
                <a:close/>
                <a:moveTo>
                  <a:pt x="16058" y="2142"/>
                </a:moveTo>
                <a:lnTo>
                  <a:pt x="17171" y="3245"/>
                </a:lnTo>
                <a:lnTo>
                  <a:pt x="17021" y="3801"/>
                </a:lnTo>
                <a:lnTo>
                  <a:pt x="16465" y="3651"/>
                </a:lnTo>
                <a:close/>
                <a:moveTo>
                  <a:pt x="15887" y="4529"/>
                </a:moveTo>
                <a:lnTo>
                  <a:pt x="14784" y="3426"/>
                </a:lnTo>
                <a:lnTo>
                  <a:pt x="16283" y="3833"/>
                </a:lnTo>
                <a:lnTo>
                  <a:pt x="16433" y="4379"/>
                </a:lnTo>
                <a:close/>
                <a:moveTo>
                  <a:pt x="14313" y="5182"/>
                </a:moveTo>
                <a:lnTo>
                  <a:pt x="15822" y="4775"/>
                </a:lnTo>
                <a:lnTo>
                  <a:pt x="15822" y="4775"/>
                </a:lnTo>
                <a:lnTo>
                  <a:pt x="16218" y="5182"/>
                </a:lnTo>
                <a:lnTo>
                  <a:pt x="15822" y="5589"/>
                </a:lnTo>
                <a:close/>
                <a:moveTo>
                  <a:pt x="13885" y="5289"/>
                </a:moveTo>
                <a:lnTo>
                  <a:pt x="15640" y="5760"/>
                </a:lnTo>
                <a:lnTo>
                  <a:pt x="14356" y="7045"/>
                </a:lnTo>
                <a:lnTo>
                  <a:pt x="13467" y="7280"/>
                </a:lnTo>
                <a:lnTo>
                  <a:pt x="13307" y="6702"/>
                </a:lnTo>
                <a:lnTo>
                  <a:pt x="12932" y="6488"/>
                </a:lnTo>
                <a:lnTo>
                  <a:pt x="13157" y="6113"/>
                </a:lnTo>
                <a:lnTo>
                  <a:pt x="12996" y="5535"/>
                </a:lnTo>
                <a:close/>
                <a:moveTo>
                  <a:pt x="11444" y="5899"/>
                </a:moveTo>
                <a:lnTo>
                  <a:pt x="12418" y="5311"/>
                </a:lnTo>
                <a:lnTo>
                  <a:pt x="12771" y="5525"/>
                </a:lnTo>
                <a:lnTo>
                  <a:pt x="12921" y="6081"/>
                </a:lnTo>
                <a:lnTo>
                  <a:pt x="12739" y="6392"/>
                </a:lnTo>
                <a:close/>
                <a:moveTo>
                  <a:pt x="11208" y="6049"/>
                </a:moveTo>
                <a:lnTo>
                  <a:pt x="12643" y="6595"/>
                </a:lnTo>
                <a:lnTo>
                  <a:pt x="12375" y="7419"/>
                </a:lnTo>
                <a:lnTo>
                  <a:pt x="11519" y="7655"/>
                </a:lnTo>
                <a:lnTo>
                  <a:pt x="11498" y="7644"/>
                </a:lnTo>
                <a:lnTo>
                  <a:pt x="11476" y="7655"/>
                </a:lnTo>
                <a:lnTo>
                  <a:pt x="10620" y="7419"/>
                </a:lnTo>
                <a:lnTo>
                  <a:pt x="10341" y="6574"/>
                </a:lnTo>
                <a:close/>
                <a:moveTo>
                  <a:pt x="10020" y="5600"/>
                </a:moveTo>
                <a:lnTo>
                  <a:pt x="10941" y="5953"/>
                </a:lnTo>
                <a:lnTo>
                  <a:pt x="10277" y="6360"/>
                </a:lnTo>
                <a:close/>
                <a:moveTo>
                  <a:pt x="10159" y="6724"/>
                </a:moveTo>
                <a:lnTo>
                  <a:pt x="10448" y="7601"/>
                </a:lnTo>
                <a:lnTo>
                  <a:pt x="11230" y="7816"/>
                </a:lnTo>
                <a:lnTo>
                  <a:pt x="10416" y="8351"/>
                </a:lnTo>
                <a:lnTo>
                  <a:pt x="10416" y="8875"/>
                </a:lnTo>
                <a:lnTo>
                  <a:pt x="10042" y="8501"/>
                </a:lnTo>
                <a:lnTo>
                  <a:pt x="9003" y="8725"/>
                </a:lnTo>
                <a:lnTo>
                  <a:pt x="9217" y="7698"/>
                </a:lnTo>
                <a:lnTo>
                  <a:pt x="8928" y="7345"/>
                </a:lnTo>
                <a:lnTo>
                  <a:pt x="9378" y="7419"/>
                </a:lnTo>
                <a:close/>
                <a:moveTo>
                  <a:pt x="9196" y="5300"/>
                </a:moveTo>
                <a:lnTo>
                  <a:pt x="9763" y="5503"/>
                </a:lnTo>
                <a:lnTo>
                  <a:pt x="10084" y="6499"/>
                </a:lnTo>
                <a:lnTo>
                  <a:pt x="9314" y="7184"/>
                </a:lnTo>
                <a:lnTo>
                  <a:pt x="8714" y="7088"/>
                </a:lnTo>
                <a:lnTo>
                  <a:pt x="7687" y="5846"/>
                </a:lnTo>
                <a:close/>
                <a:moveTo>
                  <a:pt x="7537" y="4690"/>
                </a:moveTo>
                <a:lnTo>
                  <a:pt x="8875" y="5182"/>
                </a:lnTo>
                <a:lnTo>
                  <a:pt x="7537" y="5675"/>
                </a:lnTo>
                <a:lnTo>
                  <a:pt x="7130" y="5182"/>
                </a:lnTo>
                <a:close/>
                <a:moveTo>
                  <a:pt x="6980" y="3576"/>
                </a:moveTo>
                <a:lnTo>
                  <a:pt x="8382" y="3330"/>
                </a:lnTo>
                <a:lnTo>
                  <a:pt x="7472" y="4433"/>
                </a:lnTo>
                <a:lnTo>
                  <a:pt x="6862" y="4208"/>
                </a:lnTo>
                <a:close/>
                <a:moveTo>
                  <a:pt x="5931" y="2891"/>
                </a:moveTo>
                <a:lnTo>
                  <a:pt x="5931" y="2891"/>
                </a:lnTo>
                <a:lnTo>
                  <a:pt x="7034" y="1981"/>
                </a:lnTo>
                <a:lnTo>
                  <a:pt x="6787" y="3384"/>
                </a:lnTo>
                <a:lnTo>
                  <a:pt x="6156" y="3491"/>
                </a:lnTo>
                <a:close/>
                <a:moveTo>
                  <a:pt x="4689" y="2827"/>
                </a:moveTo>
                <a:lnTo>
                  <a:pt x="5182" y="1489"/>
                </a:lnTo>
                <a:lnTo>
                  <a:pt x="5674" y="2827"/>
                </a:lnTo>
                <a:lnTo>
                  <a:pt x="5182" y="3234"/>
                </a:lnTo>
                <a:close/>
                <a:moveTo>
                  <a:pt x="3576" y="3384"/>
                </a:moveTo>
                <a:lnTo>
                  <a:pt x="3330" y="1981"/>
                </a:lnTo>
                <a:lnTo>
                  <a:pt x="4432" y="2891"/>
                </a:lnTo>
                <a:lnTo>
                  <a:pt x="4207" y="3491"/>
                </a:lnTo>
                <a:close/>
                <a:moveTo>
                  <a:pt x="2891" y="4433"/>
                </a:moveTo>
                <a:lnTo>
                  <a:pt x="1981" y="3330"/>
                </a:lnTo>
                <a:lnTo>
                  <a:pt x="3383" y="3576"/>
                </a:lnTo>
                <a:lnTo>
                  <a:pt x="3501" y="4208"/>
                </a:lnTo>
                <a:close/>
                <a:moveTo>
                  <a:pt x="3383" y="6788"/>
                </a:moveTo>
                <a:lnTo>
                  <a:pt x="1981" y="7023"/>
                </a:lnTo>
                <a:lnTo>
                  <a:pt x="2891" y="5931"/>
                </a:lnTo>
                <a:lnTo>
                  <a:pt x="2891" y="5931"/>
                </a:lnTo>
                <a:lnTo>
                  <a:pt x="3501" y="6156"/>
                </a:lnTo>
                <a:close/>
                <a:moveTo>
                  <a:pt x="4432" y="7462"/>
                </a:moveTo>
                <a:lnTo>
                  <a:pt x="3330" y="8383"/>
                </a:lnTo>
                <a:lnTo>
                  <a:pt x="3576" y="6970"/>
                </a:lnTo>
                <a:lnTo>
                  <a:pt x="4207" y="6863"/>
                </a:lnTo>
                <a:close/>
                <a:moveTo>
                  <a:pt x="5182" y="8875"/>
                </a:moveTo>
                <a:lnTo>
                  <a:pt x="4689" y="7537"/>
                </a:lnTo>
                <a:lnTo>
                  <a:pt x="5182" y="7130"/>
                </a:lnTo>
                <a:lnTo>
                  <a:pt x="5674" y="7537"/>
                </a:lnTo>
                <a:close/>
                <a:moveTo>
                  <a:pt x="5503" y="9764"/>
                </a:moveTo>
                <a:lnTo>
                  <a:pt x="5299" y="9196"/>
                </a:lnTo>
                <a:lnTo>
                  <a:pt x="5856" y="7687"/>
                </a:lnTo>
                <a:lnTo>
                  <a:pt x="7087" y="8715"/>
                </a:lnTo>
                <a:lnTo>
                  <a:pt x="7194" y="9314"/>
                </a:lnTo>
                <a:lnTo>
                  <a:pt x="6498" y="10085"/>
                </a:lnTo>
                <a:close/>
                <a:moveTo>
                  <a:pt x="6723" y="10160"/>
                </a:moveTo>
                <a:lnTo>
                  <a:pt x="7419" y="9378"/>
                </a:lnTo>
                <a:lnTo>
                  <a:pt x="7344" y="8929"/>
                </a:lnTo>
                <a:lnTo>
                  <a:pt x="7697" y="9218"/>
                </a:lnTo>
                <a:lnTo>
                  <a:pt x="8725" y="9004"/>
                </a:lnTo>
                <a:lnTo>
                  <a:pt x="8511" y="10042"/>
                </a:lnTo>
                <a:lnTo>
                  <a:pt x="8875" y="10417"/>
                </a:lnTo>
                <a:lnTo>
                  <a:pt x="8350" y="10417"/>
                </a:lnTo>
                <a:lnTo>
                  <a:pt x="7815" y="11230"/>
                </a:lnTo>
                <a:lnTo>
                  <a:pt x="7601" y="10449"/>
                </a:lnTo>
                <a:close/>
                <a:moveTo>
                  <a:pt x="5952" y="10941"/>
                </a:moveTo>
                <a:lnTo>
                  <a:pt x="5610" y="10021"/>
                </a:lnTo>
                <a:lnTo>
                  <a:pt x="6359" y="10278"/>
                </a:lnTo>
                <a:close/>
                <a:moveTo>
                  <a:pt x="6049" y="11198"/>
                </a:moveTo>
                <a:lnTo>
                  <a:pt x="6573" y="10342"/>
                </a:lnTo>
                <a:lnTo>
                  <a:pt x="7419" y="10620"/>
                </a:lnTo>
                <a:lnTo>
                  <a:pt x="7654" y="11477"/>
                </a:lnTo>
                <a:lnTo>
                  <a:pt x="7644" y="11498"/>
                </a:lnTo>
                <a:lnTo>
                  <a:pt x="7654" y="11519"/>
                </a:lnTo>
                <a:lnTo>
                  <a:pt x="7419" y="12376"/>
                </a:lnTo>
                <a:lnTo>
                  <a:pt x="6595" y="12643"/>
                </a:lnTo>
                <a:close/>
                <a:moveTo>
                  <a:pt x="5310" y="12419"/>
                </a:moveTo>
                <a:lnTo>
                  <a:pt x="5909" y="11445"/>
                </a:lnTo>
                <a:lnTo>
                  <a:pt x="6391" y="12729"/>
                </a:lnTo>
                <a:lnTo>
                  <a:pt x="6081" y="12911"/>
                </a:lnTo>
                <a:lnTo>
                  <a:pt x="5524" y="12772"/>
                </a:lnTo>
                <a:close/>
                <a:moveTo>
                  <a:pt x="5299" y="13885"/>
                </a:moveTo>
                <a:lnTo>
                  <a:pt x="5535" y="12997"/>
                </a:lnTo>
                <a:lnTo>
                  <a:pt x="6113" y="13147"/>
                </a:lnTo>
                <a:lnTo>
                  <a:pt x="6488" y="12933"/>
                </a:lnTo>
                <a:lnTo>
                  <a:pt x="6712" y="13307"/>
                </a:lnTo>
                <a:lnTo>
                  <a:pt x="7290" y="13468"/>
                </a:lnTo>
                <a:lnTo>
                  <a:pt x="7044" y="14356"/>
                </a:lnTo>
                <a:lnTo>
                  <a:pt x="5760" y="15641"/>
                </a:lnTo>
                <a:close/>
                <a:moveTo>
                  <a:pt x="4775" y="15812"/>
                </a:moveTo>
                <a:lnTo>
                  <a:pt x="4775" y="15812"/>
                </a:lnTo>
                <a:lnTo>
                  <a:pt x="5182" y="14313"/>
                </a:lnTo>
                <a:lnTo>
                  <a:pt x="5588" y="15812"/>
                </a:lnTo>
                <a:lnTo>
                  <a:pt x="5182" y="16219"/>
                </a:lnTo>
                <a:close/>
                <a:moveTo>
                  <a:pt x="3426" y="14774"/>
                </a:moveTo>
                <a:lnTo>
                  <a:pt x="4529" y="15887"/>
                </a:lnTo>
                <a:lnTo>
                  <a:pt x="4389" y="16433"/>
                </a:lnTo>
                <a:lnTo>
                  <a:pt x="3833" y="16283"/>
                </a:lnTo>
                <a:close/>
                <a:moveTo>
                  <a:pt x="3255" y="17161"/>
                </a:moveTo>
                <a:lnTo>
                  <a:pt x="2141" y="16058"/>
                </a:lnTo>
                <a:lnTo>
                  <a:pt x="3651" y="16465"/>
                </a:lnTo>
                <a:lnTo>
                  <a:pt x="3801" y="17022"/>
                </a:lnTo>
                <a:close/>
                <a:moveTo>
                  <a:pt x="1681" y="17814"/>
                </a:moveTo>
                <a:lnTo>
                  <a:pt x="3180" y="17407"/>
                </a:lnTo>
                <a:lnTo>
                  <a:pt x="3586" y="17814"/>
                </a:lnTo>
                <a:lnTo>
                  <a:pt x="3180" y="18221"/>
                </a:lnTo>
                <a:close/>
                <a:moveTo>
                  <a:pt x="3651" y="19163"/>
                </a:moveTo>
                <a:lnTo>
                  <a:pt x="2141" y="19570"/>
                </a:lnTo>
                <a:lnTo>
                  <a:pt x="3255" y="18467"/>
                </a:lnTo>
                <a:lnTo>
                  <a:pt x="3801" y="18606"/>
                </a:lnTo>
                <a:lnTo>
                  <a:pt x="3683" y="19056"/>
                </a:lnTo>
                <a:close/>
                <a:moveTo>
                  <a:pt x="5182" y="21315"/>
                </a:moveTo>
                <a:lnTo>
                  <a:pt x="4775" y="19805"/>
                </a:lnTo>
                <a:lnTo>
                  <a:pt x="5182" y="19409"/>
                </a:lnTo>
                <a:lnTo>
                  <a:pt x="5588" y="19805"/>
                </a:lnTo>
                <a:close/>
                <a:moveTo>
                  <a:pt x="5299" y="21743"/>
                </a:moveTo>
                <a:lnTo>
                  <a:pt x="5760" y="19987"/>
                </a:lnTo>
                <a:lnTo>
                  <a:pt x="7044" y="21272"/>
                </a:lnTo>
                <a:lnTo>
                  <a:pt x="7290" y="22160"/>
                </a:lnTo>
                <a:lnTo>
                  <a:pt x="6712" y="22321"/>
                </a:lnTo>
                <a:lnTo>
                  <a:pt x="6488" y="22695"/>
                </a:lnTo>
                <a:lnTo>
                  <a:pt x="6113" y="22481"/>
                </a:lnTo>
                <a:lnTo>
                  <a:pt x="5535" y="22631"/>
                </a:lnTo>
                <a:close/>
                <a:moveTo>
                  <a:pt x="5909" y="24183"/>
                </a:moveTo>
                <a:lnTo>
                  <a:pt x="5310" y="23209"/>
                </a:lnTo>
                <a:lnTo>
                  <a:pt x="5524" y="22856"/>
                </a:lnTo>
                <a:lnTo>
                  <a:pt x="6081" y="22706"/>
                </a:lnTo>
                <a:lnTo>
                  <a:pt x="6391" y="22888"/>
                </a:lnTo>
                <a:close/>
                <a:moveTo>
                  <a:pt x="6049" y="24419"/>
                </a:moveTo>
                <a:lnTo>
                  <a:pt x="6595" y="22985"/>
                </a:lnTo>
                <a:lnTo>
                  <a:pt x="7419" y="23252"/>
                </a:lnTo>
                <a:lnTo>
                  <a:pt x="7654" y="24109"/>
                </a:lnTo>
                <a:lnTo>
                  <a:pt x="7644" y="24130"/>
                </a:lnTo>
                <a:lnTo>
                  <a:pt x="7654" y="24151"/>
                </a:lnTo>
                <a:lnTo>
                  <a:pt x="7419" y="25008"/>
                </a:lnTo>
                <a:lnTo>
                  <a:pt x="6573" y="25286"/>
                </a:lnTo>
                <a:close/>
                <a:moveTo>
                  <a:pt x="5610" y="25607"/>
                </a:moveTo>
                <a:lnTo>
                  <a:pt x="5952" y="24687"/>
                </a:lnTo>
                <a:lnTo>
                  <a:pt x="6359" y="25350"/>
                </a:lnTo>
                <a:close/>
                <a:moveTo>
                  <a:pt x="4689" y="28091"/>
                </a:moveTo>
                <a:lnTo>
                  <a:pt x="5182" y="26753"/>
                </a:lnTo>
                <a:lnTo>
                  <a:pt x="5674" y="28091"/>
                </a:lnTo>
                <a:lnTo>
                  <a:pt x="5182" y="28498"/>
                </a:lnTo>
                <a:close/>
                <a:moveTo>
                  <a:pt x="3576" y="28647"/>
                </a:moveTo>
                <a:lnTo>
                  <a:pt x="3330" y="27245"/>
                </a:lnTo>
                <a:lnTo>
                  <a:pt x="4432" y="28155"/>
                </a:lnTo>
                <a:lnTo>
                  <a:pt x="4207" y="28765"/>
                </a:lnTo>
                <a:close/>
                <a:moveTo>
                  <a:pt x="1981" y="28594"/>
                </a:moveTo>
                <a:lnTo>
                  <a:pt x="3383" y="28840"/>
                </a:lnTo>
                <a:lnTo>
                  <a:pt x="3501" y="29472"/>
                </a:lnTo>
                <a:lnTo>
                  <a:pt x="2891" y="29697"/>
                </a:lnTo>
                <a:close/>
                <a:moveTo>
                  <a:pt x="3383" y="32052"/>
                </a:moveTo>
                <a:lnTo>
                  <a:pt x="1981" y="32298"/>
                </a:lnTo>
                <a:lnTo>
                  <a:pt x="2891" y="31195"/>
                </a:lnTo>
                <a:lnTo>
                  <a:pt x="3501" y="31420"/>
                </a:lnTo>
                <a:close/>
                <a:moveTo>
                  <a:pt x="4432" y="32737"/>
                </a:moveTo>
                <a:lnTo>
                  <a:pt x="3330" y="33647"/>
                </a:lnTo>
                <a:lnTo>
                  <a:pt x="3576" y="32244"/>
                </a:lnTo>
                <a:lnTo>
                  <a:pt x="4207" y="32127"/>
                </a:lnTo>
                <a:close/>
                <a:moveTo>
                  <a:pt x="7034" y="33647"/>
                </a:moveTo>
                <a:lnTo>
                  <a:pt x="5931" y="32737"/>
                </a:lnTo>
                <a:lnTo>
                  <a:pt x="6156" y="32127"/>
                </a:lnTo>
                <a:lnTo>
                  <a:pt x="6787" y="32244"/>
                </a:lnTo>
                <a:close/>
                <a:moveTo>
                  <a:pt x="8382" y="32298"/>
                </a:moveTo>
                <a:lnTo>
                  <a:pt x="6980" y="32052"/>
                </a:lnTo>
                <a:lnTo>
                  <a:pt x="6862" y="31420"/>
                </a:lnTo>
                <a:lnTo>
                  <a:pt x="7472" y="31195"/>
                </a:lnTo>
                <a:close/>
                <a:moveTo>
                  <a:pt x="8875" y="30446"/>
                </a:moveTo>
                <a:lnTo>
                  <a:pt x="7537" y="30938"/>
                </a:lnTo>
                <a:lnTo>
                  <a:pt x="7130" y="30446"/>
                </a:lnTo>
                <a:lnTo>
                  <a:pt x="7537" y="29953"/>
                </a:lnTo>
                <a:close/>
                <a:moveTo>
                  <a:pt x="9763" y="30125"/>
                </a:moveTo>
                <a:lnTo>
                  <a:pt x="9196" y="30328"/>
                </a:lnTo>
                <a:lnTo>
                  <a:pt x="7687" y="29772"/>
                </a:lnTo>
                <a:lnTo>
                  <a:pt x="8714" y="28540"/>
                </a:lnTo>
                <a:lnTo>
                  <a:pt x="9314" y="28433"/>
                </a:lnTo>
                <a:lnTo>
                  <a:pt x="10084" y="29129"/>
                </a:lnTo>
                <a:close/>
                <a:moveTo>
                  <a:pt x="10159" y="28904"/>
                </a:moveTo>
                <a:lnTo>
                  <a:pt x="9378" y="28209"/>
                </a:lnTo>
                <a:lnTo>
                  <a:pt x="8928" y="28284"/>
                </a:lnTo>
                <a:lnTo>
                  <a:pt x="9217" y="27930"/>
                </a:lnTo>
                <a:lnTo>
                  <a:pt x="9003" y="26903"/>
                </a:lnTo>
                <a:lnTo>
                  <a:pt x="10042" y="27117"/>
                </a:lnTo>
                <a:lnTo>
                  <a:pt x="10416" y="26753"/>
                </a:lnTo>
                <a:lnTo>
                  <a:pt x="10416" y="27277"/>
                </a:lnTo>
                <a:lnTo>
                  <a:pt x="11230" y="27812"/>
                </a:lnTo>
                <a:lnTo>
                  <a:pt x="10448" y="28027"/>
                </a:lnTo>
                <a:close/>
                <a:moveTo>
                  <a:pt x="10941" y="29675"/>
                </a:moveTo>
                <a:lnTo>
                  <a:pt x="10020" y="30018"/>
                </a:lnTo>
                <a:lnTo>
                  <a:pt x="10277" y="29268"/>
                </a:lnTo>
                <a:close/>
                <a:moveTo>
                  <a:pt x="11208" y="29579"/>
                </a:moveTo>
                <a:lnTo>
                  <a:pt x="10341" y="29054"/>
                </a:lnTo>
                <a:lnTo>
                  <a:pt x="10620" y="28209"/>
                </a:lnTo>
                <a:lnTo>
                  <a:pt x="11476" y="27973"/>
                </a:lnTo>
                <a:lnTo>
                  <a:pt x="11498" y="27984"/>
                </a:lnTo>
                <a:lnTo>
                  <a:pt x="11519" y="27973"/>
                </a:lnTo>
                <a:lnTo>
                  <a:pt x="12375" y="28209"/>
                </a:lnTo>
                <a:lnTo>
                  <a:pt x="12643" y="29033"/>
                </a:lnTo>
                <a:close/>
                <a:moveTo>
                  <a:pt x="12418" y="30317"/>
                </a:moveTo>
                <a:lnTo>
                  <a:pt x="11444" y="29718"/>
                </a:lnTo>
                <a:lnTo>
                  <a:pt x="12739" y="29236"/>
                </a:lnTo>
                <a:lnTo>
                  <a:pt x="12921" y="29547"/>
                </a:lnTo>
                <a:lnTo>
                  <a:pt x="12771" y="30103"/>
                </a:lnTo>
                <a:close/>
                <a:moveTo>
                  <a:pt x="13885" y="30328"/>
                </a:moveTo>
                <a:lnTo>
                  <a:pt x="12996" y="30093"/>
                </a:lnTo>
                <a:lnTo>
                  <a:pt x="13146" y="29515"/>
                </a:lnTo>
                <a:lnTo>
                  <a:pt x="12932" y="29140"/>
                </a:lnTo>
                <a:lnTo>
                  <a:pt x="13307" y="28915"/>
                </a:lnTo>
                <a:lnTo>
                  <a:pt x="13467" y="28337"/>
                </a:lnTo>
                <a:lnTo>
                  <a:pt x="14356" y="28583"/>
                </a:lnTo>
                <a:lnTo>
                  <a:pt x="15640" y="29868"/>
                </a:lnTo>
                <a:close/>
                <a:moveTo>
                  <a:pt x="15822" y="30853"/>
                </a:moveTo>
                <a:lnTo>
                  <a:pt x="14313" y="30446"/>
                </a:lnTo>
                <a:lnTo>
                  <a:pt x="15822" y="30039"/>
                </a:lnTo>
                <a:lnTo>
                  <a:pt x="16218" y="30446"/>
                </a:lnTo>
                <a:close/>
                <a:moveTo>
                  <a:pt x="17171" y="32373"/>
                </a:moveTo>
                <a:lnTo>
                  <a:pt x="16058" y="33486"/>
                </a:lnTo>
                <a:lnTo>
                  <a:pt x="16465" y="31977"/>
                </a:lnTo>
                <a:lnTo>
                  <a:pt x="17021" y="31827"/>
                </a:lnTo>
                <a:close/>
                <a:moveTo>
                  <a:pt x="18220" y="32437"/>
                </a:moveTo>
                <a:lnTo>
                  <a:pt x="17813" y="33946"/>
                </a:lnTo>
                <a:lnTo>
                  <a:pt x="17407" y="32448"/>
                </a:lnTo>
                <a:lnTo>
                  <a:pt x="17813" y="32041"/>
                </a:lnTo>
                <a:close/>
                <a:moveTo>
                  <a:pt x="19162" y="31977"/>
                </a:moveTo>
                <a:lnTo>
                  <a:pt x="19569" y="33486"/>
                </a:lnTo>
                <a:lnTo>
                  <a:pt x="18467" y="32373"/>
                </a:lnTo>
                <a:lnTo>
                  <a:pt x="18606" y="31827"/>
                </a:lnTo>
                <a:close/>
                <a:moveTo>
                  <a:pt x="19740" y="31099"/>
                </a:moveTo>
                <a:lnTo>
                  <a:pt x="20854" y="32202"/>
                </a:lnTo>
                <a:lnTo>
                  <a:pt x="19344" y="31795"/>
                </a:lnTo>
                <a:lnTo>
                  <a:pt x="19194" y="31238"/>
                </a:lnTo>
                <a:close/>
                <a:moveTo>
                  <a:pt x="21314" y="30446"/>
                </a:moveTo>
                <a:lnTo>
                  <a:pt x="19815" y="30853"/>
                </a:lnTo>
                <a:lnTo>
                  <a:pt x="19409" y="30446"/>
                </a:lnTo>
                <a:lnTo>
                  <a:pt x="19815" y="30039"/>
                </a:lnTo>
                <a:lnTo>
                  <a:pt x="19815" y="30039"/>
                </a:lnTo>
                <a:close/>
                <a:moveTo>
                  <a:pt x="21742" y="30328"/>
                </a:moveTo>
                <a:lnTo>
                  <a:pt x="19987" y="29868"/>
                </a:lnTo>
                <a:lnTo>
                  <a:pt x="21271" y="28583"/>
                </a:lnTo>
                <a:lnTo>
                  <a:pt x="22160" y="28337"/>
                </a:lnTo>
                <a:lnTo>
                  <a:pt x="22320" y="28915"/>
                </a:lnTo>
                <a:lnTo>
                  <a:pt x="22695" y="29140"/>
                </a:lnTo>
                <a:lnTo>
                  <a:pt x="22481" y="29515"/>
                </a:lnTo>
                <a:lnTo>
                  <a:pt x="22631" y="30093"/>
                </a:lnTo>
                <a:close/>
                <a:moveTo>
                  <a:pt x="24183" y="29718"/>
                </a:moveTo>
                <a:lnTo>
                  <a:pt x="23209" y="30317"/>
                </a:lnTo>
                <a:lnTo>
                  <a:pt x="22856" y="30103"/>
                </a:lnTo>
                <a:lnTo>
                  <a:pt x="22716" y="29547"/>
                </a:lnTo>
                <a:lnTo>
                  <a:pt x="22898" y="29236"/>
                </a:lnTo>
                <a:close/>
                <a:moveTo>
                  <a:pt x="24419" y="29579"/>
                </a:moveTo>
                <a:lnTo>
                  <a:pt x="22984" y="29033"/>
                </a:lnTo>
                <a:lnTo>
                  <a:pt x="23252" y="28209"/>
                </a:lnTo>
                <a:lnTo>
                  <a:pt x="24108" y="27973"/>
                </a:lnTo>
                <a:lnTo>
                  <a:pt x="24129" y="27984"/>
                </a:lnTo>
                <a:lnTo>
                  <a:pt x="24151" y="27973"/>
                </a:lnTo>
                <a:lnTo>
                  <a:pt x="25007" y="28209"/>
                </a:lnTo>
                <a:lnTo>
                  <a:pt x="25286" y="29054"/>
                </a:lnTo>
                <a:close/>
                <a:moveTo>
                  <a:pt x="25607" y="30018"/>
                </a:moveTo>
                <a:lnTo>
                  <a:pt x="24686" y="29675"/>
                </a:lnTo>
                <a:lnTo>
                  <a:pt x="25350" y="29268"/>
                </a:lnTo>
                <a:close/>
                <a:moveTo>
                  <a:pt x="26431" y="30328"/>
                </a:moveTo>
                <a:lnTo>
                  <a:pt x="25864" y="30125"/>
                </a:lnTo>
                <a:lnTo>
                  <a:pt x="25543" y="29129"/>
                </a:lnTo>
                <a:lnTo>
                  <a:pt x="26313" y="28433"/>
                </a:lnTo>
                <a:lnTo>
                  <a:pt x="26913" y="28540"/>
                </a:lnTo>
                <a:lnTo>
                  <a:pt x="27940" y="29772"/>
                </a:lnTo>
                <a:close/>
                <a:moveTo>
                  <a:pt x="28090" y="30938"/>
                </a:moveTo>
                <a:lnTo>
                  <a:pt x="26752" y="30446"/>
                </a:lnTo>
                <a:lnTo>
                  <a:pt x="28090" y="29953"/>
                </a:lnTo>
                <a:lnTo>
                  <a:pt x="28497" y="30446"/>
                </a:lnTo>
                <a:close/>
                <a:moveTo>
                  <a:pt x="28658" y="32052"/>
                </a:moveTo>
                <a:lnTo>
                  <a:pt x="27245" y="32298"/>
                </a:lnTo>
                <a:lnTo>
                  <a:pt x="28155" y="31195"/>
                </a:lnTo>
                <a:lnTo>
                  <a:pt x="28765" y="31420"/>
                </a:lnTo>
                <a:close/>
                <a:moveTo>
                  <a:pt x="29696" y="32737"/>
                </a:moveTo>
                <a:lnTo>
                  <a:pt x="28604" y="33647"/>
                </a:lnTo>
                <a:lnTo>
                  <a:pt x="28840" y="32244"/>
                </a:lnTo>
                <a:lnTo>
                  <a:pt x="29471" y="32127"/>
                </a:lnTo>
                <a:close/>
                <a:moveTo>
                  <a:pt x="32297" y="33647"/>
                </a:moveTo>
                <a:lnTo>
                  <a:pt x="31195" y="32737"/>
                </a:lnTo>
                <a:lnTo>
                  <a:pt x="31420" y="32127"/>
                </a:lnTo>
                <a:lnTo>
                  <a:pt x="32051" y="32244"/>
                </a:lnTo>
                <a:close/>
                <a:moveTo>
                  <a:pt x="33646" y="32298"/>
                </a:moveTo>
                <a:lnTo>
                  <a:pt x="32244" y="32052"/>
                </a:lnTo>
                <a:lnTo>
                  <a:pt x="32137" y="31420"/>
                </a:lnTo>
                <a:lnTo>
                  <a:pt x="32736" y="31195"/>
                </a:lnTo>
                <a:close/>
                <a:moveTo>
                  <a:pt x="34139" y="30446"/>
                </a:moveTo>
                <a:lnTo>
                  <a:pt x="32801" y="30938"/>
                </a:lnTo>
                <a:lnTo>
                  <a:pt x="32394" y="30446"/>
                </a:lnTo>
                <a:lnTo>
                  <a:pt x="32801" y="29953"/>
                </a:lnTo>
                <a:close/>
                <a:moveTo>
                  <a:pt x="35027" y="30125"/>
                </a:moveTo>
                <a:lnTo>
                  <a:pt x="34460" y="30328"/>
                </a:lnTo>
                <a:lnTo>
                  <a:pt x="32950" y="29772"/>
                </a:lnTo>
                <a:lnTo>
                  <a:pt x="33978" y="28540"/>
                </a:lnTo>
                <a:lnTo>
                  <a:pt x="34578" y="28433"/>
                </a:lnTo>
                <a:lnTo>
                  <a:pt x="35348" y="29129"/>
                </a:lnTo>
                <a:close/>
                <a:moveTo>
                  <a:pt x="35423" y="28904"/>
                </a:moveTo>
                <a:lnTo>
                  <a:pt x="34642" y="28209"/>
                </a:lnTo>
                <a:lnTo>
                  <a:pt x="34192" y="28284"/>
                </a:lnTo>
                <a:lnTo>
                  <a:pt x="34481" y="27930"/>
                </a:lnTo>
                <a:lnTo>
                  <a:pt x="34267" y="26903"/>
                </a:lnTo>
                <a:lnTo>
                  <a:pt x="35306" y="27117"/>
                </a:lnTo>
                <a:lnTo>
                  <a:pt x="35680" y="26753"/>
                </a:lnTo>
                <a:lnTo>
                  <a:pt x="35680" y="27277"/>
                </a:lnTo>
                <a:lnTo>
                  <a:pt x="36505" y="27812"/>
                </a:lnTo>
                <a:lnTo>
                  <a:pt x="35712" y="28027"/>
                </a:lnTo>
                <a:close/>
                <a:moveTo>
                  <a:pt x="36205" y="29675"/>
                </a:moveTo>
                <a:lnTo>
                  <a:pt x="35295" y="30018"/>
                </a:lnTo>
                <a:lnTo>
                  <a:pt x="35541" y="29268"/>
                </a:lnTo>
                <a:close/>
                <a:moveTo>
                  <a:pt x="36472" y="29579"/>
                </a:moveTo>
                <a:lnTo>
                  <a:pt x="35605" y="29054"/>
                </a:lnTo>
                <a:lnTo>
                  <a:pt x="35884" y="28209"/>
                </a:lnTo>
                <a:lnTo>
                  <a:pt x="36740" y="27973"/>
                </a:lnTo>
                <a:lnTo>
                  <a:pt x="36761" y="27984"/>
                </a:lnTo>
                <a:lnTo>
                  <a:pt x="36783" y="27973"/>
                </a:lnTo>
                <a:lnTo>
                  <a:pt x="37639" y="28209"/>
                </a:lnTo>
                <a:lnTo>
                  <a:pt x="37907" y="29033"/>
                </a:lnTo>
                <a:close/>
                <a:moveTo>
                  <a:pt x="37682" y="30317"/>
                </a:moveTo>
                <a:lnTo>
                  <a:pt x="36708" y="29718"/>
                </a:lnTo>
                <a:lnTo>
                  <a:pt x="38003" y="29236"/>
                </a:lnTo>
                <a:lnTo>
                  <a:pt x="38185" y="29547"/>
                </a:lnTo>
                <a:lnTo>
                  <a:pt x="38035" y="30103"/>
                </a:lnTo>
                <a:close/>
                <a:moveTo>
                  <a:pt x="39149" y="30328"/>
                </a:moveTo>
                <a:lnTo>
                  <a:pt x="38260" y="30093"/>
                </a:lnTo>
                <a:lnTo>
                  <a:pt x="38421" y="29515"/>
                </a:lnTo>
                <a:lnTo>
                  <a:pt x="38196" y="29140"/>
                </a:lnTo>
                <a:lnTo>
                  <a:pt x="38581" y="28915"/>
                </a:lnTo>
                <a:lnTo>
                  <a:pt x="38731" y="28337"/>
                </a:lnTo>
                <a:lnTo>
                  <a:pt x="39620" y="28583"/>
                </a:lnTo>
                <a:lnTo>
                  <a:pt x="40904" y="29868"/>
                </a:lnTo>
                <a:close/>
                <a:moveTo>
                  <a:pt x="41086" y="30853"/>
                </a:moveTo>
                <a:lnTo>
                  <a:pt x="39577" y="30446"/>
                </a:lnTo>
                <a:lnTo>
                  <a:pt x="41086" y="30039"/>
                </a:lnTo>
                <a:lnTo>
                  <a:pt x="41086" y="30039"/>
                </a:lnTo>
                <a:lnTo>
                  <a:pt x="41482" y="30446"/>
                </a:lnTo>
                <a:close/>
                <a:moveTo>
                  <a:pt x="42435" y="32373"/>
                </a:moveTo>
                <a:lnTo>
                  <a:pt x="41322" y="33486"/>
                </a:lnTo>
                <a:lnTo>
                  <a:pt x="41729" y="31977"/>
                </a:lnTo>
                <a:lnTo>
                  <a:pt x="42285" y="31827"/>
                </a:lnTo>
                <a:close/>
                <a:moveTo>
                  <a:pt x="43484" y="32437"/>
                </a:moveTo>
                <a:lnTo>
                  <a:pt x="43077" y="33946"/>
                </a:lnTo>
                <a:lnTo>
                  <a:pt x="42671" y="32448"/>
                </a:lnTo>
                <a:lnTo>
                  <a:pt x="43077" y="32041"/>
                </a:lnTo>
                <a:close/>
                <a:moveTo>
                  <a:pt x="44426" y="31977"/>
                </a:moveTo>
                <a:lnTo>
                  <a:pt x="44833" y="33486"/>
                </a:lnTo>
                <a:lnTo>
                  <a:pt x="43730" y="32373"/>
                </a:lnTo>
                <a:lnTo>
                  <a:pt x="43880" y="31827"/>
                </a:lnTo>
                <a:close/>
                <a:moveTo>
                  <a:pt x="45015" y="31099"/>
                </a:moveTo>
                <a:lnTo>
                  <a:pt x="46118" y="32202"/>
                </a:lnTo>
                <a:lnTo>
                  <a:pt x="44608" y="31795"/>
                </a:lnTo>
                <a:lnTo>
                  <a:pt x="44458" y="31238"/>
                </a:lnTo>
                <a:close/>
                <a:moveTo>
                  <a:pt x="46589" y="30446"/>
                </a:moveTo>
                <a:lnTo>
                  <a:pt x="45079" y="30853"/>
                </a:lnTo>
                <a:lnTo>
                  <a:pt x="45079" y="30853"/>
                </a:lnTo>
                <a:lnTo>
                  <a:pt x="44672" y="30446"/>
                </a:lnTo>
                <a:lnTo>
                  <a:pt x="45079" y="30039"/>
                </a:lnTo>
                <a:lnTo>
                  <a:pt x="45079" y="30039"/>
                </a:lnTo>
                <a:close/>
                <a:moveTo>
                  <a:pt x="47006" y="30328"/>
                </a:moveTo>
                <a:lnTo>
                  <a:pt x="45251" y="29868"/>
                </a:lnTo>
                <a:lnTo>
                  <a:pt x="46535" y="28583"/>
                </a:lnTo>
                <a:lnTo>
                  <a:pt x="47424" y="28337"/>
                </a:lnTo>
                <a:lnTo>
                  <a:pt x="47584" y="28915"/>
                </a:lnTo>
                <a:lnTo>
                  <a:pt x="47959" y="29140"/>
                </a:lnTo>
                <a:lnTo>
                  <a:pt x="47745" y="29515"/>
                </a:lnTo>
                <a:lnTo>
                  <a:pt x="47895" y="30093"/>
                </a:lnTo>
                <a:close/>
                <a:moveTo>
                  <a:pt x="49458" y="29718"/>
                </a:moveTo>
                <a:lnTo>
                  <a:pt x="48483" y="30317"/>
                </a:lnTo>
                <a:lnTo>
                  <a:pt x="48130" y="30103"/>
                </a:lnTo>
                <a:lnTo>
                  <a:pt x="47980" y="29547"/>
                </a:lnTo>
                <a:lnTo>
                  <a:pt x="48162" y="29236"/>
                </a:lnTo>
                <a:close/>
                <a:moveTo>
                  <a:pt x="49693" y="29579"/>
                </a:moveTo>
                <a:lnTo>
                  <a:pt x="48248" y="29033"/>
                </a:lnTo>
                <a:lnTo>
                  <a:pt x="48516" y="28209"/>
                </a:lnTo>
                <a:lnTo>
                  <a:pt x="49383" y="27973"/>
                </a:lnTo>
                <a:lnTo>
                  <a:pt x="49393" y="27984"/>
                </a:lnTo>
                <a:lnTo>
                  <a:pt x="49415" y="27973"/>
                </a:lnTo>
                <a:lnTo>
                  <a:pt x="50271" y="28209"/>
                </a:lnTo>
                <a:lnTo>
                  <a:pt x="50550" y="29054"/>
                </a:lnTo>
                <a:close/>
                <a:moveTo>
                  <a:pt x="50871" y="30018"/>
                </a:moveTo>
                <a:lnTo>
                  <a:pt x="49950" y="29675"/>
                </a:lnTo>
                <a:lnTo>
                  <a:pt x="50624" y="29268"/>
                </a:lnTo>
                <a:close/>
                <a:moveTo>
                  <a:pt x="50732" y="28904"/>
                </a:moveTo>
                <a:lnTo>
                  <a:pt x="50442" y="28027"/>
                </a:lnTo>
                <a:lnTo>
                  <a:pt x="49661" y="27812"/>
                </a:lnTo>
                <a:lnTo>
                  <a:pt x="50485" y="27277"/>
                </a:lnTo>
                <a:lnTo>
                  <a:pt x="50485" y="26742"/>
                </a:lnTo>
                <a:lnTo>
                  <a:pt x="50849" y="27117"/>
                </a:lnTo>
                <a:lnTo>
                  <a:pt x="51888" y="26903"/>
                </a:lnTo>
                <a:lnTo>
                  <a:pt x="51674" y="27930"/>
                </a:lnTo>
                <a:lnTo>
                  <a:pt x="51963" y="28284"/>
                </a:lnTo>
                <a:lnTo>
                  <a:pt x="51513" y="28209"/>
                </a:lnTo>
                <a:close/>
                <a:moveTo>
                  <a:pt x="51695" y="30328"/>
                </a:moveTo>
                <a:lnTo>
                  <a:pt x="51128" y="30125"/>
                </a:lnTo>
                <a:lnTo>
                  <a:pt x="50806" y="29129"/>
                </a:lnTo>
                <a:lnTo>
                  <a:pt x="51577" y="28433"/>
                </a:lnTo>
                <a:lnTo>
                  <a:pt x="52177" y="28540"/>
                </a:lnTo>
                <a:lnTo>
                  <a:pt x="53204" y="29772"/>
                </a:lnTo>
                <a:close/>
                <a:moveTo>
                  <a:pt x="53354" y="30938"/>
                </a:moveTo>
                <a:lnTo>
                  <a:pt x="52016" y="30446"/>
                </a:lnTo>
                <a:lnTo>
                  <a:pt x="53354" y="29953"/>
                </a:lnTo>
                <a:lnTo>
                  <a:pt x="53772" y="30446"/>
                </a:lnTo>
                <a:close/>
                <a:moveTo>
                  <a:pt x="53922" y="32052"/>
                </a:moveTo>
                <a:lnTo>
                  <a:pt x="52509" y="32298"/>
                </a:lnTo>
                <a:lnTo>
                  <a:pt x="53429" y="31195"/>
                </a:lnTo>
                <a:lnTo>
                  <a:pt x="54029" y="31420"/>
                </a:lnTo>
                <a:close/>
                <a:moveTo>
                  <a:pt x="54960" y="32737"/>
                </a:moveTo>
                <a:lnTo>
                  <a:pt x="54960" y="32737"/>
                </a:lnTo>
                <a:lnTo>
                  <a:pt x="53868" y="33647"/>
                </a:lnTo>
                <a:lnTo>
                  <a:pt x="54104" y="32244"/>
                </a:lnTo>
                <a:lnTo>
                  <a:pt x="54104" y="32244"/>
                </a:lnTo>
                <a:lnTo>
                  <a:pt x="54735" y="32127"/>
                </a:lnTo>
                <a:close/>
                <a:moveTo>
                  <a:pt x="56202" y="32801"/>
                </a:moveTo>
                <a:lnTo>
                  <a:pt x="55709" y="34139"/>
                </a:lnTo>
                <a:lnTo>
                  <a:pt x="55217" y="32801"/>
                </a:lnTo>
                <a:lnTo>
                  <a:pt x="55709" y="32394"/>
                </a:lnTo>
                <a:close/>
                <a:moveTo>
                  <a:pt x="57315" y="32244"/>
                </a:moveTo>
                <a:lnTo>
                  <a:pt x="57561" y="33647"/>
                </a:lnTo>
                <a:lnTo>
                  <a:pt x="56459" y="32737"/>
                </a:lnTo>
                <a:lnTo>
                  <a:pt x="56684" y="32127"/>
                </a:lnTo>
                <a:close/>
                <a:moveTo>
                  <a:pt x="58000" y="31195"/>
                </a:moveTo>
                <a:lnTo>
                  <a:pt x="58910" y="32298"/>
                </a:lnTo>
                <a:lnTo>
                  <a:pt x="57508" y="32052"/>
                </a:lnTo>
                <a:lnTo>
                  <a:pt x="57401" y="31420"/>
                </a:lnTo>
                <a:close/>
                <a:moveTo>
                  <a:pt x="57508" y="28840"/>
                </a:moveTo>
                <a:lnTo>
                  <a:pt x="58910" y="28594"/>
                </a:lnTo>
                <a:lnTo>
                  <a:pt x="58000" y="29697"/>
                </a:lnTo>
                <a:lnTo>
                  <a:pt x="57401" y="29472"/>
                </a:lnTo>
                <a:close/>
                <a:moveTo>
                  <a:pt x="56459" y="28155"/>
                </a:moveTo>
                <a:lnTo>
                  <a:pt x="57561" y="27245"/>
                </a:lnTo>
                <a:lnTo>
                  <a:pt x="57315" y="28647"/>
                </a:lnTo>
                <a:lnTo>
                  <a:pt x="56684" y="28765"/>
                </a:lnTo>
                <a:close/>
                <a:moveTo>
                  <a:pt x="55709" y="26753"/>
                </a:moveTo>
                <a:lnTo>
                  <a:pt x="56202" y="28091"/>
                </a:lnTo>
                <a:lnTo>
                  <a:pt x="55709" y="28498"/>
                </a:lnTo>
                <a:lnTo>
                  <a:pt x="55217" y="28091"/>
                </a:lnTo>
                <a:close/>
                <a:moveTo>
                  <a:pt x="55388" y="25864"/>
                </a:moveTo>
                <a:lnTo>
                  <a:pt x="55592" y="26432"/>
                </a:lnTo>
                <a:lnTo>
                  <a:pt x="55046" y="27941"/>
                </a:lnTo>
                <a:lnTo>
                  <a:pt x="53804" y="26913"/>
                </a:lnTo>
                <a:lnTo>
                  <a:pt x="53708" y="26314"/>
                </a:lnTo>
                <a:lnTo>
                  <a:pt x="54403" y="25543"/>
                </a:lnTo>
                <a:lnTo>
                  <a:pt x="54585" y="25607"/>
                </a:lnTo>
                <a:close/>
                <a:moveTo>
                  <a:pt x="54939" y="24687"/>
                </a:moveTo>
                <a:lnTo>
                  <a:pt x="55292" y="25607"/>
                </a:lnTo>
                <a:lnTo>
                  <a:pt x="54532" y="25350"/>
                </a:lnTo>
                <a:close/>
                <a:moveTo>
                  <a:pt x="54842" y="24419"/>
                </a:moveTo>
                <a:lnTo>
                  <a:pt x="54318" y="25286"/>
                </a:lnTo>
                <a:lnTo>
                  <a:pt x="53472" y="25008"/>
                </a:lnTo>
                <a:lnTo>
                  <a:pt x="53237" y="24151"/>
                </a:lnTo>
                <a:lnTo>
                  <a:pt x="53247" y="24130"/>
                </a:lnTo>
                <a:lnTo>
                  <a:pt x="53237" y="24109"/>
                </a:lnTo>
                <a:lnTo>
                  <a:pt x="53472" y="23252"/>
                </a:lnTo>
                <a:lnTo>
                  <a:pt x="54296" y="22985"/>
                </a:lnTo>
                <a:close/>
                <a:moveTo>
                  <a:pt x="55581" y="23209"/>
                </a:moveTo>
                <a:lnTo>
                  <a:pt x="54992" y="24183"/>
                </a:lnTo>
                <a:lnTo>
                  <a:pt x="54500" y="22888"/>
                </a:lnTo>
                <a:lnTo>
                  <a:pt x="54810" y="22706"/>
                </a:lnTo>
                <a:lnTo>
                  <a:pt x="55367" y="22856"/>
                </a:lnTo>
                <a:close/>
                <a:moveTo>
                  <a:pt x="55602" y="21743"/>
                </a:moveTo>
                <a:lnTo>
                  <a:pt x="55356" y="22631"/>
                </a:lnTo>
                <a:lnTo>
                  <a:pt x="54789" y="22471"/>
                </a:lnTo>
                <a:lnTo>
                  <a:pt x="54403" y="22695"/>
                </a:lnTo>
                <a:lnTo>
                  <a:pt x="54189" y="22321"/>
                </a:lnTo>
                <a:lnTo>
                  <a:pt x="53611" y="22160"/>
                </a:lnTo>
                <a:lnTo>
                  <a:pt x="53847" y="21272"/>
                </a:lnTo>
                <a:lnTo>
                  <a:pt x="55131" y="19987"/>
                </a:lnTo>
                <a:close/>
                <a:moveTo>
                  <a:pt x="56116" y="19805"/>
                </a:moveTo>
                <a:lnTo>
                  <a:pt x="55709" y="21315"/>
                </a:lnTo>
                <a:lnTo>
                  <a:pt x="55313" y="19805"/>
                </a:lnTo>
                <a:lnTo>
                  <a:pt x="55709" y="19409"/>
                </a:lnTo>
                <a:close/>
                <a:moveTo>
                  <a:pt x="57058" y="19345"/>
                </a:moveTo>
                <a:lnTo>
                  <a:pt x="57465" y="20844"/>
                </a:lnTo>
                <a:lnTo>
                  <a:pt x="56362" y="19741"/>
                </a:lnTo>
                <a:lnTo>
                  <a:pt x="56512" y="19195"/>
                </a:lnTo>
                <a:close/>
                <a:moveTo>
                  <a:pt x="58750" y="19570"/>
                </a:moveTo>
                <a:lnTo>
                  <a:pt x="57240" y="19163"/>
                </a:lnTo>
                <a:lnTo>
                  <a:pt x="57240" y="19163"/>
                </a:lnTo>
                <a:lnTo>
                  <a:pt x="57090" y="18606"/>
                </a:lnTo>
                <a:lnTo>
                  <a:pt x="57647" y="18456"/>
                </a:lnTo>
                <a:lnTo>
                  <a:pt x="58750" y="19570"/>
                </a:lnTo>
                <a:close/>
                <a:moveTo>
                  <a:pt x="59221" y="17814"/>
                </a:moveTo>
                <a:lnTo>
                  <a:pt x="57711" y="18221"/>
                </a:lnTo>
                <a:lnTo>
                  <a:pt x="57304" y="17814"/>
                </a:lnTo>
                <a:lnTo>
                  <a:pt x="57711" y="17407"/>
                </a:lnTo>
                <a:close/>
                <a:moveTo>
                  <a:pt x="57240" y="16465"/>
                </a:moveTo>
                <a:lnTo>
                  <a:pt x="58750" y="16058"/>
                </a:lnTo>
                <a:lnTo>
                  <a:pt x="57647" y="17161"/>
                </a:lnTo>
                <a:lnTo>
                  <a:pt x="57090" y="17022"/>
                </a:lnTo>
                <a:close/>
                <a:moveTo>
                  <a:pt x="56362" y="15887"/>
                </a:moveTo>
                <a:lnTo>
                  <a:pt x="57465" y="14774"/>
                </a:lnTo>
                <a:lnTo>
                  <a:pt x="57058" y="16283"/>
                </a:lnTo>
                <a:lnTo>
                  <a:pt x="56512" y="16433"/>
                </a:lnTo>
                <a:close/>
                <a:moveTo>
                  <a:pt x="55709" y="14313"/>
                </a:moveTo>
                <a:lnTo>
                  <a:pt x="56116" y="15812"/>
                </a:lnTo>
                <a:lnTo>
                  <a:pt x="55709" y="16219"/>
                </a:lnTo>
                <a:lnTo>
                  <a:pt x="55313" y="15812"/>
                </a:lnTo>
                <a:lnTo>
                  <a:pt x="55313" y="15812"/>
                </a:lnTo>
                <a:lnTo>
                  <a:pt x="55313" y="15812"/>
                </a:lnTo>
                <a:close/>
                <a:moveTo>
                  <a:pt x="55602" y="13885"/>
                </a:moveTo>
                <a:lnTo>
                  <a:pt x="55131" y="15641"/>
                </a:lnTo>
                <a:lnTo>
                  <a:pt x="53847" y="14356"/>
                </a:lnTo>
                <a:lnTo>
                  <a:pt x="53611" y="13468"/>
                </a:lnTo>
                <a:lnTo>
                  <a:pt x="54189" y="13307"/>
                </a:lnTo>
                <a:lnTo>
                  <a:pt x="54403" y="12933"/>
                </a:lnTo>
                <a:lnTo>
                  <a:pt x="54789" y="13147"/>
                </a:lnTo>
                <a:lnTo>
                  <a:pt x="55356" y="12997"/>
                </a:lnTo>
                <a:close/>
                <a:moveTo>
                  <a:pt x="54992" y="11445"/>
                </a:moveTo>
                <a:lnTo>
                  <a:pt x="55581" y="12419"/>
                </a:lnTo>
                <a:lnTo>
                  <a:pt x="55367" y="12772"/>
                </a:lnTo>
                <a:lnTo>
                  <a:pt x="54810" y="12911"/>
                </a:lnTo>
                <a:lnTo>
                  <a:pt x="54500" y="12729"/>
                </a:lnTo>
                <a:close/>
                <a:moveTo>
                  <a:pt x="54842" y="11198"/>
                </a:moveTo>
                <a:lnTo>
                  <a:pt x="54296" y="12643"/>
                </a:lnTo>
                <a:lnTo>
                  <a:pt x="53472" y="12376"/>
                </a:lnTo>
                <a:lnTo>
                  <a:pt x="53237" y="11519"/>
                </a:lnTo>
                <a:lnTo>
                  <a:pt x="53247" y="11498"/>
                </a:lnTo>
                <a:lnTo>
                  <a:pt x="53237" y="11477"/>
                </a:lnTo>
                <a:lnTo>
                  <a:pt x="53472" y="10620"/>
                </a:lnTo>
                <a:lnTo>
                  <a:pt x="54318" y="10342"/>
                </a:lnTo>
                <a:close/>
                <a:moveTo>
                  <a:pt x="55292" y="10021"/>
                </a:moveTo>
                <a:lnTo>
                  <a:pt x="54939" y="10941"/>
                </a:lnTo>
                <a:lnTo>
                  <a:pt x="54532" y="10278"/>
                </a:lnTo>
                <a:close/>
                <a:moveTo>
                  <a:pt x="54168" y="10160"/>
                </a:moveTo>
                <a:lnTo>
                  <a:pt x="53290" y="10449"/>
                </a:lnTo>
                <a:lnTo>
                  <a:pt x="53076" y="11230"/>
                </a:lnTo>
                <a:lnTo>
                  <a:pt x="52541" y="10417"/>
                </a:lnTo>
                <a:lnTo>
                  <a:pt x="52016" y="10417"/>
                </a:lnTo>
                <a:lnTo>
                  <a:pt x="52391" y="10042"/>
                </a:lnTo>
                <a:lnTo>
                  <a:pt x="52166" y="9004"/>
                </a:lnTo>
                <a:lnTo>
                  <a:pt x="53204" y="9218"/>
                </a:lnTo>
                <a:lnTo>
                  <a:pt x="53547" y="8929"/>
                </a:lnTo>
                <a:lnTo>
                  <a:pt x="53472" y="9378"/>
                </a:lnTo>
                <a:close/>
                <a:moveTo>
                  <a:pt x="55592" y="9196"/>
                </a:moveTo>
                <a:lnTo>
                  <a:pt x="55388" y="9764"/>
                </a:lnTo>
                <a:lnTo>
                  <a:pt x="54403" y="10085"/>
                </a:lnTo>
                <a:lnTo>
                  <a:pt x="53708" y="9314"/>
                </a:lnTo>
                <a:lnTo>
                  <a:pt x="53804" y="8715"/>
                </a:lnTo>
                <a:lnTo>
                  <a:pt x="55046" y="7687"/>
                </a:lnTo>
                <a:close/>
                <a:moveTo>
                  <a:pt x="56202" y="7537"/>
                </a:moveTo>
                <a:lnTo>
                  <a:pt x="55709" y="8875"/>
                </a:lnTo>
                <a:lnTo>
                  <a:pt x="55217" y="7537"/>
                </a:lnTo>
                <a:lnTo>
                  <a:pt x="55709" y="7130"/>
                </a:lnTo>
                <a:close/>
                <a:moveTo>
                  <a:pt x="57315" y="6970"/>
                </a:moveTo>
                <a:lnTo>
                  <a:pt x="57561" y="8383"/>
                </a:lnTo>
                <a:lnTo>
                  <a:pt x="56469" y="7462"/>
                </a:lnTo>
                <a:lnTo>
                  <a:pt x="56684" y="6863"/>
                </a:lnTo>
                <a:close/>
                <a:moveTo>
                  <a:pt x="52509" y="7023"/>
                </a:moveTo>
                <a:lnTo>
                  <a:pt x="53429" y="5931"/>
                </a:lnTo>
                <a:lnTo>
                  <a:pt x="54029" y="6156"/>
                </a:lnTo>
                <a:lnTo>
                  <a:pt x="53922" y="6788"/>
                </a:lnTo>
                <a:close/>
                <a:moveTo>
                  <a:pt x="54960" y="7462"/>
                </a:moveTo>
                <a:lnTo>
                  <a:pt x="53868" y="8383"/>
                </a:lnTo>
                <a:lnTo>
                  <a:pt x="54104" y="6970"/>
                </a:lnTo>
                <a:lnTo>
                  <a:pt x="54735" y="6863"/>
                </a:lnTo>
                <a:close/>
                <a:moveTo>
                  <a:pt x="51909" y="7751"/>
                </a:moveTo>
                <a:lnTo>
                  <a:pt x="52294" y="7291"/>
                </a:lnTo>
                <a:lnTo>
                  <a:pt x="53879" y="7013"/>
                </a:lnTo>
                <a:lnTo>
                  <a:pt x="53600" y="8597"/>
                </a:lnTo>
                <a:lnTo>
                  <a:pt x="53140" y="8982"/>
                </a:lnTo>
                <a:lnTo>
                  <a:pt x="52123" y="8768"/>
                </a:lnTo>
                <a:close/>
                <a:moveTo>
                  <a:pt x="50485" y="9186"/>
                </a:moveTo>
                <a:lnTo>
                  <a:pt x="50924" y="8747"/>
                </a:lnTo>
                <a:lnTo>
                  <a:pt x="51941" y="8961"/>
                </a:lnTo>
                <a:lnTo>
                  <a:pt x="52145" y="9967"/>
                </a:lnTo>
                <a:lnTo>
                  <a:pt x="51706" y="10417"/>
                </a:lnTo>
                <a:lnTo>
                  <a:pt x="50485" y="10417"/>
                </a:lnTo>
                <a:close/>
                <a:moveTo>
                  <a:pt x="50261" y="9411"/>
                </a:moveTo>
                <a:lnTo>
                  <a:pt x="50261" y="10417"/>
                </a:lnTo>
                <a:lnTo>
                  <a:pt x="49843" y="10417"/>
                </a:lnTo>
                <a:lnTo>
                  <a:pt x="49554" y="10117"/>
                </a:lnTo>
                <a:close/>
                <a:moveTo>
                  <a:pt x="46428" y="7237"/>
                </a:moveTo>
                <a:lnTo>
                  <a:pt x="47070" y="7890"/>
                </a:lnTo>
                <a:lnTo>
                  <a:pt x="46653" y="8319"/>
                </a:lnTo>
                <a:lnTo>
                  <a:pt x="46653" y="8758"/>
                </a:lnTo>
                <a:lnTo>
                  <a:pt x="46214" y="8758"/>
                </a:lnTo>
                <a:lnTo>
                  <a:pt x="45797" y="9175"/>
                </a:lnTo>
                <a:lnTo>
                  <a:pt x="45143" y="8522"/>
                </a:lnTo>
                <a:lnTo>
                  <a:pt x="44672" y="6777"/>
                </a:lnTo>
                <a:lnTo>
                  <a:pt x="46428" y="7237"/>
                </a:lnTo>
                <a:close/>
                <a:moveTo>
                  <a:pt x="45015" y="5824"/>
                </a:moveTo>
                <a:lnTo>
                  <a:pt x="46118" y="6938"/>
                </a:lnTo>
                <a:lnTo>
                  <a:pt x="44608" y="6531"/>
                </a:lnTo>
                <a:lnTo>
                  <a:pt x="44458" y="5974"/>
                </a:lnTo>
                <a:close/>
                <a:moveTo>
                  <a:pt x="39737" y="7237"/>
                </a:moveTo>
                <a:lnTo>
                  <a:pt x="41482" y="6777"/>
                </a:lnTo>
                <a:lnTo>
                  <a:pt x="41022" y="8522"/>
                </a:lnTo>
                <a:lnTo>
                  <a:pt x="40369" y="9175"/>
                </a:lnTo>
                <a:lnTo>
                  <a:pt x="39941" y="8758"/>
                </a:lnTo>
                <a:lnTo>
                  <a:pt x="39502" y="8758"/>
                </a:lnTo>
                <a:lnTo>
                  <a:pt x="39502" y="8319"/>
                </a:lnTo>
                <a:lnTo>
                  <a:pt x="39084" y="7890"/>
                </a:lnTo>
                <a:lnTo>
                  <a:pt x="39737" y="7237"/>
                </a:lnTo>
                <a:close/>
                <a:moveTo>
                  <a:pt x="35894" y="9411"/>
                </a:moveTo>
                <a:lnTo>
                  <a:pt x="36612" y="10117"/>
                </a:lnTo>
                <a:lnTo>
                  <a:pt x="36312" y="10417"/>
                </a:lnTo>
                <a:lnTo>
                  <a:pt x="35894" y="10417"/>
                </a:lnTo>
                <a:close/>
                <a:moveTo>
                  <a:pt x="34224" y="8961"/>
                </a:moveTo>
                <a:lnTo>
                  <a:pt x="35231" y="8747"/>
                </a:lnTo>
                <a:lnTo>
                  <a:pt x="35680" y="9186"/>
                </a:lnTo>
                <a:lnTo>
                  <a:pt x="35680" y="10417"/>
                </a:lnTo>
                <a:lnTo>
                  <a:pt x="34449" y="10417"/>
                </a:lnTo>
                <a:lnTo>
                  <a:pt x="34010" y="9967"/>
                </a:lnTo>
                <a:close/>
                <a:moveTo>
                  <a:pt x="33860" y="7291"/>
                </a:moveTo>
                <a:lnTo>
                  <a:pt x="34246" y="7751"/>
                </a:lnTo>
                <a:lnTo>
                  <a:pt x="34042" y="8768"/>
                </a:lnTo>
                <a:lnTo>
                  <a:pt x="33015" y="8982"/>
                </a:lnTo>
                <a:lnTo>
                  <a:pt x="32554" y="8597"/>
                </a:lnTo>
                <a:lnTo>
                  <a:pt x="32276" y="7013"/>
                </a:lnTo>
                <a:close/>
                <a:moveTo>
                  <a:pt x="32736" y="5931"/>
                </a:moveTo>
                <a:lnTo>
                  <a:pt x="33646" y="7023"/>
                </a:lnTo>
                <a:lnTo>
                  <a:pt x="32244" y="6788"/>
                </a:lnTo>
                <a:lnTo>
                  <a:pt x="32126" y="6156"/>
                </a:lnTo>
                <a:close/>
                <a:moveTo>
                  <a:pt x="27245" y="7023"/>
                </a:moveTo>
                <a:lnTo>
                  <a:pt x="28165" y="5931"/>
                </a:lnTo>
                <a:lnTo>
                  <a:pt x="28765" y="6156"/>
                </a:lnTo>
                <a:lnTo>
                  <a:pt x="28658" y="6788"/>
                </a:lnTo>
                <a:close/>
                <a:moveTo>
                  <a:pt x="27031" y="7291"/>
                </a:moveTo>
                <a:lnTo>
                  <a:pt x="28615" y="7013"/>
                </a:lnTo>
                <a:lnTo>
                  <a:pt x="28337" y="8597"/>
                </a:lnTo>
                <a:lnTo>
                  <a:pt x="27876" y="8982"/>
                </a:lnTo>
                <a:lnTo>
                  <a:pt x="26859" y="8768"/>
                </a:lnTo>
                <a:lnTo>
                  <a:pt x="26645" y="7751"/>
                </a:lnTo>
                <a:close/>
                <a:moveTo>
                  <a:pt x="24397" y="7816"/>
                </a:moveTo>
                <a:lnTo>
                  <a:pt x="25179" y="7601"/>
                </a:lnTo>
                <a:lnTo>
                  <a:pt x="25468" y="6724"/>
                </a:lnTo>
                <a:lnTo>
                  <a:pt x="26249" y="7419"/>
                </a:lnTo>
                <a:lnTo>
                  <a:pt x="26699" y="7345"/>
                </a:lnTo>
                <a:lnTo>
                  <a:pt x="26410" y="7698"/>
                </a:lnTo>
                <a:lnTo>
                  <a:pt x="26624" y="8725"/>
                </a:lnTo>
                <a:lnTo>
                  <a:pt x="25585" y="8501"/>
                </a:lnTo>
                <a:lnTo>
                  <a:pt x="25211" y="8875"/>
                </a:lnTo>
                <a:lnTo>
                  <a:pt x="25211" y="8351"/>
                </a:lnTo>
                <a:close/>
                <a:moveTo>
                  <a:pt x="21164" y="7237"/>
                </a:moveTo>
                <a:lnTo>
                  <a:pt x="21806" y="7890"/>
                </a:lnTo>
                <a:lnTo>
                  <a:pt x="21389" y="8319"/>
                </a:lnTo>
                <a:lnTo>
                  <a:pt x="21389" y="8758"/>
                </a:lnTo>
                <a:lnTo>
                  <a:pt x="20950" y="8758"/>
                </a:lnTo>
                <a:lnTo>
                  <a:pt x="20522" y="9175"/>
                </a:lnTo>
                <a:lnTo>
                  <a:pt x="19880" y="8522"/>
                </a:lnTo>
                <a:lnTo>
                  <a:pt x="19409" y="6777"/>
                </a:lnTo>
                <a:lnTo>
                  <a:pt x="21164" y="7237"/>
                </a:lnTo>
                <a:close/>
                <a:moveTo>
                  <a:pt x="19740" y="5824"/>
                </a:moveTo>
                <a:lnTo>
                  <a:pt x="20854" y="6938"/>
                </a:lnTo>
                <a:lnTo>
                  <a:pt x="19344" y="6531"/>
                </a:lnTo>
                <a:lnTo>
                  <a:pt x="19194" y="5974"/>
                </a:lnTo>
                <a:close/>
                <a:moveTo>
                  <a:pt x="14474" y="7237"/>
                </a:moveTo>
                <a:lnTo>
                  <a:pt x="16218" y="6777"/>
                </a:lnTo>
                <a:lnTo>
                  <a:pt x="15747" y="8522"/>
                </a:lnTo>
                <a:lnTo>
                  <a:pt x="15105" y="9175"/>
                </a:lnTo>
                <a:lnTo>
                  <a:pt x="14677" y="8758"/>
                </a:lnTo>
                <a:lnTo>
                  <a:pt x="14238" y="8758"/>
                </a:lnTo>
                <a:lnTo>
                  <a:pt x="14238" y="8319"/>
                </a:lnTo>
                <a:lnTo>
                  <a:pt x="13821" y="7890"/>
                </a:lnTo>
                <a:close/>
                <a:moveTo>
                  <a:pt x="10630" y="9411"/>
                </a:moveTo>
                <a:lnTo>
                  <a:pt x="11348" y="10117"/>
                </a:lnTo>
                <a:lnTo>
                  <a:pt x="11048" y="10417"/>
                </a:lnTo>
                <a:lnTo>
                  <a:pt x="10630" y="10417"/>
                </a:lnTo>
                <a:close/>
                <a:moveTo>
                  <a:pt x="9410" y="10631"/>
                </a:moveTo>
                <a:lnTo>
                  <a:pt x="10416" y="10631"/>
                </a:lnTo>
                <a:lnTo>
                  <a:pt x="10416" y="11048"/>
                </a:lnTo>
                <a:lnTo>
                  <a:pt x="10117" y="11337"/>
                </a:lnTo>
                <a:close/>
                <a:moveTo>
                  <a:pt x="7901" y="11498"/>
                </a:moveTo>
                <a:lnTo>
                  <a:pt x="8468" y="10631"/>
                </a:lnTo>
                <a:lnTo>
                  <a:pt x="9100" y="10631"/>
                </a:lnTo>
                <a:lnTo>
                  <a:pt x="9967" y="11498"/>
                </a:lnTo>
                <a:lnTo>
                  <a:pt x="9100" y="12365"/>
                </a:lnTo>
                <a:lnTo>
                  <a:pt x="8468" y="12365"/>
                </a:lnTo>
                <a:close/>
                <a:moveTo>
                  <a:pt x="7248" y="14463"/>
                </a:moveTo>
                <a:lnTo>
                  <a:pt x="7890" y="13821"/>
                </a:lnTo>
                <a:lnTo>
                  <a:pt x="8318" y="14239"/>
                </a:lnTo>
                <a:lnTo>
                  <a:pt x="8757" y="14239"/>
                </a:lnTo>
                <a:lnTo>
                  <a:pt x="8757" y="14677"/>
                </a:lnTo>
                <a:lnTo>
                  <a:pt x="9175" y="15106"/>
                </a:lnTo>
                <a:lnTo>
                  <a:pt x="8522" y="15748"/>
                </a:lnTo>
                <a:lnTo>
                  <a:pt x="6777" y="16219"/>
                </a:lnTo>
                <a:close/>
                <a:moveTo>
                  <a:pt x="5835" y="15887"/>
                </a:moveTo>
                <a:lnTo>
                  <a:pt x="6937" y="14774"/>
                </a:lnTo>
                <a:lnTo>
                  <a:pt x="6530" y="16283"/>
                </a:lnTo>
                <a:lnTo>
                  <a:pt x="5974" y="16433"/>
                </a:lnTo>
                <a:close/>
                <a:moveTo>
                  <a:pt x="6937" y="20844"/>
                </a:moveTo>
                <a:lnTo>
                  <a:pt x="5835" y="19741"/>
                </a:lnTo>
                <a:lnTo>
                  <a:pt x="5974" y="19195"/>
                </a:lnTo>
                <a:lnTo>
                  <a:pt x="6530" y="19345"/>
                </a:lnTo>
                <a:close/>
                <a:moveTo>
                  <a:pt x="7248" y="21154"/>
                </a:moveTo>
                <a:lnTo>
                  <a:pt x="6777" y="19409"/>
                </a:lnTo>
                <a:lnTo>
                  <a:pt x="6777" y="19409"/>
                </a:lnTo>
                <a:lnTo>
                  <a:pt x="8522" y="19880"/>
                </a:lnTo>
                <a:lnTo>
                  <a:pt x="9175" y="20522"/>
                </a:lnTo>
                <a:lnTo>
                  <a:pt x="8757" y="20951"/>
                </a:lnTo>
                <a:lnTo>
                  <a:pt x="8757" y="21389"/>
                </a:lnTo>
                <a:lnTo>
                  <a:pt x="8318" y="21389"/>
                </a:lnTo>
                <a:lnTo>
                  <a:pt x="7890" y="21807"/>
                </a:lnTo>
                <a:close/>
                <a:moveTo>
                  <a:pt x="7815" y="23862"/>
                </a:moveTo>
                <a:lnTo>
                  <a:pt x="7601" y="23081"/>
                </a:lnTo>
                <a:lnTo>
                  <a:pt x="6691" y="22781"/>
                </a:lnTo>
                <a:lnTo>
                  <a:pt x="6852" y="22503"/>
                </a:lnTo>
                <a:lnTo>
                  <a:pt x="7558" y="22321"/>
                </a:lnTo>
                <a:lnTo>
                  <a:pt x="7355" y="21582"/>
                </a:lnTo>
                <a:lnTo>
                  <a:pt x="7890" y="22117"/>
                </a:lnTo>
                <a:lnTo>
                  <a:pt x="8404" y="21604"/>
                </a:lnTo>
                <a:lnTo>
                  <a:pt x="8725" y="21604"/>
                </a:lnTo>
                <a:lnTo>
                  <a:pt x="8511" y="22674"/>
                </a:lnTo>
                <a:lnTo>
                  <a:pt x="8875" y="23049"/>
                </a:lnTo>
                <a:lnTo>
                  <a:pt x="8350" y="23049"/>
                </a:lnTo>
                <a:close/>
                <a:moveTo>
                  <a:pt x="7344" y="26699"/>
                </a:moveTo>
                <a:lnTo>
                  <a:pt x="7419" y="26250"/>
                </a:lnTo>
                <a:lnTo>
                  <a:pt x="6723" y="25468"/>
                </a:lnTo>
                <a:lnTo>
                  <a:pt x="7601" y="25179"/>
                </a:lnTo>
                <a:lnTo>
                  <a:pt x="7815" y="24398"/>
                </a:lnTo>
                <a:lnTo>
                  <a:pt x="8350" y="25211"/>
                </a:lnTo>
                <a:lnTo>
                  <a:pt x="8875" y="25211"/>
                </a:lnTo>
                <a:lnTo>
                  <a:pt x="8511" y="25586"/>
                </a:lnTo>
                <a:lnTo>
                  <a:pt x="8725" y="26624"/>
                </a:lnTo>
                <a:lnTo>
                  <a:pt x="7697" y="26410"/>
                </a:lnTo>
                <a:close/>
                <a:moveTo>
                  <a:pt x="10416" y="26442"/>
                </a:moveTo>
                <a:lnTo>
                  <a:pt x="9967" y="26881"/>
                </a:lnTo>
                <a:lnTo>
                  <a:pt x="8960" y="26667"/>
                </a:lnTo>
                <a:lnTo>
                  <a:pt x="8746" y="25661"/>
                </a:lnTo>
                <a:lnTo>
                  <a:pt x="9185" y="25211"/>
                </a:lnTo>
                <a:lnTo>
                  <a:pt x="10416" y="25211"/>
                </a:lnTo>
                <a:close/>
                <a:moveTo>
                  <a:pt x="10630" y="26217"/>
                </a:moveTo>
                <a:lnTo>
                  <a:pt x="10630" y="25211"/>
                </a:lnTo>
                <a:lnTo>
                  <a:pt x="11048" y="25211"/>
                </a:lnTo>
                <a:lnTo>
                  <a:pt x="11348" y="25511"/>
                </a:lnTo>
                <a:close/>
                <a:moveTo>
                  <a:pt x="14474" y="28380"/>
                </a:moveTo>
                <a:lnTo>
                  <a:pt x="13821" y="27738"/>
                </a:lnTo>
                <a:lnTo>
                  <a:pt x="14238" y="27309"/>
                </a:lnTo>
                <a:lnTo>
                  <a:pt x="14238" y="26870"/>
                </a:lnTo>
                <a:lnTo>
                  <a:pt x="14677" y="26870"/>
                </a:lnTo>
                <a:lnTo>
                  <a:pt x="15105" y="26453"/>
                </a:lnTo>
                <a:lnTo>
                  <a:pt x="15747" y="27106"/>
                </a:lnTo>
                <a:lnTo>
                  <a:pt x="16218" y="28851"/>
                </a:lnTo>
                <a:close/>
                <a:moveTo>
                  <a:pt x="15887" y="29793"/>
                </a:moveTo>
                <a:lnTo>
                  <a:pt x="14784" y="28690"/>
                </a:lnTo>
                <a:lnTo>
                  <a:pt x="16283" y="29097"/>
                </a:lnTo>
                <a:lnTo>
                  <a:pt x="16433" y="29654"/>
                </a:lnTo>
                <a:close/>
                <a:moveTo>
                  <a:pt x="21164" y="28380"/>
                </a:moveTo>
                <a:lnTo>
                  <a:pt x="19409" y="28851"/>
                </a:lnTo>
                <a:lnTo>
                  <a:pt x="19880" y="27106"/>
                </a:lnTo>
                <a:lnTo>
                  <a:pt x="20522" y="26453"/>
                </a:lnTo>
                <a:lnTo>
                  <a:pt x="20950" y="26870"/>
                </a:lnTo>
                <a:lnTo>
                  <a:pt x="21389" y="26870"/>
                </a:lnTo>
                <a:lnTo>
                  <a:pt x="21389" y="27309"/>
                </a:lnTo>
                <a:lnTo>
                  <a:pt x="21806" y="27738"/>
                </a:lnTo>
                <a:lnTo>
                  <a:pt x="21164" y="28380"/>
                </a:lnTo>
                <a:close/>
                <a:moveTo>
                  <a:pt x="26699" y="28284"/>
                </a:moveTo>
                <a:lnTo>
                  <a:pt x="26249" y="28209"/>
                </a:lnTo>
                <a:lnTo>
                  <a:pt x="25468" y="28904"/>
                </a:lnTo>
                <a:lnTo>
                  <a:pt x="25179" y="28027"/>
                </a:lnTo>
                <a:lnTo>
                  <a:pt x="24397" y="27812"/>
                </a:lnTo>
                <a:lnTo>
                  <a:pt x="25211" y="27277"/>
                </a:lnTo>
                <a:lnTo>
                  <a:pt x="25211" y="26742"/>
                </a:lnTo>
                <a:lnTo>
                  <a:pt x="25585" y="27117"/>
                </a:lnTo>
                <a:lnTo>
                  <a:pt x="26624" y="26903"/>
                </a:lnTo>
                <a:lnTo>
                  <a:pt x="26410" y="27930"/>
                </a:lnTo>
                <a:close/>
                <a:moveTo>
                  <a:pt x="27031" y="28337"/>
                </a:moveTo>
                <a:lnTo>
                  <a:pt x="26645" y="27877"/>
                </a:lnTo>
                <a:lnTo>
                  <a:pt x="26859" y="26860"/>
                </a:lnTo>
                <a:lnTo>
                  <a:pt x="27876" y="26646"/>
                </a:lnTo>
                <a:lnTo>
                  <a:pt x="28337" y="27031"/>
                </a:lnTo>
                <a:lnTo>
                  <a:pt x="28615" y="28615"/>
                </a:lnTo>
                <a:close/>
                <a:moveTo>
                  <a:pt x="27245" y="28594"/>
                </a:moveTo>
                <a:lnTo>
                  <a:pt x="28658" y="28840"/>
                </a:lnTo>
                <a:lnTo>
                  <a:pt x="28765" y="29472"/>
                </a:lnTo>
                <a:lnTo>
                  <a:pt x="28165" y="29697"/>
                </a:lnTo>
                <a:close/>
                <a:moveTo>
                  <a:pt x="33646" y="28594"/>
                </a:moveTo>
                <a:lnTo>
                  <a:pt x="32736" y="29697"/>
                </a:lnTo>
                <a:lnTo>
                  <a:pt x="32126" y="29472"/>
                </a:lnTo>
                <a:lnTo>
                  <a:pt x="32244" y="28840"/>
                </a:lnTo>
                <a:close/>
                <a:moveTo>
                  <a:pt x="34246" y="27877"/>
                </a:moveTo>
                <a:lnTo>
                  <a:pt x="33860" y="28337"/>
                </a:lnTo>
                <a:lnTo>
                  <a:pt x="32276" y="28615"/>
                </a:lnTo>
                <a:lnTo>
                  <a:pt x="32554" y="27031"/>
                </a:lnTo>
                <a:lnTo>
                  <a:pt x="33015" y="26646"/>
                </a:lnTo>
                <a:lnTo>
                  <a:pt x="34042" y="26860"/>
                </a:lnTo>
                <a:close/>
                <a:moveTo>
                  <a:pt x="35680" y="26442"/>
                </a:moveTo>
                <a:lnTo>
                  <a:pt x="35231" y="26881"/>
                </a:lnTo>
                <a:lnTo>
                  <a:pt x="34224" y="26667"/>
                </a:lnTo>
                <a:lnTo>
                  <a:pt x="34010" y="25661"/>
                </a:lnTo>
                <a:lnTo>
                  <a:pt x="34449" y="25211"/>
                </a:lnTo>
                <a:lnTo>
                  <a:pt x="35680" y="25211"/>
                </a:lnTo>
                <a:lnTo>
                  <a:pt x="35680" y="26442"/>
                </a:lnTo>
                <a:close/>
                <a:moveTo>
                  <a:pt x="35894" y="26217"/>
                </a:moveTo>
                <a:lnTo>
                  <a:pt x="35894" y="25211"/>
                </a:lnTo>
                <a:lnTo>
                  <a:pt x="36312" y="25211"/>
                </a:lnTo>
                <a:lnTo>
                  <a:pt x="36612" y="25511"/>
                </a:lnTo>
                <a:lnTo>
                  <a:pt x="35894" y="26217"/>
                </a:lnTo>
                <a:close/>
                <a:moveTo>
                  <a:pt x="39737" y="28380"/>
                </a:moveTo>
                <a:lnTo>
                  <a:pt x="39084" y="27738"/>
                </a:lnTo>
                <a:lnTo>
                  <a:pt x="39502" y="27309"/>
                </a:lnTo>
                <a:lnTo>
                  <a:pt x="39502" y="26870"/>
                </a:lnTo>
                <a:lnTo>
                  <a:pt x="39941" y="26870"/>
                </a:lnTo>
                <a:lnTo>
                  <a:pt x="40369" y="26453"/>
                </a:lnTo>
                <a:lnTo>
                  <a:pt x="41022" y="27106"/>
                </a:lnTo>
                <a:lnTo>
                  <a:pt x="41482" y="28851"/>
                </a:lnTo>
                <a:close/>
                <a:moveTo>
                  <a:pt x="41151" y="29793"/>
                </a:moveTo>
                <a:lnTo>
                  <a:pt x="40048" y="28690"/>
                </a:lnTo>
                <a:lnTo>
                  <a:pt x="41557" y="29097"/>
                </a:lnTo>
                <a:lnTo>
                  <a:pt x="41696" y="29654"/>
                </a:lnTo>
                <a:close/>
                <a:moveTo>
                  <a:pt x="46428" y="28380"/>
                </a:moveTo>
                <a:lnTo>
                  <a:pt x="44672" y="28851"/>
                </a:lnTo>
                <a:lnTo>
                  <a:pt x="45143" y="27106"/>
                </a:lnTo>
                <a:lnTo>
                  <a:pt x="45797" y="26453"/>
                </a:lnTo>
                <a:lnTo>
                  <a:pt x="46214" y="26870"/>
                </a:lnTo>
                <a:lnTo>
                  <a:pt x="46653" y="26870"/>
                </a:lnTo>
                <a:lnTo>
                  <a:pt x="46653" y="27309"/>
                </a:lnTo>
                <a:lnTo>
                  <a:pt x="47081" y="27738"/>
                </a:lnTo>
                <a:lnTo>
                  <a:pt x="46428" y="28380"/>
                </a:lnTo>
                <a:close/>
                <a:moveTo>
                  <a:pt x="50261" y="26217"/>
                </a:moveTo>
                <a:lnTo>
                  <a:pt x="49554" y="25511"/>
                </a:lnTo>
                <a:lnTo>
                  <a:pt x="49843" y="25211"/>
                </a:lnTo>
                <a:lnTo>
                  <a:pt x="50261" y="25211"/>
                </a:lnTo>
                <a:close/>
                <a:moveTo>
                  <a:pt x="50924" y="26881"/>
                </a:moveTo>
                <a:lnTo>
                  <a:pt x="50485" y="26442"/>
                </a:lnTo>
                <a:lnTo>
                  <a:pt x="50485" y="25211"/>
                </a:lnTo>
                <a:lnTo>
                  <a:pt x="51706" y="25211"/>
                </a:lnTo>
                <a:lnTo>
                  <a:pt x="52145" y="25661"/>
                </a:lnTo>
                <a:lnTo>
                  <a:pt x="51941" y="26667"/>
                </a:lnTo>
                <a:close/>
                <a:moveTo>
                  <a:pt x="53076" y="24398"/>
                </a:moveTo>
                <a:lnTo>
                  <a:pt x="53290" y="25179"/>
                </a:lnTo>
                <a:lnTo>
                  <a:pt x="54168" y="25468"/>
                </a:lnTo>
                <a:lnTo>
                  <a:pt x="53472" y="26250"/>
                </a:lnTo>
                <a:lnTo>
                  <a:pt x="53547" y="26699"/>
                </a:lnTo>
                <a:lnTo>
                  <a:pt x="53204" y="26410"/>
                </a:lnTo>
                <a:lnTo>
                  <a:pt x="52166" y="26624"/>
                </a:lnTo>
                <a:lnTo>
                  <a:pt x="52391" y="25586"/>
                </a:lnTo>
                <a:lnTo>
                  <a:pt x="52016" y="25211"/>
                </a:lnTo>
                <a:lnTo>
                  <a:pt x="52541" y="25211"/>
                </a:lnTo>
                <a:close/>
                <a:moveTo>
                  <a:pt x="53536" y="21582"/>
                </a:moveTo>
                <a:lnTo>
                  <a:pt x="53344" y="22321"/>
                </a:lnTo>
                <a:lnTo>
                  <a:pt x="54039" y="22503"/>
                </a:lnTo>
                <a:lnTo>
                  <a:pt x="54200" y="22781"/>
                </a:lnTo>
                <a:lnTo>
                  <a:pt x="53290" y="23081"/>
                </a:lnTo>
                <a:lnTo>
                  <a:pt x="53076" y="23862"/>
                </a:lnTo>
                <a:lnTo>
                  <a:pt x="52541" y="23049"/>
                </a:lnTo>
                <a:lnTo>
                  <a:pt x="52016" y="23049"/>
                </a:lnTo>
                <a:lnTo>
                  <a:pt x="52391" y="22674"/>
                </a:lnTo>
                <a:lnTo>
                  <a:pt x="52166" y="21604"/>
                </a:lnTo>
                <a:lnTo>
                  <a:pt x="52487" y="21604"/>
                </a:lnTo>
                <a:lnTo>
                  <a:pt x="53001" y="22117"/>
                </a:lnTo>
                <a:close/>
                <a:moveTo>
                  <a:pt x="53654" y="21154"/>
                </a:moveTo>
                <a:lnTo>
                  <a:pt x="53001" y="21807"/>
                </a:lnTo>
                <a:lnTo>
                  <a:pt x="52573" y="21389"/>
                </a:lnTo>
                <a:lnTo>
                  <a:pt x="52134" y="21389"/>
                </a:lnTo>
                <a:lnTo>
                  <a:pt x="52134" y="20951"/>
                </a:lnTo>
                <a:lnTo>
                  <a:pt x="51716" y="20522"/>
                </a:lnTo>
                <a:lnTo>
                  <a:pt x="52369" y="19880"/>
                </a:lnTo>
                <a:lnTo>
                  <a:pt x="54125" y="19409"/>
                </a:lnTo>
                <a:close/>
                <a:moveTo>
                  <a:pt x="55067" y="19741"/>
                </a:moveTo>
                <a:lnTo>
                  <a:pt x="53964" y="20844"/>
                </a:lnTo>
                <a:lnTo>
                  <a:pt x="54361" y="19345"/>
                </a:lnTo>
                <a:lnTo>
                  <a:pt x="54917" y="19195"/>
                </a:lnTo>
                <a:close/>
                <a:moveTo>
                  <a:pt x="53964" y="14774"/>
                </a:moveTo>
                <a:lnTo>
                  <a:pt x="55067" y="15887"/>
                </a:lnTo>
                <a:lnTo>
                  <a:pt x="54917" y="16433"/>
                </a:lnTo>
                <a:lnTo>
                  <a:pt x="54361" y="16283"/>
                </a:lnTo>
                <a:close/>
                <a:moveTo>
                  <a:pt x="53654" y="14463"/>
                </a:moveTo>
                <a:lnTo>
                  <a:pt x="54125" y="16219"/>
                </a:lnTo>
                <a:lnTo>
                  <a:pt x="52369" y="15748"/>
                </a:lnTo>
                <a:lnTo>
                  <a:pt x="51716" y="15095"/>
                </a:lnTo>
                <a:lnTo>
                  <a:pt x="52134" y="14677"/>
                </a:lnTo>
                <a:lnTo>
                  <a:pt x="52134" y="14239"/>
                </a:lnTo>
                <a:lnTo>
                  <a:pt x="52573" y="14239"/>
                </a:lnTo>
                <a:lnTo>
                  <a:pt x="53001" y="13821"/>
                </a:lnTo>
                <a:close/>
                <a:moveTo>
                  <a:pt x="51791" y="10631"/>
                </a:moveTo>
                <a:lnTo>
                  <a:pt x="52423" y="10631"/>
                </a:lnTo>
                <a:lnTo>
                  <a:pt x="52990" y="11498"/>
                </a:lnTo>
                <a:lnTo>
                  <a:pt x="52423" y="12365"/>
                </a:lnTo>
                <a:lnTo>
                  <a:pt x="51791" y="12365"/>
                </a:lnTo>
                <a:lnTo>
                  <a:pt x="50935" y="11498"/>
                </a:lnTo>
                <a:close/>
                <a:moveTo>
                  <a:pt x="50485" y="10631"/>
                </a:moveTo>
                <a:lnTo>
                  <a:pt x="51481" y="10631"/>
                </a:lnTo>
                <a:lnTo>
                  <a:pt x="50774" y="11337"/>
                </a:lnTo>
                <a:lnTo>
                  <a:pt x="50485" y="11048"/>
                </a:lnTo>
                <a:close/>
                <a:moveTo>
                  <a:pt x="49757" y="10631"/>
                </a:moveTo>
                <a:lnTo>
                  <a:pt x="50261" y="10631"/>
                </a:lnTo>
                <a:lnTo>
                  <a:pt x="50261" y="11134"/>
                </a:lnTo>
                <a:lnTo>
                  <a:pt x="50624" y="11498"/>
                </a:lnTo>
                <a:lnTo>
                  <a:pt x="50261" y="11851"/>
                </a:lnTo>
                <a:lnTo>
                  <a:pt x="50261" y="12365"/>
                </a:lnTo>
                <a:lnTo>
                  <a:pt x="49757" y="12365"/>
                </a:lnTo>
                <a:lnTo>
                  <a:pt x="49393" y="12718"/>
                </a:lnTo>
                <a:lnTo>
                  <a:pt x="49040" y="12365"/>
                </a:lnTo>
                <a:lnTo>
                  <a:pt x="48526" y="12365"/>
                </a:lnTo>
                <a:lnTo>
                  <a:pt x="48526" y="11851"/>
                </a:lnTo>
                <a:lnTo>
                  <a:pt x="48173" y="11498"/>
                </a:lnTo>
                <a:lnTo>
                  <a:pt x="48526" y="11134"/>
                </a:lnTo>
                <a:lnTo>
                  <a:pt x="48526" y="10631"/>
                </a:lnTo>
                <a:lnTo>
                  <a:pt x="49040" y="10631"/>
                </a:lnTo>
                <a:lnTo>
                  <a:pt x="49393" y="10278"/>
                </a:lnTo>
                <a:lnTo>
                  <a:pt x="49757" y="10631"/>
                </a:lnTo>
                <a:close/>
                <a:moveTo>
                  <a:pt x="48526" y="9411"/>
                </a:moveTo>
                <a:lnTo>
                  <a:pt x="49244" y="10117"/>
                </a:lnTo>
                <a:lnTo>
                  <a:pt x="48944" y="10417"/>
                </a:lnTo>
                <a:lnTo>
                  <a:pt x="48526" y="10417"/>
                </a:lnTo>
                <a:close/>
                <a:moveTo>
                  <a:pt x="46878" y="8972"/>
                </a:moveTo>
                <a:lnTo>
                  <a:pt x="46878" y="8950"/>
                </a:lnTo>
                <a:lnTo>
                  <a:pt x="47863" y="8747"/>
                </a:lnTo>
                <a:lnTo>
                  <a:pt x="48312" y="9186"/>
                </a:lnTo>
                <a:lnTo>
                  <a:pt x="48312" y="10417"/>
                </a:lnTo>
                <a:lnTo>
                  <a:pt x="47092" y="10417"/>
                </a:lnTo>
                <a:lnTo>
                  <a:pt x="46642" y="9967"/>
                </a:lnTo>
                <a:lnTo>
                  <a:pt x="46856" y="8972"/>
                </a:lnTo>
                <a:lnTo>
                  <a:pt x="46867" y="8972"/>
                </a:lnTo>
                <a:close/>
                <a:moveTo>
                  <a:pt x="45454" y="9678"/>
                </a:moveTo>
                <a:lnTo>
                  <a:pt x="45251" y="8950"/>
                </a:lnTo>
                <a:lnTo>
                  <a:pt x="45797" y="9486"/>
                </a:lnTo>
                <a:lnTo>
                  <a:pt x="46310" y="8972"/>
                </a:lnTo>
                <a:lnTo>
                  <a:pt x="46631" y="8972"/>
                </a:lnTo>
                <a:lnTo>
                  <a:pt x="46407" y="10042"/>
                </a:lnTo>
                <a:lnTo>
                  <a:pt x="46781" y="10417"/>
                </a:lnTo>
                <a:lnTo>
                  <a:pt x="46246" y="10417"/>
                </a:lnTo>
                <a:lnTo>
                  <a:pt x="45711" y="11230"/>
                </a:lnTo>
                <a:lnTo>
                  <a:pt x="45497" y="10449"/>
                </a:lnTo>
                <a:lnTo>
                  <a:pt x="44587" y="10149"/>
                </a:lnTo>
                <a:lnTo>
                  <a:pt x="44747" y="9871"/>
                </a:lnTo>
                <a:close/>
                <a:moveTo>
                  <a:pt x="44940" y="8640"/>
                </a:moveTo>
                <a:lnTo>
                  <a:pt x="45186" y="9528"/>
                </a:lnTo>
                <a:lnTo>
                  <a:pt x="44608" y="9678"/>
                </a:lnTo>
                <a:lnTo>
                  <a:pt x="44383" y="10064"/>
                </a:lnTo>
                <a:lnTo>
                  <a:pt x="44009" y="9839"/>
                </a:lnTo>
                <a:lnTo>
                  <a:pt x="43431" y="9999"/>
                </a:lnTo>
                <a:lnTo>
                  <a:pt x="43195" y="9111"/>
                </a:lnTo>
                <a:lnTo>
                  <a:pt x="43666" y="7355"/>
                </a:lnTo>
                <a:close/>
                <a:moveTo>
                  <a:pt x="43077" y="6777"/>
                </a:moveTo>
                <a:lnTo>
                  <a:pt x="43484" y="7173"/>
                </a:lnTo>
                <a:lnTo>
                  <a:pt x="43077" y="8683"/>
                </a:lnTo>
                <a:lnTo>
                  <a:pt x="42671" y="7173"/>
                </a:lnTo>
                <a:close/>
                <a:moveTo>
                  <a:pt x="41215" y="8640"/>
                </a:moveTo>
                <a:lnTo>
                  <a:pt x="42499" y="7355"/>
                </a:lnTo>
                <a:lnTo>
                  <a:pt x="42970" y="9111"/>
                </a:lnTo>
                <a:lnTo>
                  <a:pt x="42724" y="9999"/>
                </a:lnTo>
                <a:lnTo>
                  <a:pt x="42146" y="9839"/>
                </a:lnTo>
                <a:lnTo>
                  <a:pt x="41771" y="10064"/>
                </a:lnTo>
                <a:lnTo>
                  <a:pt x="41557" y="9678"/>
                </a:lnTo>
                <a:lnTo>
                  <a:pt x="40979" y="9528"/>
                </a:lnTo>
                <a:close/>
                <a:moveTo>
                  <a:pt x="39759" y="10042"/>
                </a:moveTo>
                <a:lnTo>
                  <a:pt x="39534" y="8972"/>
                </a:lnTo>
                <a:lnTo>
                  <a:pt x="39855" y="8972"/>
                </a:lnTo>
                <a:lnTo>
                  <a:pt x="40369" y="9486"/>
                </a:lnTo>
                <a:lnTo>
                  <a:pt x="40904" y="8950"/>
                </a:lnTo>
                <a:lnTo>
                  <a:pt x="40712" y="9678"/>
                </a:lnTo>
                <a:lnTo>
                  <a:pt x="41407" y="9871"/>
                </a:lnTo>
                <a:lnTo>
                  <a:pt x="41568" y="10149"/>
                </a:lnTo>
                <a:lnTo>
                  <a:pt x="40658" y="10449"/>
                </a:lnTo>
                <a:lnTo>
                  <a:pt x="40444" y="11230"/>
                </a:lnTo>
                <a:lnTo>
                  <a:pt x="39909" y="10417"/>
                </a:lnTo>
                <a:lnTo>
                  <a:pt x="39384" y="10417"/>
                </a:lnTo>
                <a:close/>
                <a:moveTo>
                  <a:pt x="37843" y="9186"/>
                </a:moveTo>
                <a:lnTo>
                  <a:pt x="38292" y="8747"/>
                </a:lnTo>
                <a:lnTo>
                  <a:pt x="39288" y="8950"/>
                </a:lnTo>
                <a:lnTo>
                  <a:pt x="39288" y="8972"/>
                </a:lnTo>
                <a:lnTo>
                  <a:pt x="39309" y="8972"/>
                </a:lnTo>
                <a:lnTo>
                  <a:pt x="39513" y="9967"/>
                </a:lnTo>
                <a:lnTo>
                  <a:pt x="39074" y="10417"/>
                </a:lnTo>
                <a:lnTo>
                  <a:pt x="37843" y="10417"/>
                </a:lnTo>
                <a:close/>
                <a:moveTo>
                  <a:pt x="36922" y="10117"/>
                </a:moveTo>
                <a:lnTo>
                  <a:pt x="37629" y="9411"/>
                </a:lnTo>
                <a:lnTo>
                  <a:pt x="37629" y="10417"/>
                </a:lnTo>
                <a:lnTo>
                  <a:pt x="37211" y="10417"/>
                </a:lnTo>
                <a:close/>
                <a:moveTo>
                  <a:pt x="35894" y="10631"/>
                </a:moveTo>
                <a:lnTo>
                  <a:pt x="36408" y="10631"/>
                </a:lnTo>
                <a:lnTo>
                  <a:pt x="36761" y="10278"/>
                </a:lnTo>
                <a:lnTo>
                  <a:pt x="37125" y="10631"/>
                </a:lnTo>
                <a:lnTo>
                  <a:pt x="37629" y="10631"/>
                </a:lnTo>
                <a:lnTo>
                  <a:pt x="37629" y="11134"/>
                </a:lnTo>
                <a:lnTo>
                  <a:pt x="37993" y="11498"/>
                </a:lnTo>
                <a:lnTo>
                  <a:pt x="37629" y="11851"/>
                </a:lnTo>
                <a:lnTo>
                  <a:pt x="37629" y="12365"/>
                </a:lnTo>
                <a:lnTo>
                  <a:pt x="37125" y="12365"/>
                </a:lnTo>
                <a:lnTo>
                  <a:pt x="36761" y="12718"/>
                </a:lnTo>
                <a:lnTo>
                  <a:pt x="36408" y="12365"/>
                </a:lnTo>
                <a:lnTo>
                  <a:pt x="35894" y="12365"/>
                </a:lnTo>
                <a:lnTo>
                  <a:pt x="35894" y="11851"/>
                </a:lnTo>
                <a:lnTo>
                  <a:pt x="35541" y="11498"/>
                </a:lnTo>
                <a:lnTo>
                  <a:pt x="35894" y="11134"/>
                </a:lnTo>
                <a:lnTo>
                  <a:pt x="35894" y="10631"/>
                </a:lnTo>
                <a:close/>
                <a:moveTo>
                  <a:pt x="34674" y="10631"/>
                </a:moveTo>
                <a:lnTo>
                  <a:pt x="35680" y="10631"/>
                </a:lnTo>
                <a:lnTo>
                  <a:pt x="35680" y="11048"/>
                </a:lnTo>
                <a:lnTo>
                  <a:pt x="35380" y="11337"/>
                </a:lnTo>
                <a:lnTo>
                  <a:pt x="34674" y="10631"/>
                </a:lnTo>
                <a:close/>
                <a:moveTo>
                  <a:pt x="34364" y="10631"/>
                </a:moveTo>
                <a:lnTo>
                  <a:pt x="35231" y="11498"/>
                </a:lnTo>
                <a:lnTo>
                  <a:pt x="34364" y="12365"/>
                </a:lnTo>
                <a:lnTo>
                  <a:pt x="33732" y="12365"/>
                </a:lnTo>
                <a:lnTo>
                  <a:pt x="33165" y="11498"/>
                </a:lnTo>
                <a:lnTo>
                  <a:pt x="33732" y="10631"/>
                </a:lnTo>
                <a:close/>
                <a:moveTo>
                  <a:pt x="32694" y="9378"/>
                </a:moveTo>
                <a:lnTo>
                  <a:pt x="32608" y="8929"/>
                </a:lnTo>
                <a:lnTo>
                  <a:pt x="32961" y="9218"/>
                </a:lnTo>
                <a:lnTo>
                  <a:pt x="33989" y="9004"/>
                </a:lnTo>
                <a:lnTo>
                  <a:pt x="33775" y="10042"/>
                </a:lnTo>
                <a:lnTo>
                  <a:pt x="34149" y="10417"/>
                </a:lnTo>
                <a:lnTo>
                  <a:pt x="33614" y="10417"/>
                </a:lnTo>
                <a:lnTo>
                  <a:pt x="33079" y="11230"/>
                </a:lnTo>
                <a:lnTo>
                  <a:pt x="32865" y="10449"/>
                </a:lnTo>
                <a:lnTo>
                  <a:pt x="31987" y="10160"/>
                </a:lnTo>
                <a:close/>
                <a:moveTo>
                  <a:pt x="32351" y="8715"/>
                </a:moveTo>
                <a:lnTo>
                  <a:pt x="32458" y="9314"/>
                </a:lnTo>
                <a:lnTo>
                  <a:pt x="31762" y="10085"/>
                </a:lnTo>
                <a:lnTo>
                  <a:pt x="30777" y="9764"/>
                </a:lnTo>
                <a:lnTo>
                  <a:pt x="30563" y="9196"/>
                </a:lnTo>
                <a:lnTo>
                  <a:pt x="31120" y="7687"/>
                </a:lnTo>
                <a:close/>
                <a:moveTo>
                  <a:pt x="30445" y="7130"/>
                </a:moveTo>
                <a:lnTo>
                  <a:pt x="30938" y="7537"/>
                </a:lnTo>
                <a:lnTo>
                  <a:pt x="30445" y="8875"/>
                </a:lnTo>
                <a:lnTo>
                  <a:pt x="29953" y="7537"/>
                </a:lnTo>
                <a:close/>
                <a:moveTo>
                  <a:pt x="28540" y="8715"/>
                </a:moveTo>
                <a:lnTo>
                  <a:pt x="29771" y="7687"/>
                </a:lnTo>
                <a:lnTo>
                  <a:pt x="30328" y="9196"/>
                </a:lnTo>
                <a:lnTo>
                  <a:pt x="30124" y="9764"/>
                </a:lnTo>
                <a:lnTo>
                  <a:pt x="29129" y="10085"/>
                </a:lnTo>
                <a:lnTo>
                  <a:pt x="28444" y="9314"/>
                </a:lnTo>
                <a:close/>
                <a:moveTo>
                  <a:pt x="27127" y="10042"/>
                </a:moveTo>
                <a:lnTo>
                  <a:pt x="26902" y="9004"/>
                </a:lnTo>
                <a:lnTo>
                  <a:pt x="27930" y="9218"/>
                </a:lnTo>
                <a:lnTo>
                  <a:pt x="28283" y="8929"/>
                </a:lnTo>
                <a:lnTo>
                  <a:pt x="28208" y="9378"/>
                </a:lnTo>
                <a:lnTo>
                  <a:pt x="28904" y="10160"/>
                </a:lnTo>
                <a:lnTo>
                  <a:pt x="28026" y="10449"/>
                </a:lnTo>
                <a:lnTo>
                  <a:pt x="27812" y="11230"/>
                </a:lnTo>
                <a:lnTo>
                  <a:pt x="27277" y="10417"/>
                </a:lnTo>
                <a:lnTo>
                  <a:pt x="26752" y="10417"/>
                </a:lnTo>
                <a:close/>
                <a:moveTo>
                  <a:pt x="25211" y="9186"/>
                </a:moveTo>
                <a:lnTo>
                  <a:pt x="25660" y="8747"/>
                </a:lnTo>
                <a:lnTo>
                  <a:pt x="26667" y="8961"/>
                </a:lnTo>
                <a:lnTo>
                  <a:pt x="26881" y="9967"/>
                </a:lnTo>
                <a:lnTo>
                  <a:pt x="26442" y="10417"/>
                </a:lnTo>
                <a:lnTo>
                  <a:pt x="25211" y="10417"/>
                </a:lnTo>
                <a:close/>
                <a:moveTo>
                  <a:pt x="24997" y="9411"/>
                </a:moveTo>
                <a:lnTo>
                  <a:pt x="24997" y="10417"/>
                </a:lnTo>
                <a:lnTo>
                  <a:pt x="24579" y="10417"/>
                </a:lnTo>
                <a:lnTo>
                  <a:pt x="24290" y="10117"/>
                </a:lnTo>
                <a:close/>
                <a:moveTo>
                  <a:pt x="23262" y="9411"/>
                </a:moveTo>
                <a:lnTo>
                  <a:pt x="23980" y="10117"/>
                </a:lnTo>
                <a:lnTo>
                  <a:pt x="23680" y="10417"/>
                </a:lnTo>
                <a:lnTo>
                  <a:pt x="23262" y="10417"/>
                </a:lnTo>
                <a:lnTo>
                  <a:pt x="23262" y="9411"/>
                </a:lnTo>
                <a:close/>
                <a:moveTo>
                  <a:pt x="21603" y="8972"/>
                </a:moveTo>
                <a:lnTo>
                  <a:pt x="21603" y="8950"/>
                </a:lnTo>
                <a:lnTo>
                  <a:pt x="22599" y="8747"/>
                </a:lnTo>
                <a:lnTo>
                  <a:pt x="23048" y="9186"/>
                </a:lnTo>
                <a:lnTo>
                  <a:pt x="23048" y="10417"/>
                </a:lnTo>
                <a:lnTo>
                  <a:pt x="21817" y="10417"/>
                </a:lnTo>
                <a:lnTo>
                  <a:pt x="21378" y="9967"/>
                </a:lnTo>
                <a:lnTo>
                  <a:pt x="21582" y="8972"/>
                </a:lnTo>
                <a:lnTo>
                  <a:pt x="21603" y="8972"/>
                </a:lnTo>
                <a:close/>
                <a:moveTo>
                  <a:pt x="20190" y="9678"/>
                </a:moveTo>
                <a:lnTo>
                  <a:pt x="19987" y="8950"/>
                </a:lnTo>
                <a:lnTo>
                  <a:pt x="20533" y="9486"/>
                </a:lnTo>
                <a:lnTo>
                  <a:pt x="21036" y="8972"/>
                </a:lnTo>
                <a:lnTo>
                  <a:pt x="21368" y="8972"/>
                </a:lnTo>
                <a:lnTo>
                  <a:pt x="21143" y="10042"/>
                </a:lnTo>
                <a:lnTo>
                  <a:pt x="21517" y="10417"/>
                </a:lnTo>
                <a:lnTo>
                  <a:pt x="20982" y="10417"/>
                </a:lnTo>
                <a:lnTo>
                  <a:pt x="20447" y="11230"/>
                </a:lnTo>
                <a:lnTo>
                  <a:pt x="20233" y="10449"/>
                </a:lnTo>
                <a:lnTo>
                  <a:pt x="19323" y="10149"/>
                </a:lnTo>
                <a:lnTo>
                  <a:pt x="19483" y="9871"/>
                </a:lnTo>
                <a:close/>
                <a:moveTo>
                  <a:pt x="19676" y="8640"/>
                </a:moveTo>
                <a:lnTo>
                  <a:pt x="19922" y="9528"/>
                </a:lnTo>
                <a:lnTo>
                  <a:pt x="19344" y="9678"/>
                </a:lnTo>
                <a:lnTo>
                  <a:pt x="19120" y="10064"/>
                </a:lnTo>
                <a:lnTo>
                  <a:pt x="18745" y="9839"/>
                </a:lnTo>
                <a:lnTo>
                  <a:pt x="18167" y="9999"/>
                </a:lnTo>
                <a:lnTo>
                  <a:pt x="17931" y="9111"/>
                </a:lnTo>
                <a:lnTo>
                  <a:pt x="18402" y="7355"/>
                </a:lnTo>
                <a:close/>
                <a:moveTo>
                  <a:pt x="17813" y="6777"/>
                </a:moveTo>
                <a:lnTo>
                  <a:pt x="18220" y="7173"/>
                </a:lnTo>
                <a:lnTo>
                  <a:pt x="17813" y="8683"/>
                </a:lnTo>
                <a:lnTo>
                  <a:pt x="17407" y="7173"/>
                </a:lnTo>
                <a:close/>
                <a:moveTo>
                  <a:pt x="15951" y="8640"/>
                </a:moveTo>
                <a:lnTo>
                  <a:pt x="17235" y="7355"/>
                </a:lnTo>
                <a:lnTo>
                  <a:pt x="17706" y="9111"/>
                </a:lnTo>
                <a:lnTo>
                  <a:pt x="17460" y="9999"/>
                </a:lnTo>
                <a:lnTo>
                  <a:pt x="16882" y="9839"/>
                </a:lnTo>
                <a:lnTo>
                  <a:pt x="16507" y="10064"/>
                </a:lnTo>
                <a:lnTo>
                  <a:pt x="16283" y="9678"/>
                </a:lnTo>
                <a:lnTo>
                  <a:pt x="15715" y="9528"/>
                </a:lnTo>
                <a:close/>
                <a:moveTo>
                  <a:pt x="14495" y="10042"/>
                </a:moveTo>
                <a:lnTo>
                  <a:pt x="14270" y="8972"/>
                </a:lnTo>
                <a:lnTo>
                  <a:pt x="14591" y="8972"/>
                </a:lnTo>
                <a:lnTo>
                  <a:pt x="15105" y="9486"/>
                </a:lnTo>
                <a:lnTo>
                  <a:pt x="15640" y="8950"/>
                </a:lnTo>
                <a:lnTo>
                  <a:pt x="15437" y="9678"/>
                </a:lnTo>
                <a:lnTo>
                  <a:pt x="16144" y="9871"/>
                </a:lnTo>
                <a:lnTo>
                  <a:pt x="16304" y="10149"/>
                </a:lnTo>
                <a:lnTo>
                  <a:pt x="15394" y="10449"/>
                </a:lnTo>
                <a:lnTo>
                  <a:pt x="15180" y="11230"/>
                </a:lnTo>
                <a:lnTo>
                  <a:pt x="14645" y="10417"/>
                </a:lnTo>
                <a:lnTo>
                  <a:pt x="14120" y="10417"/>
                </a:lnTo>
                <a:close/>
                <a:moveTo>
                  <a:pt x="12579" y="9186"/>
                </a:moveTo>
                <a:lnTo>
                  <a:pt x="13028" y="8747"/>
                </a:lnTo>
                <a:lnTo>
                  <a:pt x="14024" y="8950"/>
                </a:lnTo>
                <a:lnTo>
                  <a:pt x="14024" y="8972"/>
                </a:lnTo>
                <a:lnTo>
                  <a:pt x="14045" y="8972"/>
                </a:lnTo>
                <a:lnTo>
                  <a:pt x="14249" y="9967"/>
                </a:lnTo>
                <a:lnTo>
                  <a:pt x="13810" y="10417"/>
                </a:lnTo>
                <a:lnTo>
                  <a:pt x="12579" y="10417"/>
                </a:lnTo>
                <a:close/>
                <a:moveTo>
                  <a:pt x="11658" y="10117"/>
                </a:moveTo>
                <a:lnTo>
                  <a:pt x="12365" y="9411"/>
                </a:lnTo>
                <a:lnTo>
                  <a:pt x="12365" y="10417"/>
                </a:lnTo>
                <a:lnTo>
                  <a:pt x="11947" y="10417"/>
                </a:lnTo>
                <a:close/>
                <a:moveTo>
                  <a:pt x="9410" y="12365"/>
                </a:moveTo>
                <a:lnTo>
                  <a:pt x="10117" y="11648"/>
                </a:lnTo>
                <a:lnTo>
                  <a:pt x="10416" y="11948"/>
                </a:lnTo>
                <a:lnTo>
                  <a:pt x="10416" y="12365"/>
                </a:lnTo>
                <a:close/>
                <a:moveTo>
                  <a:pt x="8746" y="13029"/>
                </a:moveTo>
                <a:lnTo>
                  <a:pt x="9185" y="12579"/>
                </a:lnTo>
                <a:lnTo>
                  <a:pt x="10416" y="12579"/>
                </a:lnTo>
                <a:lnTo>
                  <a:pt x="10416" y="13810"/>
                </a:lnTo>
                <a:lnTo>
                  <a:pt x="9967" y="14249"/>
                </a:lnTo>
                <a:lnTo>
                  <a:pt x="8971" y="14046"/>
                </a:lnTo>
                <a:lnTo>
                  <a:pt x="8971" y="14024"/>
                </a:lnTo>
                <a:lnTo>
                  <a:pt x="8950" y="14024"/>
                </a:lnTo>
                <a:close/>
                <a:moveTo>
                  <a:pt x="8950" y="15641"/>
                </a:moveTo>
                <a:lnTo>
                  <a:pt x="9485" y="15106"/>
                </a:lnTo>
                <a:lnTo>
                  <a:pt x="8971" y="14592"/>
                </a:lnTo>
                <a:lnTo>
                  <a:pt x="8971" y="14260"/>
                </a:lnTo>
                <a:lnTo>
                  <a:pt x="10042" y="14485"/>
                </a:lnTo>
                <a:lnTo>
                  <a:pt x="10416" y="14121"/>
                </a:lnTo>
                <a:lnTo>
                  <a:pt x="10416" y="14645"/>
                </a:lnTo>
                <a:lnTo>
                  <a:pt x="11230" y="15181"/>
                </a:lnTo>
                <a:lnTo>
                  <a:pt x="10448" y="15395"/>
                </a:lnTo>
                <a:lnTo>
                  <a:pt x="10149" y="16305"/>
                </a:lnTo>
                <a:lnTo>
                  <a:pt x="9870" y="16144"/>
                </a:lnTo>
                <a:lnTo>
                  <a:pt x="9688" y="15438"/>
                </a:lnTo>
                <a:close/>
                <a:moveTo>
                  <a:pt x="8639" y="15951"/>
                </a:moveTo>
                <a:lnTo>
                  <a:pt x="9528" y="15705"/>
                </a:lnTo>
                <a:lnTo>
                  <a:pt x="9688" y="16283"/>
                </a:lnTo>
                <a:lnTo>
                  <a:pt x="10063" y="16508"/>
                </a:lnTo>
                <a:lnTo>
                  <a:pt x="9849" y="16883"/>
                </a:lnTo>
                <a:lnTo>
                  <a:pt x="9999" y="17461"/>
                </a:lnTo>
                <a:lnTo>
                  <a:pt x="9110" y="17696"/>
                </a:lnTo>
                <a:lnTo>
                  <a:pt x="7355" y="17236"/>
                </a:lnTo>
                <a:close/>
                <a:moveTo>
                  <a:pt x="6712" y="16465"/>
                </a:moveTo>
                <a:lnTo>
                  <a:pt x="8222" y="16058"/>
                </a:lnTo>
                <a:lnTo>
                  <a:pt x="7108" y="17161"/>
                </a:lnTo>
                <a:lnTo>
                  <a:pt x="6562" y="17022"/>
                </a:lnTo>
                <a:close/>
                <a:moveTo>
                  <a:pt x="6777" y="17814"/>
                </a:moveTo>
                <a:lnTo>
                  <a:pt x="7173" y="17407"/>
                </a:lnTo>
                <a:lnTo>
                  <a:pt x="8682" y="17814"/>
                </a:lnTo>
                <a:lnTo>
                  <a:pt x="7183" y="18221"/>
                </a:lnTo>
                <a:close/>
                <a:moveTo>
                  <a:pt x="8222" y="19570"/>
                </a:moveTo>
                <a:lnTo>
                  <a:pt x="6712" y="19163"/>
                </a:lnTo>
                <a:lnTo>
                  <a:pt x="6562" y="18606"/>
                </a:lnTo>
                <a:lnTo>
                  <a:pt x="7108" y="18467"/>
                </a:lnTo>
                <a:close/>
                <a:moveTo>
                  <a:pt x="8639" y="19677"/>
                </a:moveTo>
                <a:lnTo>
                  <a:pt x="7355" y="18392"/>
                </a:lnTo>
                <a:lnTo>
                  <a:pt x="9110" y="17932"/>
                </a:lnTo>
                <a:lnTo>
                  <a:pt x="9999" y="18167"/>
                </a:lnTo>
                <a:lnTo>
                  <a:pt x="9849" y="18745"/>
                </a:lnTo>
                <a:lnTo>
                  <a:pt x="10063" y="19120"/>
                </a:lnTo>
                <a:lnTo>
                  <a:pt x="9688" y="19345"/>
                </a:lnTo>
                <a:lnTo>
                  <a:pt x="9528" y="19923"/>
                </a:lnTo>
                <a:close/>
                <a:moveTo>
                  <a:pt x="8971" y="21036"/>
                </a:moveTo>
                <a:lnTo>
                  <a:pt x="9485" y="20522"/>
                </a:lnTo>
                <a:lnTo>
                  <a:pt x="8950" y="19987"/>
                </a:lnTo>
                <a:lnTo>
                  <a:pt x="9688" y="20191"/>
                </a:lnTo>
                <a:lnTo>
                  <a:pt x="9870" y="19484"/>
                </a:lnTo>
                <a:lnTo>
                  <a:pt x="10149" y="19323"/>
                </a:lnTo>
                <a:lnTo>
                  <a:pt x="10448" y="20233"/>
                </a:lnTo>
                <a:lnTo>
                  <a:pt x="11230" y="20447"/>
                </a:lnTo>
                <a:lnTo>
                  <a:pt x="10416" y="20983"/>
                </a:lnTo>
                <a:lnTo>
                  <a:pt x="10416" y="21507"/>
                </a:lnTo>
                <a:lnTo>
                  <a:pt x="10042" y="21133"/>
                </a:lnTo>
                <a:lnTo>
                  <a:pt x="8971" y="21357"/>
                </a:lnTo>
                <a:close/>
                <a:moveTo>
                  <a:pt x="9410" y="23263"/>
                </a:moveTo>
                <a:lnTo>
                  <a:pt x="10416" y="23263"/>
                </a:lnTo>
                <a:lnTo>
                  <a:pt x="10416" y="23680"/>
                </a:lnTo>
                <a:lnTo>
                  <a:pt x="10117" y="23980"/>
                </a:lnTo>
                <a:close/>
                <a:moveTo>
                  <a:pt x="9100" y="24997"/>
                </a:moveTo>
                <a:lnTo>
                  <a:pt x="8468" y="24997"/>
                </a:lnTo>
                <a:lnTo>
                  <a:pt x="7901" y="24130"/>
                </a:lnTo>
                <a:lnTo>
                  <a:pt x="8468" y="23263"/>
                </a:lnTo>
                <a:lnTo>
                  <a:pt x="9100" y="23263"/>
                </a:lnTo>
                <a:lnTo>
                  <a:pt x="9967" y="24130"/>
                </a:lnTo>
                <a:close/>
                <a:moveTo>
                  <a:pt x="10416" y="24997"/>
                </a:moveTo>
                <a:lnTo>
                  <a:pt x="9410" y="24997"/>
                </a:lnTo>
                <a:lnTo>
                  <a:pt x="10117" y="24280"/>
                </a:lnTo>
                <a:lnTo>
                  <a:pt x="10416" y="24580"/>
                </a:lnTo>
                <a:close/>
                <a:moveTo>
                  <a:pt x="11144" y="24997"/>
                </a:moveTo>
                <a:lnTo>
                  <a:pt x="10630" y="24997"/>
                </a:lnTo>
                <a:lnTo>
                  <a:pt x="10630" y="24483"/>
                </a:lnTo>
                <a:lnTo>
                  <a:pt x="10277" y="24130"/>
                </a:lnTo>
                <a:lnTo>
                  <a:pt x="10630" y="23766"/>
                </a:lnTo>
                <a:lnTo>
                  <a:pt x="10630" y="23263"/>
                </a:lnTo>
                <a:lnTo>
                  <a:pt x="11144" y="23263"/>
                </a:lnTo>
                <a:lnTo>
                  <a:pt x="11498" y="22910"/>
                </a:lnTo>
                <a:lnTo>
                  <a:pt x="11851" y="23263"/>
                </a:lnTo>
                <a:lnTo>
                  <a:pt x="12365" y="23263"/>
                </a:lnTo>
                <a:lnTo>
                  <a:pt x="12365" y="23766"/>
                </a:lnTo>
                <a:lnTo>
                  <a:pt x="12718" y="24130"/>
                </a:lnTo>
                <a:lnTo>
                  <a:pt x="12365" y="24494"/>
                </a:lnTo>
                <a:lnTo>
                  <a:pt x="12365" y="24997"/>
                </a:lnTo>
                <a:lnTo>
                  <a:pt x="11861" y="24997"/>
                </a:lnTo>
                <a:lnTo>
                  <a:pt x="11498" y="25350"/>
                </a:lnTo>
                <a:close/>
                <a:moveTo>
                  <a:pt x="12365" y="26217"/>
                </a:moveTo>
                <a:lnTo>
                  <a:pt x="11647" y="25511"/>
                </a:lnTo>
                <a:lnTo>
                  <a:pt x="11947" y="25211"/>
                </a:lnTo>
                <a:lnTo>
                  <a:pt x="12365" y="25211"/>
                </a:lnTo>
                <a:close/>
                <a:moveTo>
                  <a:pt x="14024" y="26678"/>
                </a:moveTo>
                <a:lnTo>
                  <a:pt x="13028" y="26881"/>
                </a:lnTo>
                <a:lnTo>
                  <a:pt x="12579" y="26442"/>
                </a:lnTo>
                <a:lnTo>
                  <a:pt x="12579" y="25211"/>
                </a:lnTo>
                <a:lnTo>
                  <a:pt x="13810" y="25211"/>
                </a:lnTo>
                <a:lnTo>
                  <a:pt x="14249" y="25661"/>
                </a:lnTo>
                <a:lnTo>
                  <a:pt x="14045" y="26656"/>
                </a:lnTo>
                <a:lnTo>
                  <a:pt x="14024" y="26656"/>
                </a:lnTo>
                <a:close/>
                <a:moveTo>
                  <a:pt x="15437" y="25939"/>
                </a:moveTo>
                <a:lnTo>
                  <a:pt x="15640" y="26678"/>
                </a:lnTo>
                <a:lnTo>
                  <a:pt x="15105" y="26143"/>
                </a:lnTo>
                <a:lnTo>
                  <a:pt x="14591" y="26656"/>
                </a:lnTo>
                <a:lnTo>
                  <a:pt x="14270" y="26656"/>
                </a:lnTo>
                <a:lnTo>
                  <a:pt x="14484" y="25586"/>
                </a:lnTo>
                <a:lnTo>
                  <a:pt x="14120" y="25211"/>
                </a:lnTo>
                <a:lnTo>
                  <a:pt x="14645" y="25211"/>
                </a:lnTo>
                <a:lnTo>
                  <a:pt x="15180" y="24398"/>
                </a:lnTo>
                <a:lnTo>
                  <a:pt x="15394" y="25179"/>
                </a:lnTo>
                <a:lnTo>
                  <a:pt x="16304" y="25479"/>
                </a:lnTo>
                <a:lnTo>
                  <a:pt x="16144" y="25757"/>
                </a:lnTo>
                <a:close/>
                <a:moveTo>
                  <a:pt x="15951" y="26988"/>
                </a:moveTo>
                <a:lnTo>
                  <a:pt x="15705" y="26100"/>
                </a:lnTo>
                <a:lnTo>
                  <a:pt x="16283" y="25939"/>
                </a:lnTo>
                <a:lnTo>
                  <a:pt x="16507" y="25564"/>
                </a:lnTo>
                <a:lnTo>
                  <a:pt x="16882" y="25779"/>
                </a:lnTo>
                <a:lnTo>
                  <a:pt x="17460" y="25629"/>
                </a:lnTo>
                <a:lnTo>
                  <a:pt x="17696" y="26517"/>
                </a:lnTo>
                <a:lnTo>
                  <a:pt x="17235" y="28273"/>
                </a:lnTo>
                <a:lnTo>
                  <a:pt x="17235" y="28273"/>
                </a:lnTo>
                <a:lnTo>
                  <a:pt x="15951" y="26988"/>
                </a:lnTo>
                <a:close/>
                <a:moveTo>
                  <a:pt x="17813" y="28851"/>
                </a:moveTo>
                <a:lnTo>
                  <a:pt x="17407" y="28444"/>
                </a:lnTo>
                <a:lnTo>
                  <a:pt x="17813" y="26945"/>
                </a:lnTo>
                <a:lnTo>
                  <a:pt x="18220" y="28455"/>
                </a:lnTo>
                <a:close/>
                <a:moveTo>
                  <a:pt x="19676" y="26988"/>
                </a:moveTo>
                <a:lnTo>
                  <a:pt x="18392" y="28273"/>
                </a:lnTo>
                <a:lnTo>
                  <a:pt x="17931" y="26517"/>
                </a:lnTo>
                <a:lnTo>
                  <a:pt x="18167" y="25629"/>
                </a:lnTo>
                <a:lnTo>
                  <a:pt x="18745" y="25779"/>
                </a:lnTo>
                <a:lnTo>
                  <a:pt x="19120" y="25564"/>
                </a:lnTo>
                <a:lnTo>
                  <a:pt x="19344" y="25939"/>
                </a:lnTo>
                <a:lnTo>
                  <a:pt x="19922" y="26100"/>
                </a:lnTo>
                <a:close/>
                <a:moveTo>
                  <a:pt x="21143" y="25586"/>
                </a:moveTo>
                <a:lnTo>
                  <a:pt x="21368" y="26656"/>
                </a:lnTo>
                <a:lnTo>
                  <a:pt x="21036" y="26656"/>
                </a:lnTo>
                <a:lnTo>
                  <a:pt x="20522" y="26143"/>
                </a:lnTo>
                <a:lnTo>
                  <a:pt x="19987" y="26678"/>
                </a:lnTo>
                <a:lnTo>
                  <a:pt x="20190" y="25939"/>
                </a:lnTo>
                <a:lnTo>
                  <a:pt x="19483" y="25757"/>
                </a:lnTo>
                <a:lnTo>
                  <a:pt x="19323" y="25479"/>
                </a:lnTo>
                <a:lnTo>
                  <a:pt x="20233" y="25179"/>
                </a:lnTo>
                <a:lnTo>
                  <a:pt x="20447" y="24398"/>
                </a:lnTo>
                <a:lnTo>
                  <a:pt x="20982" y="25211"/>
                </a:lnTo>
                <a:lnTo>
                  <a:pt x="21507" y="25211"/>
                </a:lnTo>
                <a:close/>
                <a:moveTo>
                  <a:pt x="23048" y="26442"/>
                </a:moveTo>
                <a:lnTo>
                  <a:pt x="22599" y="26881"/>
                </a:lnTo>
                <a:lnTo>
                  <a:pt x="21603" y="26678"/>
                </a:lnTo>
                <a:lnTo>
                  <a:pt x="21603" y="26656"/>
                </a:lnTo>
                <a:lnTo>
                  <a:pt x="21582" y="26656"/>
                </a:lnTo>
                <a:lnTo>
                  <a:pt x="21378" y="25661"/>
                </a:lnTo>
                <a:lnTo>
                  <a:pt x="21817" y="25211"/>
                </a:lnTo>
                <a:lnTo>
                  <a:pt x="23048" y="25211"/>
                </a:lnTo>
                <a:close/>
                <a:moveTo>
                  <a:pt x="23262" y="26217"/>
                </a:moveTo>
                <a:lnTo>
                  <a:pt x="23262" y="25211"/>
                </a:lnTo>
                <a:lnTo>
                  <a:pt x="23680" y="25211"/>
                </a:lnTo>
                <a:lnTo>
                  <a:pt x="23980" y="25511"/>
                </a:lnTo>
                <a:close/>
                <a:moveTo>
                  <a:pt x="24997" y="26217"/>
                </a:moveTo>
                <a:lnTo>
                  <a:pt x="24290" y="25511"/>
                </a:lnTo>
                <a:lnTo>
                  <a:pt x="24579" y="25211"/>
                </a:lnTo>
                <a:lnTo>
                  <a:pt x="24997" y="25211"/>
                </a:lnTo>
                <a:close/>
                <a:moveTo>
                  <a:pt x="25660" y="26881"/>
                </a:moveTo>
                <a:lnTo>
                  <a:pt x="25211" y="26442"/>
                </a:lnTo>
                <a:lnTo>
                  <a:pt x="25211" y="25211"/>
                </a:lnTo>
                <a:lnTo>
                  <a:pt x="26442" y="25211"/>
                </a:lnTo>
                <a:lnTo>
                  <a:pt x="26881" y="25661"/>
                </a:lnTo>
                <a:lnTo>
                  <a:pt x="26667" y="26667"/>
                </a:lnTo>
                <a:close/>
                <a:moveTo>
                  <a:pt x="28208" y="26250"/>
                </a:moveTo>
                <a:lnTo>
                  <a:pt x="28283" y="26699"/>
                </a:lnTo>
                <a:lnTo>
                  <a:pt x="27930" y="26410"/>
                </a:lnTo>
                <a:lnTo>
                  <a:pt x="26902" y="26624"/>
                </a:lnTo>
                <a:lnTo>
                  <a:pt x="27127" y="25586"/>
                </a:lnTo>
                <a:lnTo>
                  <a:pt x="26752" y="25211"/>
                </a:lnTo>
                <a:lnTo>
                  <a:pt x="27277" y="25211"/>
                </a:lnTo>
                <a:lnTo>
                  <a:pt x="27812" y="24398"/>
                </a:lnTo>
                <a:lnTo>
                  <a:pt x="28026" y="25179"/>
                </a:lnTo>
                <a:lnTo>
                  <a:pt x="28904" y="25468"/>
                </a:lnTo>
                <a:close/>
                <a:moveTo>
                  <a:pt x="28540" y="26913"/>
                </a:moveTo>
                <a:lnTo>
                  <a:pt x="28444" y="26314"/>
                </a:lnTo>
                <a:lnTo>
                  <a:pt x="29129" y="25543"/>
                </a:lnTo>
                <a:lnTo>
                  <a:pt x="30124" y="25864"/>
                </a:lnTo>
                <a:lnTo>
                  <a:pt x="30328" y="26432"/>
                </a:lnTo>
                <a:lnTo>
                  <a:pt x="29771" y="27941"/>
                </a:lnTo>
                <a:close/>
                <a:moveTo>
                  <a:pt x="30445" y="28498"/>
                </a:moveTo>
                <a:lnTo>
                  <a:pt x="29953" y="28091"/>
                </a:lnTo>
                <a:lnTo>
                  <a:pt x="30445" y="26753"/>
                </a:lnTo>
                <a:lnTo>
                  <a:pt x="30938" y="28091"/>
                </a:lnTo>
                <a:close/>
                <a:moveTo>
                  <a:pt x="32351" y="26913"/>
                </a:moveTo>
                <a:lnTo>
                  <a:pt x="31120" y="27941"/>
                </a:lnTo>
                <a:lnTo>
                  <a:pt x="30563" y="26432"/>
                </a:lnTo>
                <a:lnTo>
                  <a:pt x="30777" y="25864"/>
                </a:lnTo>
                <a:lnTo>
                  <a:pt x="31323" y="25682"/>
                </a:lnTo>
                <a:lnTo>
                  <a:pt x="31762" y="25543"/>
                </a:lnTo>
                <a:lnTo>
                  <a:pt x="32458" y="26314"/>
                </a:lnTo>
                <a:close/>
                <a:moveTo>
                  <a:pt x="34149" y="25211"/>
                </a:moveTo>
                <a:lnTo>
                  <a:pt x="33775" y="25586"/>
                </a:lnTo>
                <a:lnTo>
                  <a:pt x="33989" y="26624"/>
                </a:lnTo>
                <a:lnTo>
                  <a:pt x="32961" y="26410"/>
                </a:lnTo>
                <a:lnTo>
                  <a:pt x="32608" y="26699"/>
                </a:lnTo>
                <a:lnTo>
                  <a:pt x="32694" y="26250"/>
                </a:lnTo>
                <a:lnTo>
                  <a:pt x="31987" y="25468"/>
                </a:lnTo>
                <a:lnTo>
                  <a:pt x="32865" y="25179"/>
                </a:lnTo>
                <a:lnTo>
                  <a:pt x="33079" y="24398"/>
                </a:lnTo>
                <a:lnTo>
                  <a:pt x="33614" y="25211"/>
                </a:lnTo>
                <a:close/>
                <a:moveTo>
                  <a:pt x="34364" y="24997"/>
                </a:moveTo>
                <a:lnTo>
                  <a:pt x="33732" y="24997"/>
                </a:lnTo>
                <a:lnTo>
                  <a:pt x="33165" y="24130"/>
                </a:lnTo>
                <a:lnTo>
                  <a:pt x="33732" y="23263"/>
                </a:lnTo>
                <a:lnTo>
                  <a:pt x="34364" y="23263"/>
                </a:lnTo>
                <a:lnTo>
                  <a:pt x="35231" y="24130"/>
                </a:lnTo>
                <a:close/>
                <a:moveTo>
                  <a:pt x="35680" y="24997"/>
                </a:moveTo>
                <a:lnTo>
                  <a:pt x="34674" y="24997"/>
                </a:lnTo>
                <a:lnTo>
                  <a:pt x="35380" y="24280"/>
                </a:lnTo>
                <a:lnTo>
                  <a:pt x="35680" y="24580"/>
                </a:lnTo>
                <a:lnTo>
                  <a:pt x="35680" y="24997"/>
                </a:lnTo>
                <a:close/>
                <a:moveTo>
                  <a:pt x="36408" y="24997"/>
                </a:moveTo>
                <a:lnTo>
                  <a:pt x="35894" y="24997"/>
                </a:lnTo>
                <a:lnTo>
                  <a:pt x="35894" y="24483"/>
                </a:lnTo>
                <a:lnTo>
                  <a:pt x="35541" y="24130"/>
                </a:lnTo>
                <a:lnTo>
                  <a:pt x="35894" y="23766"/>
                </a:lnTo>
                <a:lnTo>
                  <a:pt x="35894" y="23263"/>
                </a:lnTo>
                <a:lnTo>
                  <a:pt x="36408" y="23263"/>
                </a:lnTo>
                <a:lnTo>
                  <a:pt x="36761" y="22910"/>
                </a:lnTo>
                <a:lnTo>
                  <a:pt x="37125" y="23263"/>
                </a:lnTo>
                <a:lnTo>
                  <a:pt x="37629" y="23263"/>
                </a:lnTo>
                <a:lnTo>
                  <a:pt x="37629" y="23766"/>
                </a:lnTo>
                <a:lnTo>
                  <a:pt x="37993" y="24130"/>
                </a:lnTo>
                <a:lnTo>
                  <a:pt x="37629" y="24494"/>
                </a:lnTo>
                <a:lnTo>
                  <a:pt x="37629" y="24997"/>
                </a:lnTo>
                <a:lnTo>
                  <a:pt x="37125" y="24997"/>
                </a:lnTo>
                <a:lnTo>
                  <a:pt x="36761" y="25350"/>
                </a:lnTo>
                <a:close/>
                <a:moveTo>
                  <a:pt x="37629" y="26217"/>
                </a:moveTo>
                <a:lnTo>
                  <a:pt x="36922" y="25511"/>
                </a:lnTo>
                <a:lnTo>
                  <a:pt x="37211" y="25211"/>
                </a:lnTo>
                <a:lnTo>
                  <a:pt x="37629" y="25211"/>
                </a:lnTo>
                <a:close/>
                <a:moveTo>
                  <a:pt x="39288" y="26678"/>
                </a:moveTo>
                <a:lnTo>
                  <a:pt x="38292" y="26881"/>
                </a:lnTo>
                <a:lnTo>
                  <a:pt x="37843" y="26442"/>
                </a:lnTo>
                <a:lnTo>
                  <a:pt x="37843" y="25211"/>
                </a:lnTo>
                <a:lnTo>
                  <a:pt x="39074" y="25211"/>
                </a:lnTo>
                <a:lnTo>
                  <a:pt x="39513" y="25661"/>
                </a:lnTo>
                <a:lnTo>
                  <a:pt x="39309" y="26656"/>
                </a:lnTo>
                <a:lnTo>
                  <a:pt x="39288" y="26656"/>
                </a:lnTo>
                <a:close/>
                <a:moveTo>
                  <a:pt x="40712" y="25939"/>
                </a:moveTo>
                <a:lnTo>
                  <a:pt x="40904" y="26678"/>
                </a:lnTo>
                <a:lnTo>
                  <a:pt x="40369" y="26143"/>
                </a:lnTo>
                <a:lnTo>
                  <a:pt x="39855" y="26656"/>
                </a:lnTo>
                <a:lnTo>
                  <a:pt x="39534" y="26656"/>
                </a:lnTo>
                <a:lnTo>
                  <a:pt x="39759" y="25586"/>
                </a:lnTo>
                <a:lnTo>
                  <a:pt x="39384" y="25211"/>
                </a:lnTo>
                <a:lnTo>
                  <a:pt x="39909" y="25211"/>
                </a:lnTo>
                <a:lnTo>
                  <a:pt x="40444" y="24398"/>
                </a:lnTo>
                <a:lnTo>
                  <a:pt x="40658" y="25179"/>
                </a:lnTo>
                <a:lnTo>
                  <a:pt x="41568" y="25479"/>
                </a:lnTo>
                <a:lnTo>
                  <a:pt x="41407" y="25757"/>
                </a:lnTo>
                <a:close/>
                <a:moveTo>
                  <a:pt x="41215" y="26988"/>
                </a:moveTo>
                <a:lnTo>
                  <a:pt x="40979" y="26100"/>
                </a:lnTo>
                <a:lnTo>
                  <a:pt x="41557" y="25939"/>
                </a:lnTo>
                <a:lnTo>
                  <a:pt x="41771" y="25564"/>
                </a:lnTo>
                <a:lnTo>
                  <a:pt x="42146" y="25779"/>
                </a:lnTo>
                <a:lnTo>
                  <a:pt x="42724" y="25629"/>
                </a:lnTo>
                <a:lnTo>
                  <a:pt x="42970" y="26517"/>
                </a:lnTo>
                <a:lnTo>
                  <a:pt x="42499" y="28273"/>
                </a:lnTo>
                <a:lnTo>
                  <a:pt x="42499" y="28273"/>
                </a:lnTo>
                <a:close/>
                <a:moveTo>
                  <a:pt x="43077" y="28851"/>
                </a:moveTo>
                <a:lnTo>
                  <a:pt x="42671" y="28444"/>
                </a:lnTo>
                <a:lnTo>
                  <a:pt x="43077" y="26945"/>
                </a:lnTo>
                <a:lnTo>
                  <a:pt x="43484" y="28455"/>
                </a:lnTo>
                <a:close/>
                <a:moveTo>
                  <a:pt x="44940" y="26988"/>
                </a:moveTo>
                <a:lnTo>
                  <a:pt x="43666" y="28273"/>
                </a:lnTo>
                <a:lnTo>
                  <a:pt x="43195" y="26517"/>
                </a:lnTo>
                <a:lnTo>
                  <a:pt x="43431" y="25629"/>
                </a:lnTo>
                <a:lnTo>
                  <a:pt x="44009" y="25779"/>
                </a:lnTo>
                <a:lnTo>
                  <a:pt x="44383" y="25564"/>
                </a:lnTo>
                <a:lnTo>
                  <a:pt x="44608" y="25939"/>
                </a:lnTo>
                <a:lnTo>
                  <a:pt x="45186" y="26100"/>
                </a:lnTo>
                <a:close/>
                <a:moveTo>
                  <a:pt x="46407" y="25586"/>
                </a:moveTo>
                <a:lnTo>
                  <a:pt x="46631" y="26656"/>
                </a:lnTo>
                <a:lnTo>
                  <a:pt x="46310" y="26656"/>
                </a:lnTo>
                <a:lnTo>
                  <a:pt x="45797" y="26143"/>
                </a:lnTo>
                <a:lnTo>
                  <a:pt x="45251" y="26678"/>
                </a:lnTo>
                <a:lnTo>
                  <a:pt x="45454" y="25939"/>
                </a:lnTo>
                <a:lnTo>
                  <a:pt x="44747" y="25757"/>
                </a:lnTo>
                <a:lnTo>
                  <a:pt x="44587" y="25479"/>
                </a:lnTo>
                <a:lnTo>
                  <a:pt x="45497" y="25179"/>
                </a:lnTo>
                <a:lnTo>
                  <a:pt x="45711" y="24398"/>
                </a:lnTo>
                <a:lnTo>
                  <a:pt x="46246" y="25211"/>
                </a:lnTo>
                <a:lnTo>
                  <a:pt x="46781" y="25211"/>
                </a:lnTo>
                <a:close/>
                <a:moveTo>
                  <a:pt x="48312" y="26442"/>
                </a:moveTo>
                <a:lnTo>
                  <a:pt x="47863" y="26881"/>
                </a:lnTo>
                <a:lnTo>
                  <a:pt x="46867" y="26678"/>
                </a:lnTo>
                <a:lnTo>
                  <a:pt x="46867" y="26656"/>
                </a:lnTo>
                <a:lnTo>
                  <a:pt x="46856" y="26656"/>
                </a:lnTo>
                <a:lnTo>
                  <a:pt x="46642" y="25661"/>
                </a:lnTo>
                <a:lnTo>
                  <a:pt x="47092" y="25211"/>
                </a:lnTo>
                <a:lnTo>
                  <a:pt x="48312" y="25211"/>
                </a:lnTo>
                <a:close/>
                <a:moveTo>
                  <a:pt x="49244" y="25511"/>
                </a:moveTo>
                <a:lnTo>
                  <a:pt x="48526" y="26217"/>
                </a:lnTo>
                <a:lnTo>
                  <a:pt x="48526" y="25211"/>
                </a:lnTo>
                <a:lnTo>
                  <a:pt x="48944" y="25211"/>
                </a:lnTo>
                <a:close/>
                <a:moveTo>
                  <a:pt x="50261" y="24997"/>
                </a:moveTo>
                <a:lnTo>
                  <a:pt x="49757" y="24997"/>
                </a:lnTo>
                <a:lnTo>
                  <a:pt x="49393" y="25350"/>
                </a:lnTo>
                <a:lnTo>
                  <a:pt x="49040" y="24997"/>
                </a:lnTo>
                <a:lnTo>
                  <a:pt x="48526" y="24997"/>
                </a:lnTo>
                <a:lnTo>
                  <a:pt x="48526" y="24483"/>
                </a:lnTo>
                <a:lnTo>
                  <a:pt x="48173" y="24130"/>
                </a:lnTo>
                <a:lnTo>
                  <a:pt x="48526" y="23766"/>
                </a:lnTo>
                <a:lnTo>
                  <a:pt x="48526" y="23263"/>
                </a:lnTo>
                <a:lnTo>
                  <a:pt x="49040" y="23263"/>
                </a:lnTo>
                <a:lnTo>
                  <a:pt x="49393" y="22899"/>
                </a:lnTo>
                <a:lnTo>
                  <a:pt x="49757" y="23263"/>
                </a:lnTo>
                <a:lnTo>
                  <a:pt x="50261" y="23263"/>
                </a:lnTo>
                <a:lnTo>
                  <a:pt x="50261" y="23766"/>
                </a:lnTo>
                <a:lnTo>
                  <a:pt x="50624" y="24130"/>
                </a:lnTo>
                <a:lnTo>
                  <a:pt x="50261" y="24483"/>
                </a:lnTo>
                <a:lnTo>
                  <a:pt x="50261" y="24997"/>
                </a:lnTo>
                <a:close/>
                <a:moveTo>
                  <a:pt x="51481" y="24997"/>
                </a:moveTo>
                <a:lnTo>
                  <a:pt x="50485" y="24997"/>
                </a:lnTo>
                <a:lnTo>
                  <a:pt x="50485" y="24580"/>
                </a:lnTo>
                <a:lnTo>
                  <a:pt x="50774" y="24280"/>
                </a:lnTo>
                <a:close/>
                <a:moveTo>
                  <a:pt x="51791" y="23263"/>
                </a:moveTo>
                <a:lnTo>
                  <a:pt x="52423" y="23263"/>
                </a:lnTo>
                <a:lnTo>
                  <a:pt x="52990" y="24130"/>
                </a:lnTo>
                <a:lnTo>
                  <a:pt x="52423" y="24997"/>
                </a:lnTo>
                <a:lnTo>
                  <a:pt x="51791" y="24997"/>
                </a:lnTo>
                <a:lnTo>
                  <a:pt x="50935" y="24130"/>
                </a:lnTo>
                <a:close/>
                <a:moveTo>
                  <a:pt x="51481" y="23263"/>
                </a:moveTo>
                <a:lnTo>
                  <a:pt x="50774" y="23969"/>
                </a:lnTo>
                <a:lnTo>
                  <a:pt x="50485" y="23680"/>
                </a:lnTo>
                <a:lnTo>
                  <a:pt x="50485" y="23263"/>
                </a:lnTo>
                <a:close/>
                <a:moveTo>
                  <a:pt x="52145" y="22599"/>
                </a:moveTo>
                <a:lnTo>
                  <a:pt x="51706" y="23049"/>
                </a:lnTo>
                <a:lnTo>
                  <a:pt x="50485" y="23049"/>
                </a:lnTo>
                <a:lnTo>
                  <a:pt x="50485" y="21818"/>
                </a:lnTo>
                <a:lnTo>
                  <a:pt x="50924" y="21379"/>
                </a:lnTo>
                <a:lnTo>
                  <a:pt x="51920" y="21582"/>
                </a:lnTo>
                <a:lnTo>
                  <a:pt x="51920" y="21604"/>
                </a:lnTo>
                <a:lnTo>
                  <a:pt x="51941" y="21604"/>
                </a:lnTo>
                <a:close/>
                <a:moveTo>
                  <a:pt x="51941" y="19987"/>
                </a:moveTo>
                <a:lnTo>
                  <a:pt x="51406" y="20522"/>
                </a:lnTo>
                <a:lnTo>
                  <a:pt x="51920" y="21036"/>
                </a:lnTo>
                <a:lnTo>
                  <a:pt x="51920" y="21357"/>
                </a:lnTo>
                <a:lnTo>
                  <a:pt x="50849" y="21133"/>
                </a:lnTo>
                <a:lnTo>
                  <a:pt x="50485" y="21507"/>
                </a:lnTo>
                <a:lnTo>
                  <a:pt x="50485" y="20983"/>
                </a:lnTo>
                <a:lnTo>
                  <a:pt x="49661" y="20447"/>
                </a:lnTo>
                <a:lnTo>
                  <a:pt x="50442" y="20233"/>
                </a:lnTo>
                <a:lnTo>
                  <a:pt x="50742" y="19323"/>
                </a:lnTo>
                <a:lnTo>
                  <a:pt x="51021" y="19484"/>
                </a:lnTo>
                <a:lnTo>
                  <a:pt x="51213" y="20191"/>
                </a:lnTo>
                <a:close/>
                <a:moveTo>
                  <a:pt x="52252" y="19677"/>
                </a:moveTo>
                <a:lnTo>
                  <a:pt x="51363" y="19912"/>
                </a:lnTo>
                <a:lnTo>
                  <a:pt x="51213" y="19345"/>
                </a:lnTo>
                <a:lnTo>
                  <a:pt x="50828" y="19120"/>
                </a:lnTo>
                <a:lnTo>
                  <a:pt x="51053" y="18745"/>
                </a:lnTo>
                <a:lnTo>
                  <a:pt x="50892" y="18167"/>
                </a:lnTo>
                <a:lnTo>
                  <a:pt x="51781" y="17921"/>
                </a:lnTo>
                <a:lnTo>
                  <a:pt x="53536" y="18392"/>
                </a:lnTo>
                <a:close/>
                <a:moveTo>
                  <a:pt x="54189" y="19163"/>
                </a:moveTo>
                <a:lnTo>
                  <a:pt x="52680" y="19570"/>
                </a:lnTo>
                <a:lnTo>
                  <a:pt x="53782" y="18456"/>
                </a:lnTo>
                <a:lnTo>
                  <a:pt x="54328" y="18606"/>
                </a:lnTo>
                <a:close/>
                <a:moveTo>
                  <a:pt x="54125" y="17814"/>
                </a:moveTo>
                <a:lnTo>
                  <a:pt x="53718" y="18221"/>
                </a:lnTo>
                <a:lnTo>
                  <a:pt x="52209" y="17814"/>
                </a:lnTo>
                <a:lnTo>
                  <a:pt x="53718" y="17407"/>
                </a:lnTo>
                <a:close/>
                <a:moveTo>
                  <a:pt x="52252" y="15951"/>
                </a:moveTo>
                <a:lnTo>
                  <a:pt x="53536" y="17225"/>
                </a:lnTo>
                <a:lnTo>
                  <a:pt x="51781" y="17696"/>
                </a:lnTo>
                <a:lnTo>
                  <a:pt x="50892" y="17461"/>
                </a:lnTo>
                <a:lnTo>
                  <a:pt x="51053" y="16883"/>
                </a:lnTo>
                <a:lnTo>
                  <a:pt x="50828" y="16508"/>
                </a:lnTo>
                <a:lnTo>
                  <a:pt x="51213" y="16283"/>
                </a:lnTo>
                <a:lnTo>
                  <a:pt x="51363" y="15705"/>
                </a:lnTo>
                <a:close/>
                <a:moveTo>
                  <a:pt x="51920" y="14592"/>
                </a:moveTo>
                <a:lnTo>
                  <a:pt x="51406" y="15095"/>
                </a:lnTo>
                <a:lnTo>
                  <a:pt x="51941" y="15641"/>
                </a:lnTo>
                <a:lnTo>
                  <a:pt x="51213" y="15438"/>
                </a:lnTo>
                <a:lnTo>
                  <a:pt x="51021" y="16144"/>
                </a:lnTo>
                <a:lnTo>
                  <a:pt x="50742" y="16305"/>
                </a:lnTo>
                <a:lnTo>
                  <a:pt x="50442" y="15395"/>
                </a:lnTo>
                <a:lnTo>
                  <a:pt x="49661" y="15181"/>
                </a:lnTo>
                <a:lnTo>
                  <a:pt x="50485" y="14645"/>
                </a:lnTo>
                <a:lnTo>
                  <a:pt x="50485" y="14121"/>
                </a:lnTo>
                <a:lnTo>
                  <a:pt x="50849" y="14485"/>
                </a:lnTo>
                <a:lnTo>
                  <a:pt x="51920" y="14260"/>
                </a:lnTo>
                <a:close/>
                <a:moveTo>
                  <a:pt x="50774" y="11648"/>
                </a:moveTo>
                <a:lnTo>
                  <a:pt x="51492" y="12365"/>
                </a:lnTo>
                <a:lnTo>
                  <a:pt x="50485" y="12365"/>
                </a:lnTo>
                <a:lnTo>
                  <a:pt x="50485" y="11948"/>
                </a:lnTo>
                <a:close/>
                <a:moveTo>
                  <a:pt x="49843" y="12579"/>
                </a:moveTo>
                <a:lnTo>
                  <a:pt x="50261" y="12579"/>
                </a:lnTo>
                <a:lnTo>
                  <a:pt x="50261" y="13586"/>
                </a:lnTo>
                <a:lnTo>
                  <a:pt x="49554" y="12879"/>
                </a:lnTo>
                <a:close/>
                <a:moveTo>
                  <a:pt x="48526" y="12579"/>
                </a:moveTo>
                <a:lnTo>
                  <a:pt x="48944" y="12579"/>
                </a:lnTo>
                <a:lnTo>
                  <a:pt x="49244" y="12879"/>
                </a:lnTo>
                <a:lnTo>
                  <a:pt x="48526" y="13586"/>
                </a:lnTo>
                <a:close/>
                <a:moveTo>
                  <a:pt x="45807" y="11498"/>
                </a:moveTo>
                <a:lnTo>
                  <a:pt x="46364" y="10631"/>
                </a:lnTo>
                <a:lnTo>
                  <a:pt x="46995" y="10631"/>
                </a:lnTo>
                <a:lnTo>
                  <a:pt x="47863" y="11498"/>
                </a:lnTo>
                <a:lnTo>
                  <a:pt x="46995" y="12365"/>
                </a:lnTo>
                <a:lnTo>
                  <a:pt x="46364" y="12365"/>
                </a:lnTo>
                <a:close/>
                <a:moveTo>
                  <a:pt x="46246" y="12579"/>
                </a:moveTo>
                <a:lnTo>
                  <a:pt x="46781" y="12579"/>
                </a:lnTo>
                <a:lnTo>
                  <a:pt x="46407" y="12954"/>
                </a:lnTo>
                <a:lnTo>
                  <a:pt x="46621" y="13992"/>
                </a:lnTo>
                <a:lnTo>
                  <a:pt x="45593" y="13778"/>
                </a:lnTo>
                <a:lnTo>
                  <a:pt x="45240" y="14067"/>
                </a:lnTo>
                <a:lnTo>
                  <a:pt x="45325" y="13618"/>
                </a:lnTo>
                <a:lnTo>
                  <a:pt x="44619" y="12836"/>
                </a:lnTo>
                <a:lnTo>
                  <a:pt x="45497" y="12547"/>
                </a:lnTo>
                <a:lnTo>
                  <a:pt x="45711" y="11766"/>
                </a:lnTo>
                <a:close/>
                <a:moveTo>
                  <a:pt x="44490" y="10353"/>
                </a:moveTo>
                <a:lnTo>
                  <a:pt x="45315" y="10620"/>
                </a:lnTo>
                <a:lnTo>
                  <a:pt x="45550" y="11477"/>
                </a:lnTo>
                <a:lnTo>
                  <a:pt x="45540" y="11498"/>
                </a:lnTo>
                <a:lnTo>
                  <a:pt x="45550" y="11519"/>
                </a:lnTo>
                <a:lnTo>
                  <a:pt x="45315" y="12376"/>
                </a:lnTo>
                <a:lnTo>
                  <a:pt x="44480" y="12654"/>
                </a:lnTo>
                <a:lnTo>
                  <a:pt x="43945" y="11787"/>
                </a:lnTo>
                <a:close/>
                <a:moveTo>
                  <a:pt x="43977" y="10074"/>
                </a:moveTo>
                <a:lnTo>
                  <a:pt x="44287" y="10256"/>
                </a:lnTo>
                <a:lnTo>
                  <a:pt x="43805" y="11552"/>
                </a:lnTo>
                <a:lnTo>
                  <a:pt x="43206" y="10577"/>
                </a:lnTo>
                <a:lnTo>
                  <a:pt x="43420" y="10224"/>
                </a:lnTo>
                <a:close/>
                <a:moveTo>
                  <a:pt x="42928" y="10117"/>
                </a:moveTo>
                <a:lnTo>
                  <a:pt x="43077" y="9528"/>
                </a:lnTo>
                <a:lnTo>
                  <a:pt x="43238" y="10117"/>
                </a:lnTo>
                <a:lnTo>
                  <a:pt x="43077" y="10374"/>
                </a:lnTo>
                <a:close/>
                <a:moveTo>
                  <a:pt x="41868" y="10256"/>
                </a:moveTo>
                <a:lnTo>
                  <a:pt x="42178" y="10074"/>
                </a:lnTo>
                <a:lnTo>
                  <a:pt x="42735" y="10224"/>
                </a:lnTo>
                <a:lnTo>
                  <a:pt x="42949" y="10577"/>
                </a:lnTo>
                <a:lnTo>
                  <a:pt x="42349" y="11552"/>
                </a:lnTo>
                <a:close/>
                <a:moveTo>
                  <a:pt x="40615" y="11498"/>
                </a:moveTo>
                <a:lnTo>
                  <a:pt x="40605" y="11477"/>
                </a:lnTo>
                <a:lnTo>
                  <a:pt x="40840" y="10620"/>
                </a:lnTo>
                <a:lnTo>
                  <a:pt x="41664" y="10353"/>
                </a:lnTo>
                <a:lnTo>
                  <a:pt x="42210" y="11787"/>
                </a:lnTo>
                <a:lnTo>
                  <a:pt x="41686" y="12654"/>
                </a:lnTo>
                <a:lnTo>
                  <a:pt x="40840" y="12376"/>
                </a:lnTo>
                <a:lnTo>
                  <a:pt x="40605" y="11519"/>
                </a:lnTo>
                <a:close/>
                <a:moveTo>
                  <a:pt x="40444" y="11766"/>
                </a:moveTo>
                <a:lnTo>
                  <a:pt x="40658" y="12547"/>
                </a:lnTo>
                <a:lnTo>
                  <a:pt x="41536" y="12836"/>
                </a:lnTo>
                <a:lnTo>
                  <a:pt x="40840" y="13618"/>
                </a:lnTo>
                <a:lnTo>
                  <a:pt x="40915" y="14067"/>
                </a:lnTo>
                <a:lnTo>
                  <a:pt x="40562" y="13778"/>
                </a:lnTo>
                <a:lnTo>
                  <a:pt x="39534" y="13992"/>
                </a:lnTo>
                <a:lnTo>
                  <a:pt x="39759" y="12954"/>
                </a:lnTo>
                <a:lnTo>
                  <a:pt x="39384" y="12579"/>
                </a:lnTo>
                <a:lnTo>
                  <a:pt x="39909" y="12579"/>
                </a:lnTo>
                <a:close/>
                <a:moveTo>
                  <a:pt x="39159" y="10631"/>
                </a:moveTo>
                <a:lnTo>
                  <a:pt x="39791" y="10631"/>
                </a:lnTo>
                <a:lnTo>
                  <a:pt x="40358" y="11498"/>
                </a:lnTo>
                <a:lnTo>
                  <a:pt x="39791" y="12365"/>
                </a:lnTo>
                <a:lnTo>
                  <a:pt x="39159" y="12365"/>
                </a:lnTo>
                <a:lnTo>
                  <a:pt x="38292" y="11498"/>
                </a:lnTo>
                <a:close/>
                <a:moveTo>
                  <a:pt x="37843" y="10631"/>
                </a:moveTo>
                <a:lnTo>
                  <a:pt x="38849" y="10631"/>
                </a:lnTo>
                <a:lnTo>
                  <a:pt x="38142" y="11337"/>
                </a:lnTo>
                <a:lnTo>
                  <a:pt x="37843" y="11048"/>
                </a:lnTo>
                <a:close/>
                <a:moveTo>
                  <a:pt x="37843" y="11948"/>
                </a:moveTo>
                <a:lnTo>
                  <a:pt x="38142" y="11648"/>
                </a:lnTo>
                <a:lnTo>
                  <a:pt x="38849" y="12365"/>
                </a:lnTo>
                <a:lnTo>
                  <a:pt x="37843" y="12365"/>
                </a:lnTo>
                <a:close/>
                <a:moveTo>
                  <a:pt x="37211" y="12579"/>
                </a:moveTo>
                <a:lnTo>
                  <a:pt x="37629" y="12579"/>
                </a:lnTo>
                <a:lnTo>
                  <a:pt x="37629" y="13586"/>
                </a:lnTo>
                <a:lnTo>
                  <a:pt x="36922" y="12879"/>
                </a:lnTo>
                <a:close/>
                <a:moveTo>
                  <a:pt x="35894" y="12579"/>
                </a:moveTo>
                <a:lnTo>
                  <a:pt x="36312" y="12579"/>
                </a:lnTo>
                <a:lnTo>
                  <a:pt x="36612" y="12879"/>
                </a:lnTo>
                <a:lnTo>
                  <a:pt x="35894" y="13586"/>
                </a:lnTo>
                <a:close/>
                <a:moveTo>
                  <a:pt x="33614" y="12579"/>
                </a:moveTo>
                <a:lnTo>
                  <a:pt x="34149" y="12579"/>
                </a:lnTo>
                <a:lnTo>
                  <a:pt x="33775" y="12954"/>
                </a:lnTo>
                <a:lnTo>
                  <a:pt x="34000" y="14024"/>
                </a:lnTo>
                <a:lnTo>
                  <a:pt x="33678" y="14024"/>
                </a:lnTo>
                <a:lnTo>
                  <a:pt x="33165" y="13511"/>
                </a:lnTo>
                <a:lnTo>
                  <a:pt x="32619" y="14046"/>
                </a:lnTo>
                <a:lnTo>
                  <a:pt x="32822" y="13307"/>
                </a:lnTo>
                <a:lnTo>
                  <a:pt x="32115" y="13125"/>
                </a:lnTo>
                <a:lnTo>
                  <a:pt x="31955" y="12847"/>
                </a:lnTo>
                <a:lnTo>
                  <a:pt x="32865" y="12547"/>
                </a:lnTo>
                <a:lnTo>
                  <a:pt x="33079" y="11766"/>
                </a:lnTo>
                <a:close/>
                <a:moveTo>
                  <a:pt x="31848" y="10342"/>
                </a:moveTo>
                <a:lnTo>
                  <a:pt x="32683" y="10620"/>
                </a:lnTo>
                <a:lnTo>
                  <a:pt x="32918" y="11477"/>
                </a:lnTo>
                <a:lnTo>
                  <a:pt x="32908" y="11498"/>
                </a:lnTo>
                <a:lnTo>
                  <a:pt x="32918" y="11519"/>
                </a:lnTo>
                <a:lnTo>
                  <a:pt x="32683" y="12376"/>
                </a:lnTo>
                <a:lnTo>
                  <a:pt x="31859" y="12643"/>
                </a:lnTo>
                <a:lnTo>
                  <a:pt x="31313" y="11198"/>
                </a:lnTo>
                <a:close/>
                <a:moveTo>
                  <a:pt x="31634" y="10278"/>
                </a:moveTo>
                <a:lnTo>
                  <a:pt x="31216" y="10941"/>
                </a:lnTo>
                <a:lnTo>
                  <a:pt x="30874" y="10021"/>
                </a:lnTo>
                <a:close/>
                <a:moveTo>
                  <a:pt x="30392" y="9678"/>
                </a:moveTo>
                <a:lnTo>
                  <a:pt x="30381" y="9678"/>
                </a:lnTo>
                <a:lnTo>
                  <a:pt x="30445" y="9507"/>
                </a:lnTo>
                <a:lnTo>
                  <a:pt x="30510" y="9678"/>
                </a:lnTo>
                <a:lnTo>
                  <a:pt x="30510" y="9678"/>
                </a:lnTo>
                <a:lnTo>
                  <a:pt x="30595" y="9924"/>
                </a:lnTo>
                <a:lnTo>
                  <a:pt x="30606" y="9935"/>
                </a:lnTo>
                <a:lnTo>
                  <a:pt x="30606" y="9935"/>
                </a:lnTo>
                <a:lnTo>
                  <a:pt x="31077" y="11177"/>
                </a:lnTo>
                <a:lnTo>
                  <a:pt x="30445" y="12205"/>
                </a:lnTo>
                <a:lnTo>
                  <a:pt x="29825" y="11177"/>
                </a:lnTo>
                <a:lnTo>
                  <a:pt x="30285" y="9935"/>
                </a:lnTo>
                <a:lnTo>
                  <a:pt x="30285" y="9935"/>
                </a:lnTo>
                <a:lnTo>
                  <a:pt x="30296" y="9914"/>
                </a:lnTo>
                <a:lnTo>
                  <a:pt x="30392" y="9678"/>
                </a:lnTo>
                <a:close/>
                <a:moveTo>
                  <a:pt x="30017" y="10021"/>
                </a:moveTo>
                <a:lnTo>
                  <a:pt x="29675" y="10941"/>
                </a:lnTo>
                <a:lnTo>
                  <a:pt x="29268" y="10278"/>
                </a:lnTo>
                <a:close/>
                <a:moveTo>
                  <a:pt x="27983" y="11498"/>
                </a:moveTo>
                <a:lnTo>
                  <a:pt x="27973" y="11477"/>
                </a:lnTo>
                <a:lnTo>
                  <a:pt x="28208" y="10620"/>
                </a:lnTo>
                <a:lnTo>
                  <a:pt x="29054" y="10342"/>
                </a:lnTo>
                <a:lnTo>
                  <a:pt x="29578" y="11198"/>
                </a:lnTo>
                <a:lnTo>
                  <a:pt x="29032" y="12643"/>
                </a:lnTo>
                <a:lnTo>
                  <a:pt x="28208" y="12376"/>
                </a:lnTo>
                <a:lnTo>
                  <a:pt x="27973" y="11519"/>
                </a:lnTo>
                <a:close/>
                <a:moveTo>
                  <a:pt x="27812" y="11766"/>
                </a:moveTo>
                <a:lnTo>
                  <a:pt x="28026" y="12547"/>
                </a:lnTo>
                <a:lnTo>
                  <a:pt x="28936" y="12847"/>
                </a:lnTo>
                <a:lnTo>
                  <a:pt x="28775" y="13125"/>
                </a:lnTo>
                <a:lnTo>
                  <a:pt x="28069" y="13307"/>
                </a:lnTo>
                <a:lnTo>
                  <a:pt x="28272" y="14046"/>
                </a:lnTo>
                <a:lnTo>
                  <a:pt x="27737" y="13511"/>
                </a:lnTo>
                <a:lnTo>
                  <a:pt x="27223" y="14024"/>
                </a:lnTo>
                <a:lnTo>
                  <a:pt x="26902" y="14024"/>
                </a:lnTo>
                <a:lnTo>
                  <a:pt x="27127" y="12954"/>
                </a:lnTo>
                <a:lnTo>
                  <a:pt x="26752" y="12579"/>
                </a:lnTo>
                <a:lnTo>
                  <a:pt x="27277" y="12579"/>
                </a:lnTo>
                <a:close/>
                <a:moveTo>
                  <a:pt x="26527" y="10631"/>
                </a:moveTo>
                <a:lnTo>
                  <a:pt x="27159" y="10631"/>
                </a:lnTo>
                <a:lnTo>
                  <a:pt x="27726" y="11498"/>
                </a:lnTo>
                <a:lnTo>
                  <a:pt x="27159" y="12365"/>
                </a:lnTo>
                <a:lnTo>
                  <a:pt x="26527" y="12365"/>
                </a:lnTo>
                <a:lnTo>
                  <a:pt x="25660" y="11498"/>
                </a:lnTo>
                <a:close/>
                <a:moveTo>
                  <a:pt x="25211" y="10631"/>
                </a:moveTo>
                <a:lnTo>
                  <a:pt x="26217" y="10631"/>
                </a:lnTo>
                <a:lnTo>
                  <a:pt x="25510" y="11337"/>
                </a:lnTo>
                <a:lnTo>
                  <a:pt x="25211" y="11048"/>
                </a:lnTo>
                <a:close/>
                <a:moveTo>
                  <a:pt x="22042" y="10631"/>
                </a:moveTo>
                <a:lnTo>
                  <a:pt x="23048" y="10631"/>
                </a:lnTo>
                <a:lnTo>
                  <a:pt x="23048" y="11048"/>
                </a:lnTo>
                <a:lnTo>
                  <a:pt x="22749" y="11337"/>
                </a:lnTo>
                <a:close/>
                <a:moveTo>
                  <a:pt x="20533" y="11498"/>
                </a:moveTo>
                <a:lnTo>
                  <a:pt x="21100" y="10631"/>
                </a:lnTo>
                <a:lnTo>
                  <a:pt x="21732" y="10631"/>
                </a:lnTo>
                <a:lnTo>
                  <a:pt x="22599" y="11498"/>
                </a:lnTo>
                <a:lnTo>
                  <a:pt x="21732" y="12365"/>
                </a:lnTo>
                <a:lnTo>
                  <a:pt x="21100" y="12365"/>
                </a:lnTo>
                <a:close/>
                <a:moveTo>
                  <a:pt x="20982" y="12579"/>
                </a:moveTo>
                <a:lnTo>
                  <a:pt x="21517" y="12579"/>
                </a:lnTo>
                <a:lnTo>
                  <a:pt x="21143" y="12954"/>
                </a:lnTo>
                <a:lnTo>
                  <a:pt x="21357" y="13992"/>
                </a:lnTo>
                <a:lnTo>
                  <a:pt x="20329" y="13778"/>
                </a:lnTo>
                <a:lnTo>
                  <a:pt x="19976" y="14067"/>
                </a:lnTo>
                <a:lnTo>
                  <a:pt x="20051" y="13618"/>
                </a:lnTo>
                <a:lnTo>
                  <a:pt x="19355" y="12836"/>
                </a:lnTo>
                <a:lnTo>
                  <a:pt x="20233" y="12547"/>
                </a:lnTo>
                <a:lnTo>
                  <a:pt x="20447" y="11766"/>
                </a:lnTo>
                <a:close/>
                <a:moveTo>
                  <a:pt x="19227" y="10353"/>
                </a:moveTo>
                <a:lnTo>
                  <a:pt x="20051" y="10620"/>
                </a:lnTo>
                <a:lnTo>
                  <a:pt x="20286" y="11477"/>
                </a:lnTo>
                <a:lnTo>
                  <a:pt x="20276" y="11498"/>
                </a:lnTo>
                <a:lnTo>
                  <a:pt x="20286" y="11519"/>
                </a:lnTo>
                <a:lnTo>
                  <a:pt x="20051" y="12376"/>
                </a:lnTo>
                <a:lnTo>
                  <a:pt x="19205" y="12654"/>
                </a:lnTo>
                <a:lnTo>
                  <a:pt x="18681" y="11787"/>
                </a:lnTo>
                <a:close/>
                <a:moveTo>
                  <a:pt x="18713" y="10074"/>
                </a:moveTo>
                <a:lnTo>
                  <a:pt x="19023" y="10256"/>
                </a:lnTo>
                <a:lnTo>
                  <a:pt x="18541" y="11552"/>
                </a:lnTo>
                <a:lnTo>
                  <a:pt x="17942" y="10577"/>
                </a:lnTo>
                <a:lnTo>
                  <a:pt x="18156" y="10224"/>
                </a:lnTo>
                <a:close/>
                <a:moveTo>
                  <a:pt x="17653" y="10117"/>
                </a:moveTo>
                <a:lnTo>
                  <a:pt x="17813" y="9528"/>
                </a:lnTo>
                <a:lnTo>
                  <a:pt x="17974" y="10117"/>
                </a:lnTo>
                <a:lnTo>
                  <a:pt x="17813" y="10374"/>
                </a:lnTo>
                <a:close/>
                <a:moveTo>
                  <a:pt x="16604" y="10256"/>
                </a:moveTo>
                <a:lnTo>
                  <a:pt x="16914" y="10074"/>
                </a:lnTo>
                <a:lnTo>
                  <a:pt x="17471" y="10224"/>
                </a:lnTo>
                <a:lnTo>
                  <a:pt x="17685" y="10577"/>
                </a:lnTo>
                <a:lnTo>
                  <a:pt x="17086" y="11552"/>
                </a:lnTo>
                <a:close/>
                <a:moveTo>
                  <a:pt x="15351" y="11498"/>
                </a:moveTo>
                <a:lnTo>
                  <a:pt x="15341" y="11477"/>
                </a:lnTo>
                <a:lnTo>
                  <a:pt x="15576" y="10620"/>
                </a:lnTo>
                <a:lnTo>
                  <a:pt x="16400" y="10353"/>
                </a:lnTo>
                <a:lnTo>
                  <a:pt x="16946" y="11787"/>
                </a:lnTo>
                <a:lnTo>
                  <a:pt x="16422" y="12654"/>
                </a:lnTo>
                <a:lnTo>
                  <a:pt x="15576" y="12376"/>
                </a:lnTo>
                <a:lnTo>
                  <a:pt x="15341" y="11519"/>
                </a:lnTo>
                <a:close/>
                <a:moveTo>
                  <a:pt x="15180" y="11766"/>
                </a:moveTo>
                <a:lnTo>
                  <a:pt x="15394" y="12547"/>
                </a:lnTo>
                <a:lnTo>
                  <a:pt x="16272" y="12836"/>
                </a:lnTo>
                <a:lnTo>
                  <a:pt x="15576" y="13618"/>
                </a:lnTo>
                <a:lnTo>
                  <a:pt x="15651" y="14067"/>
                </a:lnTo>
                <a:lnTo>
                  <a:pt x="15298" y="13778"/>
                </a:lnTo>
                <a:lnTo>
                  <a:pt x="14270" y="13992"/>
                </a:lnTo>
                <a:lnTo>
                  <a:pt x="14495" y="12954"/>
                </a:lnTo>
                <a:lnTo>
                  <a:pt x="14120" y="12579"/>
                </a:lnTo>
                <a:lnTo>
                  <a:pt x="14645" y="12579"/>
                </a:lnTo>
                <a:close/>
                <a:moveTo>
                  <a:pt x="13895" y="10631"/>
                </a:moveTo>
                <a:lnTo>
                  <a:pt x="14527" y="10631"/>
                </a:lnTo>
                <a:lnTo>
                  <a:pt x="15094" y="11498"/>
                </a:lnTo>
                <a:lnTo>
                  <a:pt x="14527" y="12365"/>
                </a:lnTo>
                <a:lnTo>
                  <a:pt x="13895" y="12365"/>
                </a:lnTo>
                <a:lnTo>
                  <a:pt x="13028" y="11498"/>
                </a:lnTo>
                <a:close/>
                <a:moveTo>
                  <a:pt x="12579" y="10631"/>
                </a:moveTo>
                <a:lnTo>
                  <a:pt x="13585" y="10631"/>
                </a:lnTo>
                <a:lnTo>
                  <a:pt x="12878" y="11337"/>
                </a:lnTo>
                <a:lnTo>
                  <a:pt x="12579" y="11048"/>
                </a:lnTo>
                <a:close/>
                <a:moveTo>
                  <a:pt x="12579" y="11948"/>
                </a:moveTo>
                <a:lnTo>
                  <a:pt x="12878" y="11648"/>
                </a:lnTo>
                <a:lnTo>
                  <a:pt x="13585" y="12365"/>
                </a:lnTo>
                <a:lnTo>
                  <a:pt x="12579" y="12365"/>
                </a:lnTo>
                <a:close/>
                <a:moveTo>
                  <a:pt x="11947" y="12579"/>
                </a:moveTo>
                <a:lnTo>
                  <a:pt x="12365" y="12579"/>
                </a:lnTo>
                <a:lnTo>
                  <a:pt x="12365" y="13586"/>
                </a:lnTo>
                <a:lnTo>
                  <a:pt x="11658" y="12879"/>
                </a:lnTo>
                <a:close/>
                <a:moveTo>
                  <a:pt x="10630" y="14528"/>
                </a:moveTo>
                <a:lnTo>
                  <a:pt x="10630" y="13896"/>
                </a:lnTo>
                <a:lnTo>
                  <a:pt x="11498" y="13029"/>
                </a:lnTo>
                <a:lnTo>
                  <a:pt x="12365" y="13896"/>
                </a:lnTo>
                <a:lnTo>
                  <a:pt x="12365" y="14528"/>
                </a:lnTo>
                <a:lnTo>
                  <a:pt x="11498" y="15095"/>
                </a:lnTo>
                <a:close/>
                <a:moveTo>
                  <a:pt x="10352" y="16401"/>
                </a:moveTo>
                <a:lnTo>
                  <a:pt x="10620" y="15577"/>
                </a:lnTo>
                <a:lnTo>
                  <a:pt x="11476" y="15341"/>
                </a:lnTo>
                <a:lnTo>
                  <a:pt x="11498" y="15352"/>
                </a:lnTo>
                <a:lnTo>
                  <a:pt x="11519" y="15341"/>
                </a:lnTo>
                <a:lnTo>
                  <a:pt x="12375" y="15577"/>
                </a:lnTo>
                <a:lnTo>
                  <a:pt x="12654" y="16412"/>
                </a:lnTo>
                <a:lnTo>
                  <a:pt x="11787" y="16947"/>
                </a:lnTo>
                <a:close/>
                <a:moveTo>
                  <a:pt x="10256" y="16604"/>
                </a:moveTo>
                <a:lnTo>
                  <a:pt x="11551" y="17086"/>
                </a:lnTo>
                <a:lnTo>
                  <a:pt x="10577" y="17686"/>
                </a:lnTo>
                <a:lnTo>
                  <a:pt x="10224" y="17471"/>
                </a:lnTo>
                <a:lnTo>
                  <a:pt x="10084" y="16915"/>
                </a:lnTo>
                <a:close/>
                <a:moveTo>
                  <a:pt x="9528" y="17814"/>
                </a:moveTo>
                <a:lnTo>
                  <a:pt x="10117" y="17653"/>
                </a:lnTo>
                <a:lnTo>
                  <a:pt x="10373" y="17814"/>
                </a:lnTo>
                <a:lnTo>
                  <a:pt x="10117" y="17975"/>
                </a:lnTo>
                <a:close/>
                <a:moveTo>
                  <a:pt x="10256" y="19024"/>
                </a:moveTo>
                <a:lnTo>
                  <a:pt x="10084" y="18713"/>
                </a:lnTo>
                <a:lnTo>
                  <a:pt x="10224" y="18157"/>
                </a:lnTo>
                <a:lnTo>
                  <a:pt x="10577" y="17942"/>
                </a:lnTo>
                <a:lnTo>
                  <a:pt x="11551" y="18542"/>
                </a:lnTo>
                <a:close/>
                <a:moveTo>
                  <a:pt x="11476" y="20287"/>
                </a:moveTo>
                <a:lnTo>
                  <a:pt x="10620" y="20051"/>
                </a:lnTo>
                <a:lnTo>
                  <a:pt x="10352" y="19227"/>
                </a:lnTo>
                <a:lnTo>
                  <a:pt x="11787" y="18681"/>
                </a:lnTo>
                <a:lnTo>
                  <a:pt x="12654" y="19206"/>
                </a:lnTo>
                <a:lnTo>
                  <a:pt x="12375" y="20051"/>
                </a:lnTo>
                <a:lnTo>
                  <a:pt x="11519" y="20287"/>
                </a:lnTo>
                <a:lnTo>
                  <a:pt x="11498" y="20276"/>
                </a:lnTo>
                <a:close/>
                <a:moveTo>
                  <a:pt x="11048" y="23049"/>
                </a:moveTo>
                <a:lnTo>
                  <a:pt x="10630" y="23049"/>
                </a:lnTo>
                <a:lnTo>
                  <a:pt x="10630" y="22042"/>
                </a:lnTo>
                <a:lnTo>
                  <a:pt x="11348" y="22749"/>
                </a:lnTo>
                <a:close/>
                <a:moveTo>
                  <a:pt x="11947" y="23049"/>
                </a:moveTo>
                <a:lnTo>
                  <a:pt x="11647" y="22749"/>
                </a:lnTo>
                <a:lnTo>
                  <a:pt x="12365" y="22042"/>
                </a:lnTo>
                <a:lnTo>
                  <a:pt x="12365" y="23049"/>
                </a:lnTo>
                <a:close/>
                <a:moveTo>
                  <a:pt x="12579" y="23263"/>
                </a:moveTo>
                <a:lnTo>
                  <a:pt x="13585" y="23263"/>
                </a:lnTo>
                <a:lnTo>
                  <a:pt x="12878" y="23980"/>
                </a:lnTo>
                <a:lnTo>
                  <a:pt x="12579" y="23680"/>
                </a:lnTo>
                <a:close/>
                <a:moveTo>
                  <a:pt x="15094" y="24130"/>
                </a:moveTo>
                <a:lnTo>
                  <a:pt x="14527" y="24997"/>
                </a:lnTo>
                <a:lnTo>
                  <a:pt x="13895" y="24997"/>
                </a:lnTo>
                <a:lnTo>
                  <a:pt x="13028" y="24130"/>
                </a:lnTo>
                <a:lnTo>
                  <a:pt x="13895" y="23263"/>
                </a:lnTo>
                <a:lnTo>
                  <a:pt x="14527" y="23263"/>
                </a:lnTo>
                <a:close/>
                <a:moveTo>
                  <a:pt x="14645" y="23049"/>
                </a:moveTo>
                <a:lnTo>
                  <a:pt x="14120" y="23049"/>
                </a:lnTo>
                <a:lnTo>
                  <a:pt x="14495" y="22674"/>
                </a:lnTo>
                <a:lnTo>
                  <a:pt x="14270" y="21636"/>
                </a:lnTo>
                <a:lnTo>
                  <a:pt x="15298" y="21850"/>
                </a:lnTo>
                <a:lnTo>
                  <a:pt x="15651" y="21561"/>
                </a:lnTo>
                <a:lnTo>
                  <a:pt x="15576" y="22010"/>
                </a:lnTo>
                <a:lnTo>
                  <a:pt x="16272" y="22792"/>
                </a:lnTo>
                <a:lnTo>
                  <a:pt x="15394" y="23081"/>
                </a:lnTo>
                <a:lnTo>
                  <a:pt x="15180" y="23862"/>
                </a:lnTo>
                <a:close/>
                <a:moveTo>
                  <a:pt x="16400" y="25275"/>
                </a:moveTo>
                <a:lnTo>
                  <a:pt x="15576" y="25008"/>
                </a:lnTo>
                <a:lnTo>
                  <a:pt x="15341" y="24151"/>
                </a:lnTo>
                <a:lnTo>
                  <a:pt x="15351" y="24130"/>
                </a:lnTo>
                <a:lnTo>
                  <a:pt x="15341" y="24109"/>
                </a:lnTo>
                <a:lnTo>
                  <a:pt x="15576" y="23252"/>
                </a:lnTo>
                <a:lnTo>
                  <a:pt x="16422" y="22974"/>
                </a:lnTo>
                <a:lnTo>
                  <a:pt x="16946" y="23841"/>
                </a:lnTo>
                <a:close/>
                <a:moveTo>
                  <a:pt x="16914" y="25543"/>
                </a:moveTo>
                <a:lnTo>
                  <a:pt x="16604" y="25361"/>
                </a:lnTo>
                <a:lnTo>
                  <a:pt x="17086" y="24076"/>
                </a:lnTo>
                <a:lnTo>
                  <a:pt x="17685" y="25051"/>
                </a:lnTo>
                <a:lnTo>
                  <a:pt x="17471" y="25404"/>
                </a:lnTo>
                <a:close/>
                <a:moveTo>
                  <a:pt x="17974" y="25511"/>
                </a:moveTo>
                <a:lnTo>
                  <a:pt x="17813" y="26100"/>
                </a:lnTo>
                <a:lnTo>
                  <a:pt x="17653" y="25511"/>
                </a:lnTo>
                <a:lnTo>
                  <a:pt x="17813" y="25254"/>
                </a:lnTo>
                <a:close/>
                <a:moveTo>
                  <a:pt x="19023" y="25361"/>
                </a:moveTo>
                <a:lnTo>
                  <a:pt x="18713" y="25543"/>
                </a:lnTo>
                <a:lnTo>
                  <a:pt x="18156" y="25404"/>
                </a:lnTo>
                <a:lnTo>
                  <a:pt x="17942" y="25051"/>
                </a:lnTo>
                <a:lnTo>
                  <a:pt x="18541" y="24076"/>
                </a:lnTo>
                <a:close/>
                <a:moveTo>
                  <a:pt x="20276" y="24130"/>
                </a:moveTo>
                <a:lnTo>
                  <a:pt x="20286" y="24151"/>
                </a:lnTo>
                <a:lnTo>
                  <a:pt x="20051" y="25008"/>
                </a:lnTo>
                <a:lnTo>
                  <a:pt x="19227" y="25275"/>
                </a:lnTo>
                <a:lnTo>
                  <a:pt x="18681" y="23841"/>
                </a:lnTo>
                <a:lnTo>
                  <a:pt x="19205" y="22974"/>
                </a:lnTo>
                <a:lnTo>
                  <a:pt x="20051" y="23252"/>
                </a:lnTo>
                <a:lnTo>
                  <a:pt x="20286" y="24109"/>
                </a:lnTo>
                <a:close/>
                <a:moveTo>
                  <a:pt x="20447" y="23862"/>
                </a:moveTo>
                <a:lnTo>
                  <a:pt x="20233" y="23081"/>
                </a:lnTo>
                <a:lnTo>
                  <a:pt x="19355" y="22792"/>
                </a:lnTo>
                <a:lnTo>
                  <a:pt x="20051" y="22010"/>
                </a:lnTo>
                <a:lnTo>
                  <a:pt x="19976" y="21561"/>
                </a:lnTo>
                <a:lnTo>
                  <a:pt x="20329" y="21850"/>
                </a:lnTo>
                <a:lnTo>
                  <a:pt x="21357" y="21636"/>
                </a:lnTo>
                <a:lnTo>
                  <a:pt x="21143" y="22674"/>
                </a:lnTo>
                <a:lnTo>
                  <a:pt x="21507" y="23049"/>
                </a:lnTo>
                <a:lnTo>
                  <a:pt x="20982" y="23049"/>
                </a:lnTo>
                <a:close/>
                <a:moveTo>
                  <a:pt x="21732" y="24997"/>
                </a:moveTo>
                <a:lnTo>
                  <a:pt x="21100" y="24997"/>
                </a:lnTo>
                <a:lnTo>
                  <a:pt x="20533" y="24130"/>
                </a:lnTo>
                <a:lnTo>
                  <a:pt x="21100" y="23263"/>
                </a:lnTo>
                <a:lnTo>
                  <a:pt x="21732" y="23263"/>
                </a:lnTo>
                <a:lnTo>
                  <a:pt x="22599" y="24130"/>
                </a:lnTo>
                <a:close/>
                <a:moveTo>
                  <a:pt x="23048" y="24997"/>
                </a:moveTo>
                <a:lnTo>
                  <a:pt x="22042" y="24997"/>
                </a:lnTo>
                <a:lnTo>
                  <a:pt x="22749" y="24280"/>
                </a:lnTo>
                <a:lnTo>
                  <a:pt x="23048" y="24580"/>
                </a:lnTo>
                <a:close/>
                <a:moveTo>
                  <a:pt x="26217" y="24997"/>
                </a:moveTo>
                <a:lnTo>
                  <a:pt x="25211" y="24997"/>
                </a:lnTo>
                <a:lnTo>
                  <a:pt x="25211" y="24580"/>
                </a:lnTo>
                <a:lnTo>
                  <a:pt x="25510" y="24280"/>
                </a:lnTo>
                <a:close/>
                <a:moveTo>
                  <a:pt x="27726" y="24130"/>
                </a:moveTo>
                <a:lnTo>
                  <a:pt x="27159" y="24997"/>
                </a:lnTo>
                <a:lnTo>
                  <a:pt x="26527" y="24997"/>
                </a:lnTo>
                <a:lnTo>
                  <a:pt x="25660" y="24130"/>
                </a:lnTo>
                <a:lnTo>
                  <a:pt x="26527" y="23263"/>
                </a:lnTo>
                <a:lnTo>
                  <a:pt x="27159" y="23263"/>
                </a:lnTo>
                <a:close/>
                <a:moveTo>
                  <a:pt x="27277" y="23049"/>
                </a:moveTo>
                <a:lnTo>
                  <a:pt x="26752" y="23049"/>
                </a:lnTo>
                <a:lnTo>
                  <a:pt x="27127" y="22674"/>
                </a:lnTo>
                <a:lnTo>
                  <a:pt x="26902" y="21604"/>
                </a:lnTo>
                <a:lnTo>
                  <a:pt x="27223" y="21604"/>
                </a:lnTo>
                <a:lnTo>
                  <a:pt x="27737" y="22117"/>
                </a:lnTo>
                <a:lnTo>
                  <a:pt x="28272" y="21582"/>
                </a:lnTo>
                <a:lnTo>
                  <a:pt x="28080" y="22321"/>
                </a:lnTo>
                <a:lnTo>
                  <a:pt x="28775" y="22503"/>
                </a:lnTo>
                <a:lnTo>
                  <a:pt x="28936" y="22781"/>
                </a:lnTo>
                <a:lnTo>
                  <a:pt x="28026" y="23081"/>
                </a:lnTo>
                <a:lnTo>
                  <a:pt x="27812" y="23862"/>
                </a:lnTo>
                <a:close/>
                <a:moveTo>
                  <a:pt x="29054" y="25286"/>
                </a:moveTo>
                <a:lnTo>
                  <a:pt x="28208" y="25008"/>
                </a:lnTo>
                <a:lnTo>
                  <a:pt x="27973" y="24151"/>
                </a:lnTo>
                <a:lnTo>
                  <a:pt x="27983" y="24130"/>
                </a:lnTo>
                <a:lnTo>
                  <a:pt x="27973" y="24109"/>
                </a:lnTo>
                <a:lnTo>
                  <a:pt x="28208" y="23252"/>
                </a:lnTo>
                <a:lnTo>
                  <a:pt x="29032" y="22985"/>
                </a:lnTo>
                <a:lnTo>
                  <a:pt x="29578" y="24419"/>
                </a:lnTo>
                <a:close/>
                <a:moveTo>
                  <a:pt x="29268" y="25350"/>
                </a:moveTo>
                <a:lnTo>
                  <a:pt x="29675" y="24687"/>
                </a:lnTo>
                <a:lnTo>
                  <a:pt x="30017" y="25607"/>
                </a:lnTo>
                <a:lnTo>
                  <a:pt x="29653" y="25479"/>
                </a:lnTo>
                <a:close/>
                <a:moveTo>
                  <a:pt x="30510" y="25950"/>
                </a:moveTo>
                <a:lnTo>
                  <a:pt x="30510" y="25950"/>
                </a:lnTo>
                <a:lnTo>
                  <a:pt x="30445" y="26121"/>
                </a:lnTo>
                <a:lnTo>
                  <a:pt x="30392" y="25950"/>
                </a:lnTo>
                <a:lnTo>
                  <a:pt x="30392" y="25950"/>
                </a:lnTo>
                <a:lnTo>
                  <a:pt x="30306" y="25746"/>
                </a:lnTo>
                <a:lnTo>
                  <a:pt x="30296" y="25693"/>
                </a:lnTo>
                <a:lnTo>
                  <a:pt x="30296" y="25693"/>
                </a:lnTo>
                <a:lnTo>
                  <a:pt x="29825" y="24451"/>
                </a:lnTo>
                <a:lnTo>
                  <a:pt x="30445" y="23423"/>
                </a:lnTo>
                <a:lnTo>
                  <a:pt x="31077" y="24451"/>
                </a:lnTo>
                <a:lnTo>
                  <a:pt x="30606" y="25693"/>
                </a:lnTo>
                <a:lnTo>
                  <a:pt x="30606" y="25693"/>
                </a:lnTo>
                <a:lnTo>
                  <a:pt x="30585" y="25736"/>
                </a:lnTo>
                <a:lnTo>
                  <a:pt x="30510" y="25950"/>
                </a:lnTo>
                <a:close/>
                <a:moveTo>
                  <a:pt x="31634" y="25350"/>
                </a:moveTo>
                <a:lnTo>
                  <a:pt x="30874" y="25607"/>
                </a:lnTo>
                <a:lnTo>
                  <a:pt x="31216" y="24687"/>
                </a:lnTo>
                <a:close/>
                <a:moveTo>
                  <a:pt x="32908" y="24130"/>
                </a:moveTo>
                <a:lnTo>
                  <a:pt x="32918" y="24151"/>
                </a:lnTo>
                <a:lnTo>
                  <a:pt x="32683" y="25008"/>
                </a:lnTo>
                <a:lnTo>
                  <a:pt x="31848" y="25286"/>
                </a:lnTo>
                <a:lnTo>
                  <a:pt x="31313" y="24419"/>
                </a:lnTo>
                <a:lnTo>
                  <a:pt x="31859" y="22985"/>
                </a:lnTo>
                <a:lnTo>
                  <a:pt x="32683" y="23252"/>
                </a:lnTo>
                <a:lnTo>
                  <a:pt x="32918" y="24109"/>
                </a:lnTo>
                <a:close/>
                <a:moveTo>
                  <a:pt x="34149" y="23049"/>
                </a:moveTo>
                <a:lnTo>
                  <a:pt x="33614" y="23049"/>
                </a:lnTo>
                <a:lnTo>
                  <a:pt x="33079" y="23862"/>
                </a:lnTo>
                <a:lnTo>
                  <a:pt x="32865" y="23081"/>
                </a:lnTo>
                <a:lnTo>
                  <a:pt x="31955" y="22781"/>
                </a:lnTo>
                <a:lnTo>
                  <a:pt x="32115" y="22503"/>
                </a:lnTo>
                <a:lnTo>
                  <a:pt x="32822" y="22321"/>
                </a:lnTo>
                <a:lnTo>
                  <a:pt x="32619" y="21582"/>
                </a:lnTo>
                <a:lnTo>
                  <a:pt x="33165" y="22117"/>
                </a:lnTo>
                <a:lnTo>
                  <a:pt x="33678" y="21604"/>
                </a:lnTo>
                <a:lnTo>
                  <a:pt x="34000" y="21604"/>
                </a:lnTo>
                <a:lnTo>
                  <a:pt x="33775" y="22674"/>
                </a:lnTo>
                <a:close/>
                <a:moveTo>
                  <a:pt x="34449" y="23049"/>
                </a:moveTo>
                <a:lnTo>
                  <a:pt x="34010" y="22599"/>
                </a:lnTo>
                <a:lnTo>
                  <a:pt x="34214" y="21604"/>
                </a:lnTo>
                <a:lnTo>
                  <a:pt x="34235" y="21604"/>
                </a:lnTo>
                <a:lnTo>
                  <a:pt x="34235" y="21582"/>
                </a:lnTo>
                <a:lnTo>
                  <a:pt x="35231" y="21379"/>
                </a:lnTo>
                <a:lnTo>
                  <a:pt x="35680" y="21818"/>
                </a:lnTo>
                <a:lnTo>
                  <a:pt x="35680" y="23049"/>
                </a:lnTo>
                <a:close/>
                <a:moveTo>
                  <a:pt x="36312" y="23049"/>
                </a:moveTo>
                <a:lnTo>
                  <a:pt x="35894" y="23049"/>
                </a:lnTo>
                <a:lnTo>
                  <a:pt x="35894" y="22042"/>
                </a:lnTo>
                <a:lnTo>
                  <a:pt x="36612" y="22749"/>
                </a:lnTo>
                <a:close/>
                <a:moveTo>
                  <a:pt x="37211" y="23049"/>
                </a:moveTo>
                <a:lnTo>
                  <a:pt x="36922" y="22749"/>
                </a:lnTo>
                <a:lnTo>
                  <a:pt x="37629" y="22042"/>
                </a:lnTo>
                <a:lnTo>
                  <a:pt x="37629" y="23049"/>
                </a:lnTo>
                <a:close/>
                <a:moveTo>
                  <a:pt x="37843" y="23263"/>
                </a:moveTo>
                <a:lnTo>
                  <a:pt x="38849" y="23263"/>
                </a:lnTo>
                <a:lnTo>
                  <a:pt x="38142" y="23980"/>
                </a:lnTo>
                <a:lnTo>
                  <a:pt x="37843" y="23680"/>
                </a:lnTo>
                <a:close/>
                <a:moveTo>
                  <a:pt x="40358" y="24130"/>
                </a:moveTo>
                <a:lnTo>
                  <a:pt x="39791" y="24997"/>
                </a:lnTo>
                <a:lnTo>
                  <a:pt x="39159" y="24997"/>
                </a:lnTo>
                <a:lnTo>
                  <a:pt x="38292" y="24130"/>
                </a:lnTo>
                <a:lnTo>
                  <a:pt x="39159" y="23263"/>
                </a:lnTo>
                <a:lnTo>
                  <a:pt x="39791" y="23263"/>
                </a:lnTo>
                <a:close/>
                <a:moveTo>
                  <a:pt x="39909" y="23049"/>
                </a:moveTo>
                <a:lnTo>
                  <a:pt x="39384" y="23049"/>
                </a:lnTo>
                <a:lnTo>
                  <a:pt x="39759" y="22674"/>
                </a:lnTo>
                <a:lnTo>
                  <a:pt x="39534" y="21636"/>
                </a:lnTo>
                <a:lnTo>
                  <a:pt x="40562" y="21850"/>
                </a:lnTo>
                <a:lnTo>
                  <a:pt x="40915" y="21561"/>
                </a:lnTo>
                <a:lnTo>
                  <a:pt x="40840" y="22010"/>
                </a:lnTo>
                <a:lnTo>
                  <a:pt x="41536" y="22792"/>
                </a:lnTo>
                <a:lnTo>
                  <a:pt x="40658" y="23081"/>
                </a:lnTo>
                <a:lnTo>
                  <a:pt x="40444" y="23862"/>
                </a:lnTo>
                <a:close/>
                <a:moveTo>
                  <a:pt x="41664" y="25275"/>
                </a:moveTo>
                <a:lnTo>
                  <a:pt x="40840" y="25008"/>
                </a:lnTo>
                <a:lnTo>
                  <a:pt x="40605" y="24151"/>
                </a:lnTo>
                <a:lnTo>
                  <a:pt x="40615" y="24130"/>
                </a:lnTo>
                <a:lnTo>
                  <a:pt x="40605" y="24109"/>
                </a:lnTo>
                <a:lnTo>
                  <a:pt x="40840" y="23252"/>
                </a:lnTo>
                <a:lnTo>
                  <a:pt x="41686" y="22974"/>
                </a:lnTo>
                <a:lnTo>
                  <a:pt x="42210" y="23841"/>
                </a:lnTo>
                <a:close/>
                <a:moveTo>
                  <a:pt x="42178" y="25543"/>
                </a:moveTo>
                <a:lnTo>
                  <a:pt x="41868" y="25361"/>
                </a:lnTo>
                <a:lnTo>
                  <a:pt x="42360" y="24076"/>
                </a:lnTo>
                <a:lnTo>
                  <a:pt x="42949" y="25051"/>
                </a:lnTo>
                <a:lnTo>
                  <a:pt x="42735" y="25404"/>
                </a:lnTo>
                <a:close/>
                <a:moveTo>
                  <a:pt x="43238" y="25511"/>
                </a:moveTo>
                <a:lnTo>
                  <a:pt x="43077" y="26100"/>
                </a:lnTo>
                <a:lnTo>
                  <a:pt x="42928" y="25511"/>
                </a:lnTo>
                <a:lnTo>
                  <a:pt x="43077" y="25254"/>
                </a:lnTo>
                <a:close/>
                <a:moveTo>
                  <a:pt x="44287" y="25361"/>
                </a:moveTo>
                <a:lnTo>
                  <a:pt x="43977" y="25543"/>
                </a:lnTo>
                <a:lnTo>
                  <a:pt x="43420" y="25404"/>
                </a:lnTo>
                <a:lnTo>
                  <a:pt x="43206" y="25051"/>
                </a:lnTo>
                <a:lnTo>
                  <a:pt x="43805" y="24076"/>
                </a:lnTo>
                <a:close/>
                <a:moveTo>
                  <a:pt x="45540" y="24130"/>
                </a:moveTo>
                <a:lnTo>
                  <a:pt x="45550" y="24151"/>
                </a:lnTo>
                <a:lnTo>
                  <a:pt x="45315" y="25008"/>
                </a:lnTo>
                <a:lnTo>
                  <a:pt x="44490" y="25275"/>
                </a:lnTo>
                <a:lnTo>
                  <a:pt x="43945" y="23841"/>
                </a:lnTo>
                <a:lnTo>
                  <a:pt x="44480" y="22974"/>
                </a:lnTo>
                <a:lnTo>
                  <a:pt x="45315" y="23252"/>
                </a:lnTo>
                <a:lnTo>
                  <a:pt x="45550" y="24109"/>
                </a:lnTo>
                <a:close/>
                <a:moveTo>
                  <a:pt x="45711" y="23862"/>
                </a:moveTo>
                <a:lnTo>
                  <a:pt x="45497" y="23081"/>
                </a:lnTo>
                <a:lnTo>
                  <a:pt x="44619" y="22792"/>
                </a:lnTo>
                <a:lnTo>
                  <a:pt x="45325" y="22010"/>
                </a:lnTo>
                <a:lnTo>
                  <a:pt x="45240" y="21561"/>
                </a:lnTo>
                <a:lnTo>
                  <a:pt x="45593" y="21850"/>
                </a:lnTo>
                <a:lnTo>
                  <a:pt x="46621" y="21636"/>
                </a:lnTo>
                <a:lnTo>
                  <a:pt x="46407" y="22674"/>
                </a:lnTo>
                <a:lnTo>
                  <a:pt x="46781" y="23049"/>
                </a:lnTo>
                <a:lnTo>
                  <a:pt x="46246" y="23049"/>
                </a:lnTo>
                <a:close/>
                <a:moveTo>
                  <a:pt x="46995" y="24997"/>
                </a:moveTo>
                <a:lnTo>
                  <a:pt x="46364" y="24997"/>
                </a:lnTo>
                <a:lnTo>
                  <a:pt x="45807" y="24130"/>
                </a:lnTo>
                <a:lnTo>
                  <a:pt x="46364" y="23263"/>
                </a:lnTo>
                <a:lnTo>
                  <a:pt x="46995" y="23263"/>
                </a:lnTo>
                <a:lnTo>
                  <a:pt x="47863" y="24130"/>
                </a:lnTo>
                <a:close/>
                <a:moveTo>
                  <a:pt x="48312" y="23680"/>
                </a:moveTo>
                <a:lnTo>
                  <a:pt x="48012" y="23969"/>
                </a:lnTo>
                <a:lnTo>
                  <a:pt x="47306" y="23263"/>
                </a:lnTo>
                <a:lnTo>
                  <a:pt x="48312" y="23263"/>
                </a:lnTo>
                <a:close/>
                <a:moveTo>
                  <a:pt x="49244" y="22749"/>
                </a:moveTo>
                <a:lnTo>
                  <a:pt x="49244" y="22749"/>
                </a:lnTo>
                <a:lnTo>
                  <a:pt x="48944" y="23049"/>
                </a:lnTo>
                <a:lnTo>
                  <a:pt x="48526" y="23049"/>
                </a:lnTo>
                <a:lnTo>
                  <a:pt x="48526" y="22042"/>
                </a:lnTo>
                <a:close/>
                <a:moveTo>
                  <a:pt x="50550" y="19227"/>
                </a:moveTo>
                <a:lnTo>
                  <a:pt x="50271" y="20051"/>
                </a:lnTo>
                <a:lnTo>
                  <a:pt x="49415" y="20287"/>
                </a:lnTo>
                <a:lnTo>
                  <a:pt x="49393" y="20276"/>
                </a:lnTo>
                <a:lnTo>
                  <a:pt x="49372" y="20287"/>
                </a:lnTo>
                <a:lnTo>
                  <a:pt x="48516" y="20051"/>
                </a:lnTo>
                <a:lnTo>
                  <a:pt x="48237" y="19206"/>
                </a:lnTo>
                <a:lnTo>
                  <a:pt x="49104" y="18681"/>
                </a:lnTo>
                <a:close/>
                <a:moveTo>
                  <a:pt x="50635" y="19024"/>
                </a:moveTo>
                <a:lnTo>
                  <a:pt x="49340" y="18542"/>
                </a:lnTo>
                <a:lnTo>
                  <a:pt x="50314" y="17942"/>
                </a:lnTo>
                <a:lnTo>
                  <a:pt x="50667" y="18157"/>
                </a:lnTo>
                <a:lnTo>
                  <a:pt x="50817" y="18713"/>
                </a:lnTo>
                <a:close/>
                <a:moveTo>
                  <a:pt x="51363" y="17814"/>
                </a:moveTo>
                <a:lnTo>
                  <a:pt x="50774" y="17964"/>
                </a:lnTo>
                <a:lnTo>
                  <a:pt x="50517" y="17814"/>
                </a:lnTo>
                <a:lnTo>
                  <a:pt x="50774" y="17653"/>
                </a:lnTo>
                <a:close/>
                <a:moveTo>
                  <a:pt x="50635" y="16604"/>
                </a:moveTo>
                <a:lnTo>
                  <a:pt x="50817" y="16915"/>
                </a:lnTo>
                <a:lnTo>
                  <a:pt x="50667" y="17471"/>
                </a:lnTo>
                <a:lnTo>
                  <a:pt x="50314" y="17686"/>
                </a:lnTo>
                <a:lnTo>
                  <a:pt x="49340" y="17086"/>
                </a:lnTo>
                <a:close/>
                <a:moveTo>
                  <a:pt x="49415" y="15341"/>
                </a:moveTo>
                <a:lnTo>
                  <a:pt x="50271" y="15577"/>
                </a:lnTo>
                <a:lnTo>
                  <a:pt x="50550" y="16401"/>
                </a:lnTo>
                <a:lnTo>
                  <a:pt x="49104" y="16947"/>
                </a:lnTo>
                <a:lnTo>
                  <a:pt x="48237" y="16412"/>
                </a:lnTo>
                <a:lnTo>
                  <a:pt x="48516" y="15577"/>
                </a:lnTo>
                <a:lnTo>
                  <a:pt x="49372" y="15341"/>
                </a:lnTo>
                <a:lnTo>
                  <a:pt x="49393" y="15352"/>
                </a:lnTo>
                <a:close/>
                <a:moveTo>
                  <a:pt x="48312" y="14121"/>
                </a:moveTo>
                <a:lnTo>
                  <a:pt x="48312" y="14645"/>
                </a:lnTo>
                <a:lnTo>
                  <a:pt x="49126" y="15181"/>
                </a:lnTo>
                <a:lnTo>
                  <a:pt x="48344" y="15395"/>
                </a:lnTo>
                <a:lnTo>
                  <a:pt x="48055" y="16272"/>
                </a:lnTo>
                <a:lnTo>
                  <a:pt x="47274" y="15566"/>
                </a:lnTo>
                <a:lnTo>
                  <a:pt x="46824" y="15652"/>
                </a:lnTo>
                <a:lnTo>
                  <a:pt x="47124" y="15298"/>
                </a:lnTo>
                <a:lnTo>
                  <a:pt x="46899" y="14271"/>
                </a:lnTo>
                <a:lnTo>
                  <a:pt x="47938" y="14485"/>
                </a:lnTo>
                <a:close/>
                <a:moveTo>
                  <a:pt x="45186" y="14399"/>
                </a:moveTo>
                <a:lnTo>
                  <a:pt x="45647" y="14014"/>
                </a:lnTo>
                <a:lnTo>
                  <a:pt x="46674" y="14228"/>
                </a:lnTo>
                <a:lnTo>
                  <a:pt x="46888" y="15245"/>
                </a:lnTo>
                <a:lnTo>
                  <a:pt x="46492" y="15705"/>
                </a:lnTo>
                <a:lnTo>
                  <a:pt x="44908" y="15983"/>
                </a:lnTo>
                <a:close/>
                <a:moveTo>
                  <a:pt x="44929" y="14613"/>
                </a:moveTo>
                <a:lnTo>
                  <a:pt x="44683" y="16016"/>
                </a:lnTo>
                <a:lnTo>
                  <a:pt x="44052" y="16133"/>
                </a:lnTo>
                <a:lnTo>
                  <a:pt x="43827" y="15523"/>
                </a:lnTo>
                <a:close/>
                <a:moveTo>
                  <a:pt x="41900" y="12718"/>
                </a:moveTo>
                <a:lnTo>
                  <a:pt x="42307" y="12044"/>
                </a:lnTo>
                <a:lnTo>
                  <a:pt x="42660" y="12965"/>
                </a:lnTo>
                <a:close/>
                <a:moveTo>
                  <a:pt x="41236" y="14613"/>
                </a:moveTo>
                <a:lnTo>
                  <a:pt x="42328" y="15523"/>
                </a:lnTo>
                <a:lnTo>
                  <a:pt x="42328" y="15523"/>
                </a:lnTo>
                <a:lnTo>
                  <a:pt x="42103" y="16133"/>
                </a:lnTo>
                <a:lnTo>
                  <a:pt x="41472" y="16016"/>
                </a:lnTo>
                <a:close/>
                <a:moveTo>
                  <a:pt x="40508" y="14014"/>
                </a:moveTo>
                <a:lnTo>
                  <a:pt x="40969" y="14399"/>
                </a:lnTo>
                <a:lnTo>
                  <a:pt x="41247" y="15983"/>
                </a:lnTo>
                <a:lnTo>
                  <a:pt x="39663" y="15705"/>
                </a:lnTo>
                <a:lnTo>
                  <a:pt x="39277" y="15245"/>
                </a:lnTo>
                <a:lnTo>
                  <a:pt x="39491" y="14228"/>
                </a:lnTo>
                <a:close/>
                <a:moveTo>
                  <a:pt x="37843" y="13810"/>
                </a:moveTo>
                <a:lnTo>
                  <a:pt x="37843" y="12579"/>
                </a:lnTo>
                <a:lnTo>
                  <a:pt x="39074" y="12579"/>
                </a:lnTo>
                <a:lnTo>
                  <a:pt x="39513" y="13029"/>
                </a:lnTo>
                <a:lnTo>
                  <a:pt x="39309" y="14035"/>
                </a:lnTo>
                <a:lnTo>
                  <a:pt x="38292" y="14249"/>
                </a:lnTo>
                <a:close/>
                <a:moveTo>
                  <a:pt x="37843" y="14645"/>
                </a:moveTo>
                <a:lnTo>
                  <a:pt x="37843" y="14121"/>
                </a:lnTo>
                <a:lnTo>
                  <a:pt x="38217" y="14485"/>
                </a:lnTo>
                <a:lnTo>
                  <a:pt x="39256" y="14271"/>
                </a:lnTo>
                <a:lnTo>
                  <a:pt x="39042" y="15298"/>
                </a:lnTo>
                <a:lnTo>
                  <a:pt x="39331" y="15652"/>
                </a:lnTo>
                <a:lnTo>
                  <a:pt x="38881" y="15566"/>
                </a:lnTo>
                <a:lnTo>
                  <a:pt x="38100" y="16272"/>
                </a:lnTo>
                <a:lnTo>
                  <a:pt x="37811" y="15395"/>
                </a:lnTo>
                <a:lnTo>
                  <a:pt x="37029" y="15181"/>
                </a:lnTo>
                <a:close/>
                <a:moveTo>
                  <a:pt x="35894" y="13896"/>
                </a:moveTo>
                <a:lnTo>
                  <a:pt x="36761" y="13029"/>
                </a:lnTo>
                <a:lnTo>
                  <a:pt x="37629" y="13896"/>
                </a:lnTo>
                <a:lnTo>
                  <a:pt x="37629" y="14528"/>
                </a:lnTo>
                <a:lnTo>
                  <a:pt x="36761" y="15095"/>
                </a:lnTo>
                <a:lnTo>
                  <a:pt x="35894" y="14528"/>
                </a:lnTo>
                <a:close/>
                <a:moveTo>
                  <a:pt x="34235" y="14260"/>
                </a:moveTo>
                <a:lnTo>
                  <a:pt x="35306" y="14485"/>
                </a:lnTo>
                <a:lnTo>
                  <a:pt x="35680" y="14121"/>
                </a:lnTo>
                <a:lnTo>
                  <a:pt x="35680" y="14645"/>
                </a:lnTo>
                <a:lnTo>
                  <a:pt x="36494" y="15181"/>
                </a:lnTo>
                <a:lnTo>
                  <a:pt x="35712" y="15395"/>
                </a:lnTo>
                <a:lnTo>
                  <a:pt x="35413" y="16305"/>
                </a:lnTo>
                <a:lnTo>
                  <a:pt x="35134" y="16144"/>
                </a:lnTo>
                <a:lnTo>
                  <a:pt x="34952" y="15438"/>
                </a:lnTo>
                <a:lnTo>
                  <a:pt x="34214" y="15641"/>
                </a:lnTo>
                <a:lnTo>
                  <a:pt x="34749" y="15095"/>
                </a:lnTo>
                <a:lnTo>
                  <a:pt x="34235" y="14592"/>
                </a:lnTo>
                <a:close/>
                <a:moveTo>
                  <a:pt x="32512" y="14463"/>
                </a:moveTo>
                <a:lnTo>
                  <a:pt x="33165" y="13821"/>
                </a:lnTo>
                <a:lnTo>
                  <a:pt x="33582" y="14239"/>
                </a:lnTo>
                <a:lnTo>
                  <a:pt x="34021" y="14239"/>
                </a:lnTo>
                <a:lnTo>
                  <a:pt x="34021" y="14677"/>
                </a:lnTo>
                <a:lnTo>
                  <a:pt x="34438" y="15095"/>
                </a:lnTo>
                <a:lnTo>
                  <a:pt x="33796" y="15748"/>
                </a:lnTo>
                <a:lnTo>
                  <a:pt x="32041" y="16219"/>
                </a:lnTo>
                <a:close/>
                <a:moveTo>
                  <a:pt x="32201" y="14774"/>
                </a:moveTo>
                <a:lnTo>
                  <a:pt x="31794" y="16283"/>
                </a:lnTo>
                <a:lnTo>
                  <a:pt x="31238" y="16433"/>
                </a:lnTo>
                <a:lnTo>
                  <a:pt x="31098" y="15887"/>
                </a:lnTo>
                <a:close/>
                <a:moveTo>
                  <a:pt x="30574" y="12419"/>
                </a:moveTo>
                <a:lnTo>
                  <a:pt x="31173" y="11445"/>
                </a:lnTo>
                <a:lnTo>
                  <a:pt x="31655" y="12729"/>
                </a:lnTo>
                <a:lnTo>
                  <a:pt x="31345" y="12911"/>
                </a:lnTo>
                <a:lnTo>
                  <a:pt x="30788" y="12772"/>
                </a:lnTo>
                <a:close/>
                <a:moveTo>
                  <a:pt x="30445" y="12622"/>
                </a:moveTo>
                <a:lnTo>
                  <a:pt x="30606" y="12879"/>
                </a:lnTo>
                <a:lnTo>
                  <a:pt x="30445" y="13468"/>
                </a:lnTo>
                <a:lnTo>
                  <a:pt x="30296" y="12879"/>
                </a:lnTo>
                <a:close/>
                <a:moveTo>
                  <a:pt x="29236" y="12729"/>
                </a:moveTo>
                <a:lnTo>
                  <a:pt x="29718" y="11445"/>
                </a:lnTo>
                <a:lnTo>
                  <a:pt x="30317" y="12419"/>
                </a:lnTo>
                <a:lnTo>
                  <a:pt x="30103" y="12772"/>
                </a:lnTo>
                <a:lnTo>
                  <a:pt x="29546" y="12911"/>
                </a:lnTo>
                <a:close/>
                <a:moveTo>
                  <a:pt x="28690" y="14774"/>
                </a:moveTo>
                <a:lnTo>
                  <a:pt x="29803" y="15887"/>
                </a:lnTo>
                <a:lnTo>
                  <a:pt x="29653" y="16433"/>
                </a:lnTo>
                <a:lnTo>
                  <a:pt x="29097" y="16283"/>
                </a:lnTo>
                <a:close/>
                <a:moveTo>
                  <a:pt x="26870" y="14677"/>
                </a:moveTo>
                <a:lnTo>
                  <a:pt x="26870" y="14239"/>
                </a:lnTo>
                <a:lnTo>
                  <a:pt x="27309" y="14239"/>
                </a:lnTo>
                <a:lnTo>
                  <a:pt x="27737" y="13821"/>
                </a:lnTo>
                <a:lnTo>
                  <a:pt x="28379" y="14463"/>
                </a:lnTo>
                <a:lnTo>
                  <a:pt x="28850" y="16219"/>
                </a:lnTo>
                <a:lnTo>
                  <a:pt x="27105" y="15748"/>
                </a:lnTo>
                <a:lnTo>
                  <a:pt x="26452" y="15106"/>
                </a:lnTo>
                <a:close/>
                <a:moveTo>
                  <a:pt x="24579" y="12579"/>
                </a:moveTo>
                <a:lnTo>
                  <a:pt x="24997" y="12579"/>
                </a:lnTo>
                <a:lnTo>
                  <a:pt x="24997" y="13586"/>
                </a:lnTo>
                <a:lnTo>
                  <a:pt x="24290" y="12879"/>
                </a:lnTo>
                <a:close/>
                <a:moveTo>
                  <a:pt x="23262" y="12579"/>
                </a:moveTo>
                <a:lnTo>
                  <a:pt x="23680" y="12579"/>
                </a:lnTo>
                <a:lnTo>
                  <a:pt x="23980" y="12879"/>
                </a:lnTo>
                <a:lnTo>
                  <a:pt x="23262" y="13586"/>
                </a:lnTo>
                <a:close/>
                <a:moveTo>
                  <a:pt x="19922" y="14399"/>
                </a:moveTo>
                <a:lnTo>
                  <a:pt x="20383" y="14014"/>
                </a:lnTo>
                <a:lnTo>
                  <a:pt x="21400" y="14228"/>
                </a:lnTo>
                <a:lnTo>
                  <a:pt x="21614" y="15245"/>
                </a:lnTo>
                <a:lnTo>
                  <a:pt x="21228" y="15705"/>
                </a:lnTo>
                <a:lnTo>
                  <a:pt x="19644" y="15983"/>
                </a:lnTo>
                <a:close/>
                <a:moveTo>
                  <a:pt x="19665" y="14613"/>
                </a:moveTo>
                <a:lnTo>
                  <a:pt x="19419" y="16016"/>
                </a:lnTo>
                <a:lnTo>
                  <a:pt x="18788" y="16133"/>
                </a:lnTo>
                <a:lnTo>
                  <a:pt x="18563" y="15523"/>
                </a:lnTo>
                <a:close/>
                <a:moveTo>
                  <a:pt x="16636" y="12718"/>
                </a:moveTo>
                <a:lnTo>
                  <a:pt x="17043" y="12044"/>
                </a:lnTo>
                <a:lnTo>
                  <a:pt x="17385" y="12965"/>
                </a:lnTo>
                <a:close/>
                <a:moveTo>
                  <a:pt x="15962" y="14613"/>
                </a:moveTo>
                <a:lnTo>
                  <a:pt x="17064" y="15523"/>
                </a:lnTo>
                <a:lnTo>
                  <a:pt x="17064" y="15523"/>
                </a:lnTo>
                <a:lnTo>
                  <a:pt x="16839" y="16133"/>
                </a:lnTo>
                <a:lnTo>
                  <a:pt x="16208" y="16016"/>
                </a:lnTo>
                <a:close/>
                <a:moveTo>
                  <a:pt x="15244" y="14014"/>
                </a:moveTo>
                <a:lnTo>
                  <a:pt x="15705" y="14399"/>
                </a:lnTo>
                <a:lnTo>
                  <a:pt x="15983" y="15983"/>
                </a:lnTo>
                <a:lnTo>
                  <a:pt x="14399" y="15705"/>
                </a:lnTo>
                <a:lnTo>
                  <a:pt x="14013" y="15245"/>
                </a:lnTo>
                <a:lnTo>
                  <a:pt x="14227" y="14228"/>
                </a:lnTo>
                <a:close/>
                <a:moveTo>
                  <a:pt x="12579" y="13810"/>
                </a:moveTo>
                <a:lnTo>
                  <a:pt x="12579" y="12579"/>
                </a:lnTo>
                <a:lnTo>
                  <a:pt x="13810" y="12579"/>
                </a:lnTo>
                <a:lnTo>
                  <a:pt x="14249" y="13029"/>
                </a:lnTo>
                <a:lnTo>
                  <a:pt x="14035" y="14035"/>
                </a:lnTo>
                <a:lnTo>
                  <a:pt x="13028" y="14249"/>
                </a:lnTo>
                <a:close/>
                <a:moveTo>
                  <a:pt x="12836" y="16272"/>
                </a:moveTo>
                <a:lnTo>
                  <a:pt x="12547" y="15395"/>
                </a:lnTo>
                <a:lnTo>
                  <a:pt x="11765" y="15181"/>
                </a:lnTo>
                <a:lnTo>
                  <a:pt x="12579" y="14645"/>
                </a:lnTo>
                <a:lnTo>
                  <a:pt x="12579" y="14121"/>
                </a:lnTo>
                <a:lnTo>
                  <a:pt x="12953" y="14485"/>
                </a:lnTo>
                <a:lnTo>
                  <a:pt x="13992" y="14271"/>
                </a:lnTo>
                <a:lnTo>
                  <a:pt x="13778" y="15298"/>
                </a:lnTo>
                <a:lnTo>
                  <a:pt x="14067" y="15652"/>
                </a:lnTo>
                <a:lnTo>
                  <a:pt x="13617" y="15566"/>
                </a:lnTo>
                <a:close/>
                <a:moveTo>
                  <a:pt x="12054" y="17043"/>
                </a:moveTo>
                <a:lnTo>
                  <a:pt x="12718" y="16626"/>
                </a:lnTo>
                <a:lnTo>
                  <a:pt x="12975" y="17386"/>
                </a:lnTo>
                <a:close/>
                <a:moveTo>
                  <a:pt x="11819" y="18435"/>
                </a:moveTo>
                <a:lnTo>
                  <a:pt x="10791" y="17814"/>
                </a:lnTo>
                <a:lnTo>
                  <a:pt x="11819" y="17182"/>
                </a:lnTo>
                <a:lnTo>
                  <a:pt x="13060" y="17653"/>
                </a:lnTo>
                <a:lnTo>
                  <a:pt x="13060" y="17653"/>
                </a:lnTo>
                <a:lnTo>
                  <a:pt x="13114" y="17675"/>
                </a:lnTo>
                <a:lnTo>
                  <a:pt x="13317" y="17760"/>
                </a:lnTo>
                <a:lnTo>
                  <a:pt x="13317" y="17750"/>
                </a:lnTo>
                <a:lnTo>
                  <a:pt x="13489" y="17814"/>
                </a:lnTo>
                <a:lnTo>
                  <a:pt x="13317" y="17878"/>
                </a:lnTo>
                <a:lnTo>
                  <a:pt x="13317" y="17868"/>
                </a:lnTo>
                <a:close/>
                <a:moveTo>
                  <a:pt x="12718" y="18992"/>
                </a:moveTo>
                <a:lnTo>
                  <a:pt x="12054" y="18585"/>
                </a:lnTo>
                <a:lnTo>
                  <a:pt x="12975" y="18242"/>
                </a:lnTo>
                <a:close/>
                <a:moveTo>
                  <a:pt x="14249" y="22599"/>
                </a:moveTo>
                <a:lnTo>
                  <a:pt x="13810" y="23049"/>
                </a:lnTo>
                <a:lnTo>
                  <a:pt x="12579" y="23049"/>
                </a:lnTo>
                <a:lnTo>
                  <a:pt x="12579" y="21818"/>
                </a:lnTo>
                <a:lnTo>
                  <a:pt x="13028" y="21379"/>
                </a:lnTo>
                <a:lnTo>
                  <a:pt x="14035" y="21593"/>
                </a:lnTo>
                <a:lnTo>
                  <a:pt x="14035" y="21593"/>
                </a:lnTo>
                <a:lnTo>
                  <a:pt x="14035" y="21593"/>
                </a:lnTo>
                <a:close/>
                <a:moveTo>
                  <a:pt x="15705" y="21229"/>
                </a:moveTo>
                <a:lnTo>
                  <a:pt x="15244" y="21614"/>
                </a:lnTo>
                <a:lnTo>
                  <a:pt x="14227" y="21400"/>
                </a:lnTo>
                <a:lnTo>
                  <a:pt x="14227" y="21400"/>
                </a:lnTo>
                <a:lnTo>
                  <a:pt x="14013" y="20383"/>
                </a:lnTo>
                <a:lnTo>
                  <a:pt x="14399" y="19923"/>
                </a:lnTo>
                <a:lnTo>
                  <a:pt x="15983" y="19645"/>
                </a:lnTo>
                <a:close/>
                <a:moveTo>
                  <a:pt x="15962" y="21015"/>
                </a:moveTo>
                <a:lnTo>
                  <a:pt x="16208" y="19612"/>
                </a:lnTo>
                <a:lnTo>
                  <a:pt x="16839" y="19495"/>
                </a:lnTo>
                <a:lnTo>
                  <a:pt x="17064" y="20105"/>
                </a:lnTo>
                <a:close/>
                <a:moveTo>
                  <a:pt x="18991" y="22910"/>
                </a:moveTo>
                <a:lnTo>
                  <a:pt x="18584" y="23573"/>
                </a:lnTo>
                <a:lnTo>
                  <a:pt x="18242" y="22653"/>
                </a:lnTo>
                <a:close/>
                <a:moveTo>
                  <a:pt x="19665" y="21015"/>
                </a:moveTo>
                <a:lnTo>
                  <a:pt x="18563" y="20094"/>
                </a:lnTo>
                <a:lnTo>
                  <a:pt x="18606" y="19987"/>
                </a:lnTo>
                <a:lnTo>
                  <a:pt x="18788" y="19495"/>
                </a:lnTo>
                <a:lnTo>
                  <a:pt x="19291" y="19591"/>
                </a:lnTo>
                <a:lnTo>
                  <a:pt x="19419" y="19612"/>
                </a:lnTo>
                <a:close/>
                <a:moveTo>
                  <a:pt x="21400" y="21400"/>
                </a:moveTo>
                <a:lnTo>
                  <a:pt x="20383" y="21614"/>
                </a:lnTo>
                <a:lnTo>
                  <a:pt x="19922" y="21229"/>
                </a:lnTo>
                <a:lnTo>
                  <a:pt x="19644" y="19645"/>
                </a:lnTo>
                <a:lnTo>
                  <a:pt x="21228" y="19923"/>
                </a:lnTo>
                <a:lnTo>
                  <a:pt x="21614" y="20383"/>
                </a:lnTo>
                <a:close/>
                <a:moveTo>
                  <a:pt x="21817" y="23049"/>
                </a:moveTo>
                <a:lnTo>
                  <a:pt x="21378" y="22599"/>
                </a:lnTo>
                <a:lnTo>
                  <a:pt x="21592" y="21593"/>
                </a:lnTo>
                <a:lnTo>
                  <a:pt x="22599" y="21379"/>
                </a:lnTo>
                <a:lnTo>
                  <a:pt x="23048" y="21818"/>
                </a:lnTo>
                <a:lnTo>
                  <a:pt x="23048" y="23049"/>
                </a:lnTo>
                <a:close/>
                <a:moveTo>
                  <a:pt x="23680" y="23049"/>
                </a:moveTo>
                <a:lnTo>
                  <a:pt x="23262" y="23049"/>
                </a:lnTo>
                <a:lnTo>
                  <a:pt x="23262" y="22042"/>
                </a:lnTo>
                <a:lnTo>
                  <a:pt x="23980" y="22749"/>
                </a:lnTo>
                <a:close/>
                <a:moveTo>
                  <a:pt x="24579" y="23049"/>
                </a:moveTo>
                <a:lnTo>
                  <a:pt x="24290" y="22749"/>
                </a:lnTo>
                <a:lnTo>
                  <a:pt x="24997" y="22042"/>
                </a:lnTo>
                <a:lnTo>
                  <a:pt x="24997" y="23049"/>
                </a:lnTo>
                <a:lnTo>
                  <a:pt x="24579" y="23049"/>
                </a:lnTo>
                <a:close/>
                <a:moveTo>
                  <a:pt x="26881" y="22599"/>
                </a:moveTo>
                <a:lnTo>
                  <a:pt x="26442" y="23049"/>
                </a:lnTo>
                <a:lnTo>
                  <a:pt x="25211" y="23049"/>
                </a:lnTo>
                <a:lnTo>
                  <a:pt x="25211" y="21818"/>
                </a:lnTo>
                <a:lnTo>
                  <a:pt x="25660" y="21379"/>
                </a:lnTo>
                <a:lnTo>
                  <a:pt x="26656" y="21582"/>
                </a:lnTo>
                <a:lnTo>
                  <a:pt x="26656" y="21604"/>
                </a:lnTo>
                <a:lnTo>
                  <a:pt x="26677" y="21604"/>
                </a:lnTo>
                <a:close/>
                <a:moveTo>
                  <a:pt x="28390" y="21154"/>
                </a:moveTo>
                <a:lnTo>
                  <a:pt x="27737" y="21807"/>
                </a:lnTo>
                <a:lnTo>
                  <a:pt x="27309" y="21389"/>
                </a:lnTo>
                <a:lnTo>
                  <a:pt x="26870" y="21389"/>
                </a:lnTo>
                <a:lnTo>
                  <a:pt x="26870" y="20951"/>
                </a:lnTo>
                <a:lnTo>
                  <a:pt x="26452" y="20522"/>
                </a:lnTo>
                <a:lnTo>
                  <a:pt x="27105" y="19880"/>
                </a:lnTo>
                <a:lnTo>
                  <a:pt x="28850" y="19409"/>
                </a:lnTo>
                <a:lnTo>
                  <a:pt x="28850" y="19409"/>
                </a:lnTo>
                <a:lnTo>
                  <a:pt x="28850" y="19409"/>
                </a:lnTo>
                <a:close/>
                <a:moveTo>
                  <a:pt x="28690" y="20844"/>
                </a:moveTo>
                <a:lnTo>
                  <a:pt x="29097" y="19345"/>
                </a:lnTo>
                <a:lnTo>
                  <a:pt x="29653" y="19195"/>
                </a:lnTo>
                <a:lnTo>
                  <a:pt x="29803" y="19741"/>
                </a:lnTo>
                <a:close/>
                <a:moveTo>
                  <a:pt x="30317" y="23209"/>
                </a:moveTo>
                <a:lnTo>
                  <a:pt x="29718" y="24183"/>
                </a:lnTo>
                <a:lnTo>
                  <a:pt x="29236" y="22888"/>
                </a:lnTo>
                <a:lnTo>
                  <a:pt x="29546" y="22706"/>
                </a:lnTo>
                <a:lnTo>
                  <a:pt x="30103" y="22856"/>
                </a:lnTo>
                <a:close/>
                <a:moveTo>
                  <a:pt x="30445" y="23006"/>
                </a:moveTo>
                <a:lnTo>
                  <a:pt x="30296" y="22749"/>
                </a:lnTo>
                <a:lnTo>
                  <a:pt x="30445" y="22160"/>
                </a:lnTo>
                <a:lnTo>
                  <a:pt x="30606" y="22749"/>
                </a:lnTo>
                <a:close/>
                <a:moveTo>
                  <a:pt x="31655" y="22888"/>
                </a:moveTo>
                <a:lnTo>
                  <a:pt x="31173" y="24183"/>
                </a:lnTo>
                <a:lnTo>
                  <a:pt x="30574" y="23209"/>
                </a:lnTo>
                <a:lnTo>
                  <a:pt x="30788" y="22856"/>
                </a:lnTo>
                <a:lnTo>
                  <a:pt x="31345" y="22706"/>
                </a:lnTo>
                <a:close/>
                <a:moveTo>
                  <a:pt x="32201" y="20844"/>
                </a:moveTo>
                <a:lnTo>
                  <a:pt x="31098" y="19741"/>
                </a:lnTo>
                <a:lnTo>
                  <a:pt x="31248" y="19195"/>
                </a:lnTo>
                <a:lnTo>
                  <a:pt x="31794" y="19345"/>
                </a:lnTo>
                <a:close/>
                <a:moveTo>
                  <a:pt x="34021" y="20951"/>
                </a:moveTo>
                <a:lnTo>
                  <a:pt x="34021" y="21389"/>
                </a:lnTo>
                <a:lnTo>
                  <a:pt x="33582" y="21389"/>
                </a:lnTo>
                <a:lnTo>
                  <a:pt x="33165" y="21807"/>
                </a:lnTo>
                <a:lnTo>
                  <a:pt x="32512" y="21154"/>
                </a:lnTo>
                <a:lnTo>
                  <a:pt x="32041" y="19409"/>
                </a:lnTo>
                <a:lnTo>
                  <a:pt x="32041" y="19409"/>
                </a:lnTo>
                <a:lnTo>
                  <a:pt x="33796" y="19880"/>
                </a:lnTo>
                <a:lnTo>
                  <a:pt x="34438" y="20522"/>
                </a:lnTo>
                <a:close/>
                <a:moveTo>
                  <a:pt x="35680" y="20983"/>
                </a:moveTo>
                <a:lnTo>
                  <a:pt x="35680" y="21507"/>
                </a:lnTo>
                <a:lnTo>
                  <a:pt x="35306" y="21133"/>
                </a:lnTo>
                <a:lnTo>
                  <a:pt x="34235" y="21357"/>
                </a:lnTo>
                <a:lnTo>
                  <a:pt x="34235" y="21036"/>
                </a:lnTo>
                <a:lnTo>
                  <a:pt x="34749" y="20522"/>
                </a:lnTo>
                <a:lnTo>
                  <a:pt x="34214" y="19987"/>
                </a:lnTo>
                <a:lnTo>
                  <a:pt x="34952" y="20191"/>
                </a:lnTo>
                <a:lnTo>
                  <a:pt x="35134" y="19484"/>
                </a:lnTo>
                <a:lnTo>
                  <a:pt x="35413" y="19323"/>
                </a:lnTo>
                <a:lnTo>
                  <a:pt x="35712" y="20233"/>
                </a:lnTo>
                <a:lnTo>
                  <a:pt x="36494" y="20447"/>
                </a:lnTo>
                <a:close/>
                <a:moveTo>
                  <a:pt x="37629" y="21732"/>
                </a:moveTo>
                <a:lnTo>
                  <a:pt x="36761" y="22599"/>
                </a:lnTo>
                <a:lnTo>
                  <a:pt x="35894" y="21732"/>
                </a:lnTo>
                <a:lnTo>
                  <a:pt x="35894" y="21100"/>
                </a:lnTo>
                <a:lnTo>
                  <a:pt x="36761" y="20533"/>
                </a:lnTo>
                <a:lnTo>
                  <a:pt x="37629" y="21100"/>
                </a:lnTo>
                <a:close/>
                <a:moveTo>
                  <a:pt x="37843" y="21507"/>
                </a:moveTo>
                <a:lnTo>
                  <a:pt x="37843" y="20983"/>
                </a:lnTo>
                <a:lnTo>
                  <a:pt x="37029" y="20447"/>
                </a:lnTo>
                <a:lnTo>
                  <a:pt x="37811" y="20233"/>
                </a:lnTo>
                <a:lnTo>
                  <a:pt x="38100" y="19356"/>
                </a:lnTo>
                <a:lnTo>
                  <a:pt x="38881" y="20051"/>
                </a:lnTo>
                <a:lnTo>
                  <a:pt x="39331" y="19976"/>
                </a:lnTo>
                <a:lnTo>
                  <a:pt x="39042" y="20330"/>
                </a:lnTo>
                <a:lnTo>
                  <a:pt x="39256" y="21357"/>
                </a:lnTo>
                <a:lnTo>
                  <a:pt x="38217" y="21133"/>
                </a:lnTo>
                <a:close/>
                <a:moveTo>
                  <a:pt x="39513" y="22599"/>
                </a:moveTo>
                <a:lnTo>
                  <a:pt x="39074" y="23049"/>
                </a:lnTo>
                <a:lnTo>
                  <a:pt x="37843" y="23049"/>
                </a:lnTo>
                <a:lnTo>
                  <a:pt x="37843" y="21818"/>
                </a:lnTo>
                <a:lnTo>
                  <a:pt x="38292" y="21379"/>
                </a:lnTo>
                <a:lnTo>
                  <a:pt x="39299" y="21593"/>
                </a:lnTo>
                <a:lnTo>
                  <a:pt x="39299" y="21593"/>
                </a:lnTo>
                <a:lnTo>
                  <a:pt x="39299" y="21593"/>
                </a:lnTo>
                <a:lnTo>
                  <a:pt x="39513" y="22599"/>
                </a:lnTo>
                <a:close/>
                <a:moveTo>
                  <a:pt x="40969" y="21229"/>
                </a:moveTo>
                <a:lnTo>
                  <a:pt x="40508" y="21614"/>
                </a:lnTo>
                <a:lnTo>
                  <a:pt x="39491" y="21400"/>
                </a:lnTo>
                <a:lnTo>
                  <a:pt x="39491" y="21400"/>
                </a:lnTo>
                <a:lnTo>
                  <a:pt x="39277" y="20383"/>
                </a:lnTo>
                <a:lnTo>
                  <a:pt x="39663" y="19923"/>
                </a:lnTo>
                <a:lnTo>
                  <a:pt x="41247" y="19645"/>
                </a:lnTo>
                <a:lnTo>
                  <a:pt x="40969" y="21229"/>
                </a:lnTo>
                <a:close/>
                <a:moveTo>
                  <a:pt x="41236" y="21015"/>
                </a:moveTo>
                <a:lnTo>
                  <a:pt x="41472" y="19612"/>
                </a:lnTo>
                <a:lnTo>
                  <a:pt x="42103" y="19495"/>
                </a:lnTo>
                <a:lnTo>
                  <a:pt x="42328" y="20105"/>
                </a:lnTo>
                <a:close/>
                <a:moveTo>
                  <a:pt x="44266" y="22910"/>
                </a:moveTo>
                <a:lnTo>
                  <a:pt x="43848" y="23573"/>
                </a:lnTo>
                <a:lnTo>
                  <a:pt x="43506" y="22653"/>
                </a:lnTo>
                <a:close/>
                <a:moveTo>
                  <a:pt x="44929" y="21015"/>
                </a:moveTo>
                <a:lnTo>
                  <a:pt x="43827" y="20094"/>
                </a:lnTo>
                <a:lnTo>
                  <a:pt x="43945" y="19805"/>
                </a:lnTo>
                <a:lnTo>
                  <a:pt x="44052" y="19495"/>
                </a:lnTo>
                <a:lnTo>
                  <a:pt x="44555" y="19591"/>
                </a:lnTo>
                <a:lnTo>
                  <a:pt x="44683" y="19612"/>
                </a:lnTo>
                <a:close/>
                <a:moveTo>
                  <a:pt x="46674" y="21400"/>
                </a:moveTo>
                <a:lnTo>
                  <a:pt x="45647" y="21614"/>
                </a:lnTo>
                <a:lnTo>
                  <a:pt x="45186" y="21229"/>
                </a:lnTo>
                <a:lnTo>
                  <a:pt x="44908" y="19645"/>
                </a:lnTo>
                <a:lnTo>
                  <a:pt x="46492" y="19923"/>
                </a:lnTo>
                <a:lnTo>
                  <a:pt x="46888" y="20383"/>
                </a:lnTo>
                <a:close/>
                <a:moveTo>
                  <a:pt x="48055" y="19356"/>
                </a:moveTo>
                <a:lnTo>
                  <a:pt x="48344" y="20233"/>
                </a:lnTo>
                <a:lnTo>
                  <a:pt x="49136" y="20447"/>
                </a:lnTo>
                <a:lnTo>
                  <a:pt x="48312" y="20983"/>
                </a:lnTo>
                <a:lnTo>
                  <a:pt x="48312" y="21507"/>
                </a:lnTo>
                <a:lnTo>
                  <a:pt x="47938" y="21133"/>
                </a:lnTo>
                <a:lnTo>
                  <a:pt x="46899" y="21357"/>
                </a:lnTo>
                <a:lnTo>
                  <a:pt x="47124" y="20330"/>
                </a:lnTo>
                <a:lnTo>
                  <a:pt x="46824" y="19976"/>
                </a:lnTo>
                <a:lnTo>
                  <a:pt x="47274" y="20051"/>
                </a:lnTo>
                <a:close/>
                <a:moveTo>
                  <a:pt x="48847" y="18585"/>
                </a:moveTo>
                <a:lnTo>
                  <a:pt x="48173" y="18992"/>
                </a:lnTo>
                <a:lnTo>
                  <a:pt x="47927" y="18232"/>
                </a:lnTo>
                <a:close/>
                <a:moveTo>
                  <a:pt x="49083" y="17182"/>
                </a:moveTo>
                <a:lnTo>
                  <a:pt x="50100" y="17814"/>
                </a:lnTo>
                <a:lnTo>
                  <a:pt x="49083" y="18435"/>
                </a:lnTo>
                <a:lnTo>
                  <a:pt x="47574" y="17868"/>
                </a:lnTo>
                <a:lnTo>
                  <a:pt x="47574" y="17878"/>
                </a:lnTo>
                <a:lnTo>
                  <a:pt x="47413" y="17814"/>
                </a:lnTo>
                <a:lnTo>
                  <a:pt x="47574" y="17750"/>
                </a:lnTo>
                <a:lnTo>
                  <a:pt x="47574" y="17750"/>
                </a:lnTo>
                <a:lnTo>
                  <a:pt x="47756" y="17686"/>
                </a:lnTo>
                <a:lnTo>
                  <a:pt x="47830" y="17653"/>
                </a:lnTo>
                <a:lnTo>
                  <a:pt x="47830" y="17653"/>
                </a:lnTo>
                <a:lnTo>
                  <a:pt x="49083" y="17182"/>
                </a:lnTo>
                <a:close/>
                <a:moveTo>
                  <a:pt x="48173" y="16626"/>
                </a:moveTo>
                <a:lnTo>
                  <a:pt x="48847" y="17043"/>
                </a:lnTo>
                <a:lnTo>
                  <a:pt x="47927" y="17386"/>
                </a:lnTo>
                <a:close/>
                <a:moveTo>
                  <a:pt x="46610" y="15909"/>
                </a:moveTo>
                <a:lnTo>
                  <a:pt x="47210" y="15801"/>
                </a:lnTo>
                <a:lnTo>
                  <a:pt x="47980" y="16497"/>
                </a:lnTo>
                <a:lnTo>
                  <a:pt x="47659" y="17493"/>
                </a:lnTo>
                <a:lnTo>
                  <a:pt x="47092" y="17696"/>
                </a:lnTo>
                <a:lnTo>
                  <a:pt x="45582" y="17140"/>
                </a:lnTo>
                <a:close/>
                <a:moveTo>
                  <a:pt x="46278" y="15962"/>
                </a:moveTo>
                <a:lnTo>
                  <a:pt x="45368" y="17065"/>
                </a:lnTo>
                <a:lnTo>
                  <a:pt x="44769" y="16840"/>
                </a:lnTo>
                <a:lnTo>
                  <a:pt x="44876" y="16208"/>
                </a:lnTo>
                <a:close/>
                <a:moveTo>
                  <a:pt x="45433" y="17322"/>
                </a:moveTo>
                <a:lnTo>
                  <a:pt x="46771" y="17814"/>
                </a:lnTo>
                <a:lnTo>
                  <a:pt x="45433" y="18306"/>
                </a:lnTo>
                <a:lnTo>
                  <a:pt x="45026" y="17814"/>
                </a:lnTo>
                <a:close/>
                <a:moveTo>
                  <a:pt x="47980" y="19131"/>
                </a:moveTo>
                <a:lnTo>
                  <a:pt x="47210" y="19827"/>
                </a:lnTo>
                <a:lnTo>
                  <a:pt x="46610" y="19720"/>
                </a:lnTo>
                <a:lnTo>
                  <a:pt x="45582" y="18488"/>
                </a:lnTo>
                <a:lnTo>
                  <a:pt x="47092" y="17932"/>
                </a:lnTo>
                <a:lnTo>
                  <a:pt x="47659" y="18135"/>
                </a:lnTo>
                <a:close/>
                <a:moveTo>
                  <a:pt x="44769" y="18788"/>
                </a:moveTo>
                <a:lnTo>
                  <a:pt x="45368" y="18563"/>
                </a:lnTo>
                <a:lnTo>
                  <a:pt x="46278" y="19666"/>
                </a:lnTo>
                <a:lnTo>
                  <a:pt x="44876" y="19420"/>
                </a:lnTo>
                <a:close/>
                <a:moveTo>
                  <a:pt x="43570" y="20169"/>
                </a:moveTo>
                <a:lnTo>
                  <a:pt x="43077" y="21507"/>
                </a:lnTo>
                <a:lnTo>
                  <a:pt x="42585" y="20169"/>
                </a:lnTo>
                <a:lnTo>
                  <a:pt x="43077" y="19762"/>
                </a:lnTo>
                <a:close/>
                <a:moveTo>
                  <a:pt x="39877" y="15962"/>
                </a:moveTo>
                <a:lnTo>
                  <a:pt x="41290" y="16208"/>
                </a:lnTo>
                <a:lnTo>
                  <a:pt x="41290" y="16208"/>
                </a:lnTo>
                <a:lnTo>
                  <a:pt x="41397" y="16840"/>
                </a:lnTo>
                <a:lnTo>
                  <a:pt x="40797" y="17065"/>
                </a:lnTo>
                <a:lnTo>
                  <a:pt x="39877" y="15962"/>
                </a:lnTo>
                <a:close/>
                <a:moveTo>
                  <a:pt x="38175" y="16497"/>
                </a:moveTo>
                <a:lnTo>
                  <a:pt x="38945" y="15801"/>
                </a:lnTo>
                <a:lnTo>
                  <a:pt x="39545" y="15909"/>
                </a:lnTo>
                <a:lnTo>
                  <a:pt x="40572" y="17140"/>
                </a:lnTo>
                <a:lnTo>
                  <a:pt x="39063" y="17696"/>
                </a:lnTo>
                <a:lnTo>
                  <a:pt x="38496" y="17493"/>
                </a:lnTo>
                <a:close/>
                <a:moveTo>
                  <a:pt x="35530" y="16604"/>
                </a:moveTo>
                <a:lnTo>
                  <a:pt x="36815" y="17086"/>
                </a:lnTo>
                <a:lnTo>
                  <a:pt x="35841" y="17686"/>
                </a:lnTo>
                <a:lnTo>
                  <a:pt x="35488" y="17471"/>
                </a:lnTo>
                <a:lnTo>
                  <a:pt x="35348" y="16915"/>
                </a:lnTo>
                <a:close/>
                <a:moveTo>
                  <a:pt x="35530" y="19024"/>
                </a:moveTo>
                <a:lnTo>
                  <a:pt x="35348" y="18713"/>
                </a:lnTo>
                <a:lnTo>
                  <a:pt x="35498" y="18157"/>
                </a:lnTo>
                <a:lnTo>
                  <a:pt x="35841" y="17942"/>
                </a:lnTo>
                <a:lnTo>
                  <a:pt x="36815" y="18542"/>
                </a:lnTo>
                <a:close/>
                <a:moveTo>
                  <a:pt x="37993" y="18992"/>
                </a:moveTo>
                <a:lnTo>
                  <a:pt x="37318" y="18585"/>
                </a:lnTo>
                <a:lnTo>
                  <a:pt x="38239" y="18242"/>
                </a:lnTo>
                <a:close/>
                <a:moveTo>
                  <a:pt x="38217" y="17343"/>
                </a:moveTo>
                <a:lnTo>
                  <a:pt x="38239" y="17386"/>
                </a:lnTo>
                <a:lnTo>
                  <a:pt x="37318" y="17043"/>
                </a:lnTo>
                <a:lnTo>
                  <a:pt x="37993" y="16626"/>
                </a:lnTo>
                <a:close/>
                <a:moveTo>
                  <a:pt x="38581" y="17878"/>
                </a:moveTo>
                <a:lnTo>
                  <a:pt x="38592" y="17868"/>
                </a:lnTo>
                <a:lnTo>
                  <a:pt x="37083" y="18435"/>
                </a:lnTo>
                <a:lnTo>
                  <a:pt x="36055" y="17814"/>
                </a:lnTo>
                <a:lnTo>
                  <a:pt x="37083" y="17182"/>
                </a:lnTo>
                <a:lnTo>
                  <a:pt x="38324" y="17653"/>
                </a:lnTo>
                <a:lnTo>
                  <a:pt x="38324" y="17653"/>
                </a:lnTo>
                <a:lnTo>
                  <a:pt x="38378" y="17675"/>
                </a:lnTo>
                <a:lnTo>
                  <a:pt x="38592" y="17760"/>
                </a:lnTo>
                <a:lnTo>
                  <a:pt x="38592" y="17750"/>
                </a:lnTo>
                <a:lnTo>
                  <a:pt x="38753" y="17814"/>
                </a:lnTo>
                <a:lnTo>
                  <a:pt x="38592" y="17878"/>
                </a:lnTo>
                <a:close/>
                <a:moveTo>
                  <a:pt x="39545" y="19720"/>
                </a:moveTo>
                <a:lnTo>
                  <a:pt x="38945" y="19827"/>
                </a:lnTo>
                <a:lnTo>
                  <a:pt x="38175" y="19131"/>
                </a:lnTo>
                <a:lnTo>
                  <a:pt x="38496" y="18135"/>
                </a:lnTo>
                <a:lnTo>
                  <a:pt x="39063" y="17932"/>
                </a:lnTo>
                <a:lnTo>
                  <a:pt x="40572" y="18488"/>
                </a:lnTo>
                <a:close/>
                <a:moveTo>
                  <a:pt x="41129" y="17814"/>
                </a:moveTo>
                <a:lnTo>
                  <a:pt x="40722" y="18306"/>
                </a:lnTo>
                <a:lnTo>
                  <a:pt x="39384" y="17814"/>
                </a:lnTo>
                <a:lnTo>
                  <a:pt x="40722" y="17322"/>
                </a:lnTo>
                <a:close/>
                <a:moveTo>
                  <a:pt x="41290" y="19420"/>
                </a:moveTo>
                <a:lnTo>
                  <a:pt x="39877" y="19666"/>
                </a:lnTo>
                <a:lnTo>
                  <a:pt x="40797" y="18563"/>
                </a:lnTo>
                <a:lnTo>
                  <a:pt x="41397" y="18788"/>
                </a:lnTo>
                <a:close/>
                <a:moveTo>
                  <a:pt x="36740" y="20287"/>
                </a:moveTo>
                <a:lnTo>
                  <a:pt x="35884" y="20051"/>
                </a:lnTo>
                <a:lnTo>
                  <a:pt x="35616" y="19227"/>
                </a:lnTo>
                <a:lnTo>
                  <a:pt x="37061" y="18681"/>
                </a:lnTo>
                <a:lnTo>
                  <a:pt x="37918" y="19206"/>
                </a:lnTo>
                <a:lnTo>
                  <a:pt x="37639" y="20051"/>
                </a:lnTo>
                <a:lnTo>
                  <a:pt x="36783" y="20287"/>
                </a:lnTo>
                <a:lnTo>
                  <a:pt x="36761" y="20276"/>
                </a:lnTo>
                <a:close/>
                <a:moveTo>
                  <a:pt x="35380" y="17653"/>
                </a:moveTo>
                <a:lnTo>
                  <a:pt x="35637" y="17814"/>
                </a:lnTo>
                <a:lnTo>
                  <a:pt x="35380" y="17975"/>
                </a:lnTo>
                <a:lnTo>
                  <a:pt x="34802" y="17814"/>
                </a:lnTo>
                <a:close/>
                <a:moveTo>
                  <a:pt x="33903" y="15951"/>
                </a:moveTo>
                <a:lnTo>
                  <a:pt x="34792" y="15705"/>
                </a:lnTo>
                <a:lnTo>
                  <a:pt x="34952" y="16283"/>
                </a:lnTo>
                <a:lnTo>
                  <a:pt x="35327" y="16508"/>
                </a:lnTo>
                <a:lnTo>
                  <a:pt x="35113" y="16883"/>
                </a:lnTo>
                <a:lnTo>
                  <a:pt x="35263" y="17461"/>
                </a:lnTo>
                <a:lnTo>
                  <a:pt x="34374" y="17696"/>
                </a:lnTo>
                <a:lnTo>
                  <a:pt x="32619" y="17236"/>
                </a:lnTo>
                <a:close/>
                <a:moveTo>
                  <a:pt x="31976" y="16465"/>
                </a:moveTo>
                <a:lnTo>
                  <a:pt x="33486" y="16058"/>
                </a:lnTo>
                <a:lnTo>
                  <a:pt x="32383" y="17161"/>
                </a:lnTo>
                <a:lnTo>
                  <a:pt x="31826" y="17022"/>
                </a:lnTo>
                <a:close/>
                <a:moveTo>
                  <a:pt x="31088" y="16701"/>
                </a:moveTo>
                <a:lnTo>
                  <a:pt x="31730" y="16529"/>
                </a:lnTo>
                <a:lnTo>
                  <a:pt x="31559" y="17172"/>
                </a:lnTo>
                <a:lnTo>
                  <a:pt x="32201" y="17343"/>
                </a:lnTo>
                <a:lnTo>
                  <a:pt x="31730" y="17814"/>
                </a:lnTo>
                <a:lnTo>
                  <a:pt x="32201" y="18285"/>
                </a:lnTo>
                <a:lnTo>
                  <a:pt x="31559" y="18456"/>
                </a:lnTo>
                <a:lnTo>
                  <a:pt x="31730" y="19099"/>
                </a:lnTo>
                <a:lnTo>
                  <a:pt x="31088" y="18927"/>
                </a:lnTo>
                <a:lnTo>
                  <a:pt x="30916" y="19570"/>
                </a:lnTo>
                <a:lnTo>
                  <a:pt x="30445" y="19099"/>
                </a:lnTo>
                <a:lnTo>
                  <a:pt x="29974" y="19570"/>
                </a:lnTo>
                <a:lnTo>
                  <a:pt x="29803" y="18927"/>
                </a:lnTo>
                <a:lnTo>
                  <a:pt x="29161" y="19099"/>
                </a:lnTo>
                <a:lnTo>
                  <a:pt x="29332" y="18456"/>
                </a:lnTo>
                <a:lnTo>
                  <a:pt x="28690" y="18285"/>
                </a:lnTo>
                <a:lnTo>
                  <a:pt x="29161" y="17814"/>
                </a:lnTo>
                <a:lnTo>
                  <a:pt x="28701" y="17343"/>
                </a:lnTo>
                <a:lnTo>
                  <a:pt x="29332" y="17172"/>
                </a:lnTo>
                <a:lnTo>
                  <a:pt x="29161" y="16529"/>
                </a:lnTo>
                <a:lnTo>
                  <a:pt x="29803" y="16701"/>
                </a:lnTo>
                <a:lnTo>
                  <a:pt x="29974" y="16058"/>
                </a:lnTo>
                <a:lnTo>
                  <a:pt x="30445" y="16529"/>
                </a:lnTo>
                <a:lnTo>
                  <a:pt x="30916" y="16058"/>
                </a:lnTo>
                <a:close/>
                <a:moveTo>
                  <a:pt x="30039" y="15812"/>
                </a:moveTo>
                <a:lnTo>
                  <a:pt x="30039" y="15812"/>
                </a:lnTo>
                <a:lnTo>
                  <a:pt x="30445" y="14313"/>
                </a:lnTo>
                <a:lnTo>
                  <a:pt x="30852" y="15812"/>
                </a:lnTo>
                <a:lnTo>
                  <a:pt x="30445" y="16219"/>
                </a:lnTo>
                <a:close/>
                <a:moveTo>
                  <a:pt x="27416" y="16058"/>
                </a:moveTo>
                <a:lnTo>
                  <a:pt x="28925" y="16465"/>
                </a:lnTo>
                <a:lnTo>
                  <a:pt x="29065" y="17022"/>
                </a:lnTo>
                <a:lnTo>
                  <a:pt x="28519" y="17161"/>
                </a:lnTo>
                <a:close/>
                <a:moveTo>
                  <a:pt x="26988" y="15951"/>
                </a:moveTo>
                <a:lnTo>
                  <a:pt x="28272" y="17236"/>
                </a:lnTo>
                <a:lnTo>
                  <a:pt x="26517" y="17696"/>
                </a:lnTo>
                <a:lnTo>
                  <a:pt x="25628" y="17461"/>
                </a:lnTo>
                <a:lnTo>
                  <a:pt x="25789" y="16883"/>
                </a:lnTo>
                <a:lnTo>
                  <a:pt x="25564" y="16508"/>
                </a:lnTo>
                <a:lnTo>
                  <a:pt x="25949" y="16283"/>
                </a:lnTo>
                <a:lnTo>
                  <a:pt x="26099" y="15705"/>
                </a:lnTo>
                <a:close/>
                <a:moveTo>
                  <a:pt x="23262" y="13896"/>
                </a:moveTo>
                <a:lnTo>
                  <a:pt x="24129" y="13029"/>
                </a:lnTo>
                <a:lnTo>
                  <a:pt x="24997" y="13896"/>
                </a:lnTo>
                <a:lnTo>
                  <a:pt x="24997" y="14528"/>
                </a:lnTo>
                <a:lnTo>
                  <a:pt x="24129" y="15095"/>
                </a:lnTo>
                <a:lnTo>
                  <a:pt x="23262" y="14528"/>
                </a:lnTo>
                <a:close/>
                <a:moveTo>
                  <a:pt x="21560" y="15652"/>
                </a:moveTo>
                <a:lnTo>
                  <a:pt x="21849" y="15298"/>
                </a:lnTo>
                <a:lnTo>
                  <a:pt x="21635" y="14271"/>
                </a:lnTo>
                <a:lnTo>
                  <a:pt x="22674" y="14485"/>
                </a:lnTo>
                <a:lnTo>
                  <a:pt x="23048" y="14110"/>
                </a:lnTo>
                <a:lnTo>
                  <a:pt x="23048" y="14645"/>
                </a:lnTo>
                <a:lnTo>
                  <a:pt x="23862" y="15181"/>
                </a:lnTo>
                <a:lnTo>
                  <a:pt x="23080" y="15395"/>
                </a:lnTo>
                <a:lnTo>
                  <a:pt x="22791" y="16272"/>
                </a:lnTo>
                <a:lnTo>
                  <a:pt x="22010" y="15566"/>
                </a:lnTo>
                <a:close/>
                <a:moveTo>
                  <a:pt x="21346" y="15909"/>
                </a:moveTo>
                <a:lnTo>
                  <a:pt x="21946" y="15801"/>
                </a:lnTo>
                <a:lnTo>
                  <a:pt x="22716" y="16497"/>
                </a:lnTo>
                <a:lnTo>
                  <a:pt x="22395" y="17493"/>
                </a:lnTo>
                <a:lnTo>
                  <a:pt x="21828" y="17696"/>
                </a:lnTo>
                <a:lnTo>
                  <a:pt x="20318" y="17140"/>
                </a:lnTo>
                <a:close/>
                <a:moveTo>
                  <a:pt x="21014" y="15962"/>
                </a:moveTo>
                <a:lnTo>
                  <a:pt x="20104" y="17065"/>
                </a:lnTo>
                <a:lnTo>
                  <a:pt x="19494" y="16840"/>
                </a:lnTo>
                <a:lnTo>
                  <a:pt x="19612" y="16208"/>
                </a:lnTo>
                <a:lnTo>
                  <a:pt x="19612" y="16208"/>
                </a:lnTo>
                <a:lnTo>
                  <a:pt x="21014" y="15962"/>
                </a:lnTo>
                <a:close/>
                <a:moveTo>
                  <a:pt x="21014" y="19666"/>
                </a:moveTo>
                <a:lnTo>
                  <a:pt x="19612" y="19420"/>
                </a:lnTo>
                <a:lnTo>
                  <a:pt x="19505" y="18788"/>
                </a:lnTo>
                <a:lnTo>
                  <a:pt x="20104" y="18563"/>
                </a:lnTo>
                <a:close/>
                <a:moveTo>
                  <a:pt x="20169" y="17322"/>
                </a:moveTo>
                <a:lnTo>
                  <a:pt x="21507" y="17814"/>
                </a:lnTo>
                <a:lnTo>
                  <a:pt x="20169" y="18306"/>
                </a:lnTo>
                <a:lnTo>
                  <a:pt x="19762" y="17814"/>
                </a:lnTo>
                <a:close/>
                <a:moveTo>
                  <a:pt x="21346" y="19720"/>
                </a:moveTo>
                <a:lnTo>
                  <a:pt x="20318" y="18488"/>
                </a:lnTo>
                <a:lnTo>
                  <a:pt x="21828" y="17932"/>
                </a:lnTo>
                <a:lnTo>
                  <a:pt x="22395" y="18135"/>
                </a:lnTo>
                <a:lnTo>
                  <a:pt x="22716" y="19131"/>
                </a:lnTo>
                <a:lnTo>
                  <a:pt x="21946" y="19827"/>
                </a:lnTo>
                <a:close/>
                <a:moveTo>
                  <a:pt x="23048" y="20983"/>
                </a:moveTo>
                <a:lnTo>
                  <a:pt x="23048" y="21507"/>
                </a:lnTo>
                <a:lnTo>
                  <a:pt x="22674" y="21133"/>
                </a:lnTo>
                <a:lnTo>
                  <a:pt x="21635" y="21357"/>
                </a:lnTo>
                <a:lnTo>
                  <a:pt x="21860" y="20330"/>
                </a:lnTo>
                <a:lnTo>
                  <a:pt x="21560" y="19976"/>
                </a:lnTo>
                <a:lnTo>
                  <a:pt x="22010" y="20051"/>
                </a:lnTo>
                <a:lnTo>
                  <a:pt x="22791" y="19356"/>
                </a:lnTo>
                <a:lnTo>
                  <a:pt x="23080" y="20233"/>
                </a:lnTo>
                <a:lnTo>
                  <a:pt x="23873" y="20447"/>
                </a:lnTo>
                <a:close/>
                <a:moveTo>
                  <a:pt x="24997" y="21732"/>
                </a:moveTo>
                <a:lnTo>
                  <a:pt x="24129" y="22599"/>
                </a:lnTo>
                <a:lnTo>
                  <a:pt x="23262" y="21732"/>
                </a:lnTo>
                <a:lnTo>
                  <a:pt x="23262" y="21100"/>
                </a:lnTo>
                <a:lnTo>
                  <a:pt x="24129" y="20533"/>
                </a:lnTo>
                <a:lnTo>
                  <a:pt x="24997" y="21100"/>
                </a:lnTo>
                <a:close/>
                <a:moveTo>
                  <a:pt x="26677" y="19987"/>
                </a:moveTo>
                <a:lnTo>
                  <a:pt x="26142" y="20522"/>
                </a:lnTo>
                <a:lnTo>
                  <a:pt x="26656" y="21036"/>
                </a:lnTo>
                <a:lnTo>
                  <a:pt x="26656" y="21357"/>
                </a:lnTo>
                <a:lnTo>
                  <a:pt x="25585" y="21133"/>
                </a:lnTo>
                <a:lnTo>
                  <a:pt x="25221" y="21507"/>
                </a:lnTo>
                <a:lnTo>
                  <a:pt x="25221" y="20983"/>
                </a:lnTo>
                <a:lnTo>
                  <a:pt x="24397" y="20447"/>
                </a:lnTo>
                <a:lnTo>
                  <a:pt x="25179" y="20233"/>
                </a:lnTo>
                <a:lnTo>
                  <a:pt x="25478" y="19323"/>
                </a:lnTo>
                <a:lnTo>
                  <a:pt x="25757" y="19484"/>
                </a:lnTo>
                <a:lnTo>
                  <a:pt x="25949" y="20191"/>
                </a:lnTo>
                <a:close/>
                <a:moveTo>
                  <a:pt x="26099" y="17814"/>
                </a:moveTo>
                <a:lnTo>
                  <a:pt x="25510" y="17975"/>
                </a:lnTo>
                <a:lnTo>
                  <a:pt x="25254" y="17814"/>
                </a:lnTo>
                <a:lnTo>
                  <a:pt x="25510" y="17653"/>
                </a:lnTo>
                <a:close/>
                <a:moveTo>
                  <a:pt x="25371" y="16604"/>
                </a:moveTo>
                <a:lnTo>
                  <a:pt x="25553" y="16915"/>
                </a:lnTo>
                <a:lnTo>
                  <a:pt x="25403" y="17471"/>
                </a:lnTo>
                <a:lnTo>
                  <a:pt x="25050" y="17686"/>
                </a:lnTo>
                <a:lnTo>
                  <a:pt x="24076" y="17086"/>
                </a:lnTo>
                <a:close/>
                <a:moveTo>
                  <a:pt x="22909" y="16626"/>
                </a:moveTo>
                <a:lnTo>
                  <a:pt x="23584" y="17043"/>
                </a:lnTo>
                <a:lnTo>
                  <a:pt x="22663" y="17386"/>
                </a:lnTo>
                <a:close/>
                <a:moveTo>
                  <a:pt x="22310" y="17868"/>
                </a:moveTo>
                <a:lnTo>
                  <a:pt x="22310" y="17878"/>
                </a:lnTo>
                <a:lnTo>
                  <a:pt x="22149" y="17814"/>
                </a:lnTo>
                <a:lnTo>
                  <a:pt x="22310" y="17750"/>
                </a:lnTo>
                <a:lnTo>
                  <a:pt x="22310" y="17750"/>
                </a:lnTo>
                <a:lnTo>
                  <a:pt x="22492" y="17686"/>
                </a:lnTo>
                <a:lnTo>
                  <a:pt x="22567" y="17653"/>
                </a:lnTo>
                <a:lnTo>
                  <a:pt x="22567" y="17653"/>
                </a:lnTo>
                <a:lnTo>
                  <a:pt x="23819" y="17182"/>
                </a:lnTo>
                <a:lnTo>
                  <a:pt x="24836" y="17814"/>
                </a:lnTo>
                <a:lnTo>
                  <a:pt x="23819" y="18435"/>
                </a:lnTo>
                <a:lnTo>
                  <a:pt x="22310" y="17868"/>
                </a:lnTo>
                <a:close/>
                <a:moveTo>
                  <a:pt x="22663" y="18232"/>
                </a:moveTo>
                <a:lnTo>
                  <a:pt x="23584" y="18585"/>
                </a:lnTo>
                <a:lnTo>
                  <a:pt x="22909" y="18992"/>
                </a:lnTo>
                <a:close/>
                <a:moveTo>
                  <a:pt x="25371" y="19024"/>
                </a:moveTo>
                <a:lnTo>
                  <a:pt x="24076" y="18542"/>
                </a:lnTo>
                <a:lnTo>
                  <a:pt x="25050" y="17942"/>
                </a:lnTo>
                <a:lnTo>
                  <a:pt x="25403" y="18157"/>
                </a:lnTo>
                <a:lnTo>
                  <a:pt x="25553" y="18713"/>
                </a:lnTo>
                <a:close/>
                <a:moveTo>
                  <a:pt x="24108" y="20287"/>
                </a:moveTo>
                <a:lnTo>
                  <a:pt x="23252" y="20051"/>
                </a:lnTo>
                <a:lnTo>
                  <a:pt x="22973" y="19206"/>
                </a:lnTo>
                <a:lnTo>
                  <a:pt x="23840" y="18681"/>
                </a:lnTo>
                <a:lnTo>
                  <a:pt x="25286" y="19227"/>
                </a:lnTo>
                <a:lnTo>
                  <a:pt x="25007" y="20051"/>
                </a:lnTo>
                <a:lnTo>
                  <a:pt x="24151" y="20287"/>
                </a:lnTo>
                <a:lnTo>
                  <a:pt x="24129" y="20276"/>
                </a:lnTo>
                <a:close/>
                <a:moveTo>
                  <a:pt x="24151" y="15341"/>
                </a:moveTo>
                <a:lnTo>
                  <a:pt x="25007" y="15577"/>
                </a:lnTo>
                <a:lnTo>
                  <a:pt x="25286" y="16401"/>
                </a:lnTo>
                <a:lnTo>
                  <a:pt x="23840" y="16947"/>
                </a:lnTo>
                <a:lnTo>
                  <a:pt x="22973" y="16412"/>
                </a:lnTo>
                <a:lnTo>
                  <a:pt x="23252" y="15577"/>
                </a:lnTo>
                <a:lnTo>
                  <a:pt x="24108" y="15341"/>
                </a:lnTo>
                <a:lnTo>
                  <a:pt x="24129" y="15352"/>
                </a:lnTo>
                <a:close/>
                <a:moveTo>
                  <a:pt x="26988" y="19677"/>
                </a:moveTo>
                <a:lnTo>
                  <a:pt x="26099" y="19923"/>
                </a:lnTo>
                <a:lnTo>
                  <a:pt x="25949" y="19345"/>
                </a:lnTo>
                <a:lnTo>
                  <a:pt x="25564" y="19120"/>
                </a:lnTo>
                <a:lnTo>
                  <a:pt x="25789" y="18745"/>
                </a:lnTo>
                <a:lnTo>
                  <a:pt x="25628" y="18167"/>
                </a:lnTo>
                <a:lnTo>
                  <a:pt x="26517" y="17932"/>
                </a:lnTo>
                <a:lnTo>
                  <a:pt x="28272" y="18392"/>
                </a:lnTo>
                <a:lnTo>
                  <a:pt x="28272" y="18392"/>
                </a:lnTo>
                <a:close/>
                <a:moveTo>
                  <a:pt x="28925" y="19163"/>
                </a:moveTo>
                <a:lnTo>
                  <a:pt x="27416" y="19570"/>
                </a:lnTo>
                <a:lnTo>
                  <a:pt x="28519" y="18467"/>
                </a:lnTo>
                <a:lnTo>
                  <a:pt x="29065" y="18606"/>
                </a:lnTo>
                <a:close/>
                <a:moveTo>
                  <a:pt x="28850" y="17814"/>
                </a:moveTo>
                <a:lnTo>
                  <a:pt x="28454" y="18221"/>
                </a:lnTo>
                <a:lnTo>
                  <a:pt x="26945" y="17814"/>
                </a:lnTo>
                <a:lnTo>
                  <a:pt x="28454" y="17407"/>
                </a:lnTo>
                <a:close/>
                <a:moveTo>
                  <a:pt x="30852" y="19805"/>
                </a:moveTo>
                <a:lnTo>
                  <a:pt x="30445" y="21315"/>
                </a:lnTo>
                <a:lnTo>
                  <a:pt x="30039" y="19805"/>
                </a:lnTo>
                <a:lnTo>
                  <a:pt x="30445" y="19409"/>
                </a:lnTo>
                <a:close/>
                <a:moveTo>
                  <a:pt x="33486" y="19570"/>
                </a:moveTo>
                <a:lnTo>
                  <a:pt x="31976" y="19163"/>
                </a:lnTo>
                <a:lnTo>
                  <a:pt x="31826" y="18606"/>
                </a:lnTo>
                <a:lnTo>
                  <a:pt x="32383" y="18467"/>
                </a:lnTo>
                <a:close/>
                <a:moveTo>
                  <a:pt x="33957" y="17814"/>
                </a:moveTo>
                <a:lnTo>
                  <a:pt x="32447" y="18221"/>
                </a:lnTo>
                <a:lnTo>
                  <a:pt x="32041" y="17814"/>
                </a:lnTo>
                <a:lnTo>
                  <a:pt x="32447" y="17407"/>
                </a:lnTo>
                <a:close/>
                <a:moveTo>
                  <a:pt x="35113" y="18745"/>
                </a:moveTo>
                <a:lnTo>
                  <a:pt x="35327" y="19120"/>
                </a:lnTo>
                <a:lnTo>
                  <a:pt x="34952" y="19345"/>
                </a:lnTo>
                <a:lnTo>
                  <a:pt x="34792" y="19923"/>
                </a:lnTo>
                <a:lnTo>
                  <a:pt x="33903" y="19677"/>
                </a:lnTo>
                <a:lnTo>
                  <a:pt x="32619" y="18392"/>
                </a:lnTo>
                <a:lnTo>
                  <a:pt x="34374" y="17932"/>
                </a:lnTo>
                <a:lnTo>
                  <a:pt x="35263" y="18167"/>
                </a:lnTo>
                <a:close/>
                <a:moveTo>
                  <a:pt x="18306" y="20169"/>
                </a:moveTo>
                <a:lnTo>
                  <a:pt x="17813" y="21507"/>
                </a:lnTo>
                <a:lnTo>
                  <a:pt x="17321" y="20169"/>
                </a:lnTo>
                <a:lnTo>
                  <a:pt x="17813" y="19762"/>
                </a:lnTo>
                <a:close/>
                <a:moveTo>
                  <a:pt x="14613" y="15962"/>
                </a:moveTo>
                <a:lnTo>
                  <a:pt x="16026" y="16208"/>
                </a:lnTo>
                <a:lnTo>
                  <a:pt x="16026" y="16208"/>
                </a:lnTo>
                <a:lnTo>
                  <a:pt x="16133" y="16840"/>
                </a:lnTo>
                <a:lnTo>
                  <a:pt x="15533" y="17065"/>
                </a:lnTo>
                <a:close/>
                <a:moveTo>
                  <a:pt x="14120" y="17814"/>
                </a:moveTo>
                <a:lnTo>
                  <a:pt x="15458" y="17322"/>
                </a:lnTo>
                <a:lnTo>
                  <a:pt x="15865" y="17814"/>
                </a:lnTo>
                <a:lnTo>
                  <a:pt x="15458" y="18306"/>
                </a:lnTo>
                <a:close/>
                <a:moveTo>
                  <a:pt x="16026" y="19420"/>
                </a:moveTo>
                <a:lnTo>
                  <a:pt x="14613" y="19666"/>
                </a:lnTo>
                <a:lnTo>
                  <a:pt x="15533" y="18563"/>
                </a:lnTo>
                <a:lnTo>
                  <a:pt x="16133" y="18788"/>
                </a:lnTo>
                <a:close/>
                <a:moveTo>
                  <a:pt x="13232" y="18135"/>
                </a:moveTo>
                <a:lnTo>
                  <a:pt x="13799" y="17932"/>
                </a:lnTo>
                <a:lnTo>
                  <a:pt x="15309" y="18488"/>
                </a:lnTo>
                <a:lnTo>
                  <a:pt x="14281" y="19720"/>
                </a:lnTo>
                <a:lnTo>
                  <a:pt x="13681" y="19827"/>
                </a:lnTo>
                <a:lnTo>
                  <a:pt x="12911" y="19131"/>
                </a:lnTo>
                <a:close/>
                <a:moveTo>
                  <a:pt x="12911" y="16497"/>
                </a:moveTo>
                <a:lnTo>
                  <a:pt x="13681" y="15801"/>
                </a:lnTo>
                <a:lnTo>
                  <a:pt x="14281" y="15909"/>
                </a:lnTo>
                <a:lnTo>
                  <a:pt x="15309" y="17140"/>
                </a:lnTo>
                <a:lnTo>
                  <a:pt x="13799" y="17696"/>
                </a:lnTo>
                <a:lnTo>
                  <a:pt x="13232" y="17493"/>
                </a:lnTo>
                <a:close/>
                <a:moveTo>
                  <a:pt x="18648" y="16380"/>
                </a:moveTo>
                <a:lnTo>
                  <a:pt x="19376" y="16251"/>
                </a:lnTo>
                <a:lnTo>
                  <a:pt x="19248" y="16979"/>
                </a:lnTo>
                <a:lnTo>
                  <a:pt x="19955" y="17236"/>
                </a:lnTo>
                <a:lnTo>
                  <a:pt x="19473" y="17814"/>
                </a:lnTo>
                <a:lnTo>
                  <a:pt x="19955" y="18381"/>
                </a:lnTo>
                <a:lnTo>
                  <a:pt x="19248" y="18649"/>
                </a:lnTo>
                <a:lnTo>
                  <a:pt x="19376" y="19377"/>
                </a:lnTo>
                <a:lnTo>
                  <a:pt x="18648" y="19248"/>
                </a:lnTo>
                <a:lnTo>
                  <a:pt x="18392" y="19955"/>
                </a:lnTo>
                <a:lnTo>
                  <a:pt x="17813" y="19473"/>
                </a:lnTo>
                <a:lnTo>
                  <a:pt x="17246" y="19955"/>
                </a:lnTo>
                <a:lnTo>
                  <a:pt x="16989" y="19248"/>
                </a:lnTo>
                <a:lnTo>
                  <a:pt x="16251" y="19377"/>
                </a:lnTo>
                <a:lnTo>
                  <a:pt x="16379" y="18649"/>
                </a:lnTo>
                <a:lnTo>
                  <a:pt x="15672" y="18381"/>
                </a:lnTo>
                <a:lnTo>
                  <a:pt x="16154" y="17814"/>
                </a:lnTo>
                <a:lnTo>
                  <a:pt x="15672" y="17236"/>
                </a:lnTo>
                <a:lnTo>
                  <a:pt x="16379" y="16979"/>
                </a:lnTo>
                <a:lnTo>
                  <a:pt x="16251" y="16251"/>
                </a:lnTo>
                <a:lnTo>
                  <a:pt x="16989" y="16380"/>
                </a:lnTo>
                <a:lnTo>
                  <a:pt x="17246" y="15673"/>
                </a:lnTo>
                <a:lnTo>
                  <a:pt x="17813" y="16155"/>
                </a:lnTo>
                <a:lnTo>
                  <a:pt x="18392" y="15673"/>
                </a:lnTo>
                <a:close/>
                <a:moveTo>
                  <a:pt x="17321" y="15459"/>
                </a:moveTo>
                <a:lnTo>
                  <a:pt x="17813" y="14121"/>
                </a:lnTo>
                <a:lnTo>
                  <a:pt x="18306" y="15459"/>
                </a:lnTo>
                <a:lnTo>
                  <a:pt x="17813" y="15866"/>
                </a:lnTo>
                <a:close/>
                <a:moveTo>
                  <a:pt x="26656" y="14592"/>
                </a:moveTo>
                <a:lnTo>
                  <a:pt x="26142" y="15106"/>
                </a:lnTo>
                <a:lnTo>
                  <a:pt x="26677" y="15641"/>
                </a:lnTo>
                <a:lnTo>
                  <a:pt x="25949" y="15438"/>
                </a:lnTo>
                <a:lnTo>
                  <a:pt x="25757" y="16144"/>
                </a:lnTo>
                <a:lnTo>
                  <a:pt x="25478" y="16305"/>
                </a:lnTo>
                <a:lnTo>
                  <a:pt x="25179" y="15395"/>
                </a:lnTo>
                <a:lnTo>
                  <a:pt x="24397" y="15181"/>
                </a:lnTo>
                <a:lnTo>
                  <a:pt x="25221" y="14645"/>
                </a:lnTo>
                <a:lnTo>
                  <a:pt x="25221" y="14121"/>
                </a:lnTo>
                <a:lnTo>
                  <a:pt x="25585" y="14485"/>
                </a:lnTo>
                <a:lnTo>
                  <a:pt x="26656" y="14260"/>
                </a:lnTo>
                <a:close/>
                <a:moveTo>
                  <a:pt x="36783" y="15341"/>
                </a:moveTo>
                <a:lnTo>
                  <a:pt x="37639" y="15577"/>
                </a:lnTo>
                <a:lnTo>
                  <a:pt x="37918" y="16412"/>
                </a:lnTo>
                <a:lnTo>
                  <a:pt x="37061" y="16947"/>
                </a:lnTo>
                <a:lnTo>
                  <a:pt x="35616" y="16401"/>
                </a:lnTo>
                <a:lnTo>
                  <a:pt x="35884" y="15577"/>
                </a:lnTo>
                <a:lnTo>
                  <a:pt x="36740" y="15341"/>
                </a:lnTo>
                <a:lnTo>
                  <a:pt x="36761" y="15352"/>
                </a:lnTo>
                <a:close/>
                <a:moveTo>
                  <a:pt x="43912" y="16380"/>
                </a:moveTo>
                <a:lnTo>
                  <a:pt x="44640" y="16251"/>
                </a:lnTo>
                <a:lnTo>
                  <a:pt x="44523" y="16979"/>
                </a:lnTo>
                <a:lnTo>
                  <a:pt x="45218" y="17236"/>
                </a:lnTo>
                <a:lnTo>
                  <a:pt x="44737" y="17814"/>
                </a:lnTo>
                <a:lnTo>
                  <a:pt x="45218" y="18381"/>
                </a:lnTo>
                <a:lnTo>
                  <a:pt x="44523" y="18649"/>
                </a:lnTo>
                <a:lnTo>
                  <a:pt x="44640" y="19377"/>
                </a:lnTo>
                <a:lnTo>
                  <a:pt x="43912" y="19248"/>
                </a:lnTo>
                <a:lnTo>
                  <a:pt x="43655" y="19955"/>
                </a:lnTo>
                <a:lnTo>
                  <a:pt x="43077" y="19473"/>
                </a:lnTo>
                <a:lnTo>
                  <a:pt x="42510" y="19955"/>
                </a:lnTo>
                <a:lnTo>
                  <a:pt x="42253" y="19248"/>
                </a:lnTo>
                <a:lnTo>
                  <a:pt x="41514" y="19377"/>
                </a:lnTo>
                <a:lnTo>
                  <a:pt x="41643" y="18649"/>
                </a:lnTo>
                <a:lnTo>
                  <a:pt x="40947" y="18381"/>
                </a:lnTo>
                <a:lnTo>
                  <a:pt x="41418" y="17814"/>
                </a:lnTo>
                <a:lnTo>
                  <a:pt x="40947" y="17236"/>
                </a:lnTo>
                <a:lnTo>
                  <a:pt x="41643" y="16979"/>
                </a:lnTo>
                <a:lnTo>
                  <a:pt x="41514" y="16251"/>
                </a:lnTo>
                <a:lnTo>
                  <a:pt x="42253" y="16380"/>
                </a:lnTo>
                <a:lnTo>
                  <a:pt x="42510" y="15673"/>
                </a:lnTo>
                <a:lnTo>
                  <a:pt x="43077" y="16155"/>
                </a:lnTo>
                <a:lnTo>
                  <a:pt x="43655" y="15673"/>
                </a:lnTo>
                <a:close/>
                <a:moveTo>
                  <a:pt x="42585" y="15459"/>
                </a:moveTo>
                <a:lnTo>
                  <a:pt x="43077" y="14121"/>
                </a:lnTo>
                <a:lnTo>
                  <a:pt x="43570" y="15459"/>
                </a:lnTo>
                <a:lnTo>
                  <a:pt x="43077" y="15866"/>
                </a:lnTo>
                <a:close/>
                <a:moveTo>
                  <a:pt x="48312" y="23049"/>
                </a:moveTo>
                <a:lnTo>
                  <a:pt x="47092" y="23049"/>
                </a:lnTo>
                <a:lnTo>
                  <a:pt x="46642" y="22599"/>
                </a:lnTo>
                <a:lnTo>
                  <a:pt x="46856" y="21582"/>
                </a:lnTo>
                <a:lnTo>
                  <a:pt x="47873" y="21379"/>
                </a:lnTo>
                <a:lnTo>
                  <a:pt x="48312" y="21818"/>
                </a:lnTo>
                <a:close/>
                <a:moveTo>
                  <a:pt x="45090" y="21946"/>
                </a:moveTo>
                <a:lnTo>
                  <a:pt x="44394" y="22717"/>
                </a:lnTo>
                <a:lnTo>
                  <a:pt x="43409" y="22396"/>
                </a:lnTo>
                <a:lnTo>
                  <a:pt x="43195" y="21828"/>
                </a:lnTo>
                <a:lnTo>
                  <a:pt x="43752" y="20319"/>
                </a:lnTo>
                <a:lnTo>
                  <a:pt x="44983" y="21347"/>
                </a:lnTo>
                <a:close/>
                <a:moveTo>
                  <a:pt x="43024" y="22310"/>
                </a:moveTo>
                <a:lnTo>
                  <a:pt x="43024" y="22310"/>
                </a:lnTo>
                <a:lnTo>
                  <a:pt x="43077" y="22139"/>
                </a:lnTo>
                <a:lnTo>
                  <a:pt x="43142" y="22310"/>
                </a:lnTo>
                <a:lnTo>
                  <a:pt x="43142" y="22310"/>
                </a:lnTo>
                <a:lnTo>
                  <a:pt x="43206" y="22481"/>
                </a:lnTo>
                <a:lnTo>
                  <a:pt x="43238" y="22567"/>
                </a:lnTo>
                <a:lnTo>
                  <a:pt x="43238" y="22567"/>
                </a:lnTo>
                <a:lnTo>
                  <a:pt x="43709" y="23809"/>
                </a:lnTo>
                <a:lnTo>
                  <a:pt x="43077" y="24836"/>
                </a:lnTo>
                <a:lnTo>
                  <a:pt x="42457" y="23809"/>
                </a:lnTo>
                <a:lnTo>
                  <a:pt x="42928" y="22567"/>
                </a:lnTo>
                <a:lnTo>
                  <a:pt x="42928" y="22567"/>
                </a:lnTo>
                <a:lnTo>
                  <a:pt x="42928" y="22567"/>
                </a:lnTo>
                <a:close/>
                <a:moveTo>
                  <a:pt x="42660" y="22653"/>
                </a:moveTo>
                <a:lnTo>
                  <a:pt x="42307" y="23573"/>
                </a:lnTo>
                <a:lnTo>
                  <a:pt x="41900" y="22910"/>
                </a:lnTo>
                <a:close/>
                <a:moveTo>
                  <a:pt x="41172" y="21347"/>
                </a:moveTo>
                <a:lnTo>
                  <a:pt x="42414" y="20319"/>
                </a:lnTo>
                <a:lnTo>
                  <a:pt x="42960" y="21828"/>
                </a:lnTo>
                <a:lnTo>
                  <a:pt x="42756" y="22396"/>
                </a:lnTo>
                <a:lnTo>
                  <a:pt x="41771" y="22717"/>
                </a:lnTo>
                <a:lnTo>
                  <a:pt x="41076" y="21946"/>
                </a:lnTo>
                <a:close/>
                <a:moveTo>
                  <a:pt x="32554" y="22160"/>
                </a:moveTo>
                <a:lnTo>
                  <a:pt x="31976" y="22321"/>
                </a:lnTo>
                <a:lnTo>
                  <a:pt x="31751" y="22695"/>
                </a:lnTo>
                <a:lnTo>
                  <a:pt x="31377" y="22481"/>
                </a:lnTo>
                <a:lnTo>
                  <a:pt x="30799" y="22631"/>
                </a:lnTo>
                <a:lnTo>
                  <a:pt x="30563" y="21743"/>
                </a:lnTo>
                <a:lnTo>
                  <a:pt x="31034" y="19987"/>
                </a:lnTo>
                <a:lnTo>
                  <a:pt x="32308" y="21272"/>
                </a:lnTo>
                <a:close/>
                <a:moveTo>
                  <a:pt x="28583" y="21272"/>
                </a:moveTo>
                <a:lnTo>
                  <a:pt x="29867" y="19987"/>
                </a:lnTo>
                <a:lnTo>
                  <a:pt x="30338" y="21743"/>
                </a:lnTo>
                <a:lnTo>
                  <a:pt x="30092" y="22631"/>
                </a:lnTo>
                <a:lnTo>
                  <a:pt x="29514" y="22481"/>
                </a:lnTo>
                <a:lnTo>
                  <a:pt x="29139" y="22695"/>
                </a:lnTo>
                <a:lnTo>
                  <a:pt x="28925" y="22321"/>
                </a:lnTo>
                <a:lnTo>
                  <a:pt x="28347" y="22160"/>
                </a:lnTo>
                <a:close/>
                <a:moveTo>
                  <a:pt x="25221" y="23263"/>
                </a:moveTo>
                <a:lnTo>
                  <a:pt x="26217" y="23263"/>
                </a:lnTo>
                <a:lnTo>
                  <a:pt x="25510" y="23969"/>
                </a:lnTo>
                <a:lnTo>
                  <a:pt x="25221" y="23680"/>
                </a:lnTo>
                <a:lnTo>
                  <a:pt x="25221" y="23263"/>
                </a:lnTo>
                <a:close/>
                <a:moveTo>
                  <a:pt x="22749" y="23969"/>
                </a:moveTo>
                <a:lnTo>
                  <a:pt x="22042" y="23263"/>
                </a:lnTo>
                <a:lnTo>
                  <a:pt x="23048" y="23263"/>
                </a:lnTo>
                <a:lnTo>
                  <a:pt x="23048" y="23680"/>
                </a:lnTo>
                <a:close/>
                <a:moveTo>
                  <a:pt x="19826" y="21946"/>
                </a:moveTo>
                <a:lnTo>
                  <a:pt x="19130" y="22717"/>
                </a:lnTo>
                <a:lnTo>
                  <a:pt x="18145" y="22396"/>
                </a:lnTo>
                <a:lnTo>
                  <a:pt x="17931" y="21828"/>
                </a:lnTo>
                <a:lnTo>
                  <a:pt x="18488" y="20319"/>
                </a:lnTo>
                <a:lnTo>
                  <a:pt x="19719" y="21347"/>
                </a:lnTo>
                <a:close/>
                <a:moveTo>
                  <a:pt x="17760" y="22310"/>
                </a:moveTo>
                <a:lnTo>
                  <a:pt x="17760" y="22310"/>
                </a:lnTo>
                <a:lnTo>
                  <a:pt x="17813" y="22139"/>
                </a:lnTo>
                <a:lnTo>
                  <a:pt x="17878" y="22310"/>
                </a:lnTo>
                <a:lnTo>
                  <a:pt x="17878" y="22310"/>
                </a:lnTo>
                <a:lnTo>
                  <a:pt x="17931" y="22471"/>
                </a:lnTo>
                <a:lnTo>
                  <a:pt x="17974" y="22567"/>
                </a:lnTo>
                <a:lnTo>
                  <a:pt x="17974" y="22567"/>
                </a:lnTo>
                <a:lnTo>
                  <a:pt x="18445" y="23809"/>
                </a:lnTo>
                <a:lnTo>
                  <a:pt x="17813" y="24836"/>
                </a:lnTo>
                <a:lnTo>
                  <a:pt x="17193" y="23809"/>
                </a:lnTo>
                <a:lnTo>
                  <a:pt x="17664" y="22567"/>
                </a:lnTo>
                <a:lnTo>
                  <a:pt x="17664" y="22567"/>
                </a:lnTo>
                <a:lnTo>
                  <a:pt x="17760" y="22310"/>
                </a:lnTo>
                <a:close/>
                <a:moveTo>
                  <a:pt x="17396" y="22653"/>
                </a:moveTo>
                <a:lnTo>
                  <a:pt x="17043" y="23573"/>
                </a:lnTo>
                <a:lnTo>
                  <a:pt x="16636" y="22910"/>
                </a:lnTo>
                <a:close/>
                <a:moveTo>
                  <a:pt x="15908" y="21347"/>
                </a:moveTo>
                <a:lnTo>
                  <a:pt x="17139" y="20319"/>
                </a:lnTo>
                <a:lnTo>
                  <a:pt x="17696" y="21828"/>
                </a:lnTo>
                <a:lnTo>
                  <a:pt x="17492" y="22396"/>
                </a:lnTo>
                <a:lnTo>
                  <a:pt x="16497" y="22717"/>
                </a:lnTo>
                <a:lnTo>
                  <a:pt x="15812" y="21946"/>
                </a:lnTo>
                <a:close/>
                <a:moveTo>
                  <a:pt x="12579" y="20983"/>
                </a:moveTo>
                <a:lnTo>
                  <a:pt x="11765" y="20447"/>
                </a:lnTo>
                <a:lnTo>
                  <a:pt x="12547" y="20233"/>
                </a:lnTo>
                <a:lnTo>
                  <a:pt x="12836" y="19356"/>
                </a:lnTo>
                <a:lnTo>
                  <a:pt x="13617" y="20051"/>
                </a:lnTo>
                <a:lnTo>
                  <a:pt x="14067" y="19976"/>
                </a:lnTo>
                <a:lnTo>
                  <a:pt x="13778" y="20330"/>
                </a:lnTo>
                <a:lnTo>
                  <a:pt x="13992" y="21357"/>
                </a:lnTo>
                <a:lnTo>
                  <a:pt x="12953" y="21133"/>
                </a:lnTo>
                <a:lnTo>
                  <a:pt x="12579" y="21507"/>
                </a:lnTo>
                <a:close/>
                <a:moveTo>
                  <a:pt x="15812" y="13682"/>
                </a:moveTo>
                <a:lnTo>
                  <a:pt x="16497" y="12911"/>
                </a:lnTo>
                <a:lnTo>
                  <a:pt x="17492" y="13232"/>
                </a:lnTo>
                <a:lnTo>
                  <a:pt x="17696" y="13800"/>
                </a:lnTo>
                <a:lnTo>
                  <a:pt x="17139" y="15309"/>
                </a:lnTo>
                <a:lnTo>
                  <a:pt x="15908" y="14281"/>
                </a:lnTo>
                <a:close/>
                <a:moveTo>
                  <a:pt x="17878" y="13318"/>
                </a:moveTo>
                <a:lnTo>
                  <a:pt x="17878" y="13318"/>
                </a:lnTo>
                <a:lnTo>
                  <a:pt x="17813" y="13478"/>
                </a:lnTo>
                <a:lnTo>
                  <a:pt x="17749" y="13318"/>
                </a:lnTo>
                <a:lnTo>
                  <a:pt x="17760" y="13318"/>
                </a:lnTo>
                <a:lnTo>
                  <a:pt x="17674" y="13093"/>
                </a:lnTo>
                <a:lnTo>
                  <a:pt x="17664" y="13061"/>
                </a:lnTo>
                <a:lnTo>
                  <a:pt x="17653" y="13061"/>
                </a:lnTo>
                <a:lnTo>
                  <a:pt x="17193" y="11809"/>
                </a:lnTo>
                <a:lnTo>
                  <a:pt x="17813" y="10792"/>
                </a:lnTo>
                <a:lnTo>
                  <a:pt x="18445" y="11809"/>
                </a:lnTo>
                <a:close/>
                <a:moveTo>
                  <a:pt x="18242" y="12965"/>
                </a:moveTo>
                <a:lnTo>
                  <a:pt x="18584" y="12044"/>
                </a:lnTo>
                <a:lnTo>
                  <a:pt x="19002" y="12718"/>
                </a:lnTo>
                <a:close/>
                <a:moveTo>
                  <a:pt x="19719" y="14281"/>
                </a:moveTo>
                <a:lnTo>
                  <a:pt x="18488" y="15309"/>
                </a:lnTo>
                <a:lnTo>
                  <a:pt x="17931" y="13800"/>
                </a:lnTo>
                <a:lnTo>
                  <a:pt x="18145" y="13232"/>
                </a:lnTo>
                <a:lnTo>
                  <a:pt x="19130" y="12911"/>
                </a:lnTo>
                <a:lnTo>
                  <a:pt x="19826" y="13682"/>
                </a:lnTo>
                <a:close/>
                <a:moveTo>
                  <a:pt x="23048" y="12579"/>
                </a:moveTo>
                <a:lnTo>
                  <a:pt x="23048" y="13810"/>
                </a:lnTo>
                <a:lnTo>
                  <a:pt x="22599" y="14249"/>
                </a:lnTo>
                <a:lnTo>
                  <a:pt x="21592" y="14035"/>
                </a:lnTo>
                <a:lnTo>
                  <a:pt x="21378" y="13029"/>
                </a:lnTo>
                <a:lnTo>
                  <a:pt x="21828" y="12579"/>
                </a:lnTo>
                <a:close/>
                <a:moveTo>
                  <a:pt x="23048" y="12365"/>
                </a:moveTo>
                <a:lnTo>
                  <a:pt x="22042" y="12365"/>
                </a:lnTo>
                <a:lnTo>
                  <a:pt x="22749" y="11648"/>
                </a:lnTo>
                <a:lnTo>
                  <a:pt x="23048" y="11948"/>
                </a:lnTo>
                <a:close/>
                <a:moveTo>
                  <a:pt x="25510" y="11648"/>
                </a:moveTo>
                <a:lnTo>
                  <a:pt x="26217" y="12365"/>
                </a:lnTo>
                <a:lnTo>
                  <a:pt x="25221" y="12365"/>
                </a:lnTo>
                <a:lnTo>
                  <a:pt x="25221" y="11948"/>
                </a:lnTo>
                <a:close/>
                <a:moveTo>
                  <a:pt x="26677" y="14024"/>
                </a:moveTo>
                <a:lnTo>
                  <a:pt x="26656" y="14024"/>
                </a:lnTo>
                <a:lnTo>
                  <a:pt x="26656" y="14046"/>
                </a:lnTo>
                <a:lnTo>
                  <a:pt x="25660" y="14249"/>
                </a:lnTo>
                <a:lnTo>
                  <a:pt x="25221" y="13810"/>
                </a:lnTo>
                <a:lnTo>
                  <a:pt x="25221" y="12579"/>
                </a:lnTo>
                <a:lnTo>
                  <a:pt x="26442" y="12579"/>
                </a:lnTo>
                <a:lnTo>
                  <a:pt x="26881" y="13029"/>
                </a:lnTo>
                <a:close/>
                <a:moveTo>
                  <a:pt x="28347" y="13468"/>
                </a:moveTo>
                <a:lnTo>
                  <a:pt x="28925" y="13307"/>
                </a:lnTo>
                <a:lnTo>
                  <a:pt x="29139" y="12933"/>
                </a:lnTo>
                <a:lnTo>
                  <a:pt x="29514" y="13147"/>
                </a:lnTo>
                <a:lnTo>
                  <a:pt x="30092" y="12997"/>
                </a:lnTo>
                <a:lnTo>
                  <a:pt x="30338" y="13885"/>
                </a:lnTo>
                <a:lnTo>
                  <a:pt x="29867" y="15641"/>
                </a:lnTo>
                <a:lnTo>
                  <a:pt x="28583" y="14356"/>
                </a:lnTo>
                <a:close/>
                <a:moveTo>
                  <a:pt x="32319" y="14356"/>
                </a:moveTo>
                <a:lnTo>
                  <a:pt x="31034" y="15641"/>
                </a:lnTo>
                <a:lnTo>
                  <a:pt x="30563" y="13885"/>
                </a:lnTo>
                <a:lnTo>
                  <a:pt x="30799" y="12997"/>
                </a:lnTo>
                <a:lnTo>
                  <a:pt x="31377" y="13147"/>
                </a:lnTo>
                <a:lnTo>
                  <a:pt x="31751" y="12933"/>
                </a:lnTo>
                <a:lnTo>
                  <a:pt x="31976" y="13307"/>
                </a:lnTo>
                <a:lnTo>
                  <a:pt x="32554" y="13468"/>
                </a:lnTo>
                <a:close/>
                <a:moveTo>
                  <a:pt x="41076" y="13682"/>
                </a:moveTo>
                <a:lnTo>
                  <a:pt x="41771" y="12911"/>
                </a:lnTo>
                <a:lnTo>
                  <a:pt x="42756" y="13232"/>
                </a:lnTo>
                <a:lnTo>
                  <a:pt x="42960" y="13800"/>
                </a:lnTo>
                <a:lnTo>
                  <a:pt x="42414" y="15309"/>
                </a:lnTo>
                <a:lnTo>
                  <a:pt x="41172" y="14281"/>
                </a:lnTo>
                <a:close/>
                <a:moveTo>
                  <a:pt x="43142" y="13318"/>
                </a:moveTo>
                <a:lnTo>
                  <a:pt x="43142" y="13318"/>
                </a:lnTo>
                <a:lnTo>
                  <a:pt x="43077" y="13478"/>
                </a:lnTo>
                <a:lnTo>
                  <a:pt x="43024" y="13318"/>
                </a:lnTo>
                <a:lnTo>
                  <a:pt x="43024" y="13318"/>
                </a:lnTo>
                <a:lnTo>
                  <a:pt x="42938" y="13093"/>
                </a:lnTo>
                <a:lnTo>
                  <a:pt x="42928" y="13061"/>
                </a:lnTo>
                <a:lnTo>
                  <a:pt x="42928" y="13061"/>
                </a:lnTo>
                <a:lnTo>
                  <a:pt x="42457" y="11809"/>
                </a:lnTo>
                <a:lnTo>
                  <a:pt x="43077" y="10792"/>
                </a:lnTo>
                <a:lnTo>
                  <a:pt x="43709" y="11809"/>
                </a:lnTo>
                <a:lnTo>
                  <a:pt x="43142" y="13318"/>
                </a:lnTo>
                <a:close/>
                <a:moveTo>
                  <a:pt x="43506" y="12965"/>
                </a:moveTo>
                <a:lnTo>
                  <a:pt x="43848" y="12044"/>
                </a:lnTo>
                <a:lnTo>
                  <a:pt x="44266" y="12718"/>
                </a:lnTo>
                <a:close/>
                <a:moveTo>
                  <a:pt x="44983" y="14281"/>
                </a:moveTo>
                <a:lnTo>
                  <a:pt x="43752" y="15309"/>
                </a:lnTo>
                <a:lnTo>
                  <a:pt x="43195" y="13800"/>
                </a:lnTo>
                <a:lnTo>
                  <a:pt x="43409" y="13232"/>
                </a:lnTo>
                <a:lnTo>
                  <a:pt x="44394" y="12911"/>
                </a:lnTo>
                <a:lnTo>
                  <a:pt x="45090" y="13682"/>
                </a:lnTo>
                <a:close/>
                <a:moveTo>
                  <a:pt x="48312" y="12579"/>
                </a:moveTo>
                <a:lnTo>
                  <a:pt x="48312" y="13810"/>
                </a:lnTo>
                <a:lnTo>
                  <a:pt x="47873" y="14249"/>
                </a:lnTo>
                <a:lnTo>
                  <a:pt x="46856" y="14035"/>
                </a:lnTo>
                <a:lnTo>
                  <a:pt x="46642" y="13029"/>
                </a:lnTo>
                <a:lnTo>
                  <a:pt x="47092" y="12579"/>
                </a:lnTo>
                <a:close/>
                <a:moveTo>
                  <a:pt x="48312" y="11948"/>
                </a:moveTo>
                <a:lnTo>
                  <a:pt x="48312" y="12365"/>
                </a:lnTo>
                <a:lnTo>
                  <a:pt x="47306" y="12365"/>
                </a:lnTo>
                <a:lnTo>
                  <a:pt x="48023" y="11648"/>
                </a:lnTo>
                <a:close/>
                <a:moveTo>
                  <a:pt x="50261" y="14528"/>
                </a:moveTo>
                <a:lnTo>
                  <a:pt x="49393" y="15095"/>
                </a:lnTo>
                <a:lnTo>
                  <a:pt x="48537" y="14528"/>
                </a:lnTo>
                <a:lnTo>
                  <a:pt x="48537" y="13896"/>
                </a:lnTo>
                <a:lnTo>
                  <a:pt x="49393" y="13029"/>
                </a:lnTo>
                <a:lnTo>
                  <a:pt x="50261" y="13896"/>
                </a:lnTo>
                <a:close/>
                <a:moveTo>
                  <a:pt x="50261" y="21732"/>
                </a:moveTo>
                <a:lnTo>
                  <a:pt x="49393" y="22599"/>
                </a:lnTo>
                <a:lnTo>
                  <a:pt x="48526" y="21732"/>
                </a:lnTo>
                <a:lnTo>
                  <a:pt x="48526" y="21100"/>
                </a:lnTo>
                <a:lnTo>
                  <a:pt x="49393" y="20533"/>
                </a:lnTo>
                <a:lnTo>
                  <a:pt x="50261" y="21100"/>
                </a:lnTo>
                <a:close/>
                <a:moveTo>
                  <a:pt x="49843" y="23049"/>
                </a:moveTo>
                <a:lnTo>
                  <a:pt x="49554" y="22749"/>
                </a:lnTo>
                <a:lnTo>
                  <a:pt x="50261" y="22042"/>
                </a:lnTo>
                <a:lnTo>
                  <a:pt x="50261" y="23049"/>
                </a:lnTo>
                <a:lnTo>
                  <a:pt x="49843" y="23049"/>
                </a:lnTo>
                <a:close/>
                <a:moveTo>
                  <a:pt x="48312" y="24997"/>
                </a:moveTo>
                <a:lnTo>
                  <a:pt x="47306" y="24997"/>
                </a:lnTo>
                <a:lnTo>
                  <a:pt x="48012" y="24280"/>
                </a:lnTo>
                <a:lnTo>
                  <a:pt x="48312" y="24580"/>
                </a:lnTo>
                <a:close/>
                <a:moveTo>
                  <a:pt x="37853" y="24580"/>
                </a:moveTo>
                <a:lnTo>
                  <a:pt x="38142" y="24280"/>
                </a:lnTo>
                <a:lnTo>
                  <a:pt x="38849" y="24997"/>
                </a:lnTo>
                <a:lnTo>
                  <a:pt x="37853" y="24997"/>
                </a:lnTo>
                <a:close/>
                <a:moveTo>
                  <a:pt x="35380" y="23980"/>
                </a:moveTo>
                <a:lnTo>
                  <a:pt x="34674" y="23263"/>
                </a:lnTo>
                <a:lnTo>
                  <a:pt x="35680" y="23263"/>
                </a:lnTo>
                <a:lnTo>
                  <a:pt x="35680" y="23680"/>
                </a:lnTo>
                <a:close/>
                <a:moveTo>
                  <a:pt x="23776" y="24997"/>
                </a:moveTo>
                <a:lnTo>
                  <a:pt x="23262" y="24997"/>
                </a:lnTo>
                <a:lnTo>
                  <a:pt x="23262" y="24483"/>
                </a:lnTo>
                <a:lnTo>
                  <a:pt x="22909" y="24130"/>
                </a:lnTo>
                <a:lnTo>
                  <a:pt x="23262" y="23766"/>
                </a:lnTo>
                <a:lnTo>
                  <a:pt x="23262" y="23263"/>
                </a:lnTo>
                <a:lnTo>
                  <a:pt x="23776" y="23263"/>
                </a:lnTo>
                <a:lnTo>
                  <a:pt x="24129" y="22910"/>
                </a:lnTo>
                <a:lnTo>
                  <a:pt x="24493" y="23263"/>
                </a:lnTo>
                <a:lnTo>
                  <a:pt x="24997" y="23263"/>
                </a:lnTo>
                <a:lnTo>
                  <a:pt x="24997" y="23766"/>
                </a:lnTo>
                <a:lnTo>
                  <a:pt x="25361" y="24130"/>
                </a:lnTo>
                <a:lnTo>
                  <a:pt x="24997" y="24483"/>
                </a:lnTo>
                <a:lnTo>
                  <a:pt x="24997" y="24997"/>
                </a:lnTo>
                <a:lnTo>
                  <a:pt x="24493" y="24997"/>
                </a:lnTo>
                <a:lnTo>
                  <a:pt x="24129" y="25350"/>
                </a:lnTo>
                <a:lnTo>
                  <a:pt x="23776" y="24997"/>
                </a:lnTo>
                <a:close/>
                <a:moveTo>
                  <a:pt x="12579" y="24580"/>
                </a:moveTo>
                <a:lnTo>
                  <a:pt x="12878" y="24280"/>
                </a:lnTo>
                <a:lnTo>
                  <a:pt x="13585" y="24997"/>
                </a:lnTo>
                <a:lnTo>
                  <a:pt x="12579" y="24997"/>
                </a:lnTo>
                <a:close/>
                <a:moveTo>
                  <a:pt x="10630" y="21100"/>
                </a:moveTo>
                <a:lnTo>
                  <a:pt x="11498" y="20533"/>
                </a:lnTo>
                <a:lnTo>
                  <a:pt x="12365" y="21100"/>
                </a:lnTo>
                <a:lnTo>
                  <a:pt x="12365" y="21732"/>
                </a:lnTo>
                <a:lnTo>
                  <a:pt x="11498" y="22599"/>
                </a:lnTo>
                <a:lnTo>
                  <a:pt x="10630" y="21732"/>
                </a:lnTo>
                <a:close/>
                <a:moveTo>
                  <a:pt x="10630" y="12579"/>
                </a:moveTo>
                <a:lnTo>
                  <a:pt x="11048" y="12579"/>
                </a:lnTo>
                <a:lnTo>
                  <a:pt x="11348" y="12879"/>
                </a:lnTo>
                <a:lnTo>
                  <a:pt x="10630" y="13586"/>
                </a:lnTo>
                <a:close/>
                <a:moveTo>
                  <a:pt x="24493" y="10631"/>
                </a:moveTo>
                <a:lnTo>
                  <a:pt x="24997" y="10631"/>
                </a:lnTo>
                <a:lnTo>
                  <a:pt x="24997" y="11134"/>
                </a:lnTo>
                <a:lnTo>
                  <a:pt x="25361" y="11498"/>
                </a:lnTo>
                <a:lnTo>
                  <a:pt x="24997" y="11851"/>
                </a:lnTo>
                <a:lnTo>
                  <a:pt x="24997" y="12365"/>
                </a:lnTo>
                <a:lnTo>
                  <a:pt x="24493" y="12365"/>
                </a:lnTo>
                <a:lnTo>
                  <a:pt x="24129" y="12718"/>
                </a:lnTo>
                <a:lnTo>
                  <a:pt x="23776" y="12365"/>
                </a:lnTo>
                <a:lnTo>
                  <a:pt x="23262" y="12365"/>
                </a:lnTo>
                <a:lnTo>
                  <a:pt x="23262" y="11851"/>
                </a:lnTo>
                <a:lnTo>
                  <a:pt x="22909" y="11498"/>
                </a:lnTo>
                <a:lnTo>
                  <a:pt x="23262" y="11134"/>
                </a:lnTo>
                <a:lnTo>
                  <a:pt x="23262" y="10631"/>
                </a:lnTo>
                <a:lnTo>
                  <a:pt x="23776" y="10631"/>
                </a:lnTo>
                <a:lnTo>
                  <a:pt x="24129" y="10278"/>
                </a:lnTo>
                <a:lnTo>
                  <a:pt x="24493" y="10631"/>
                </a:lnTo>
                <a:close/>
                <a:moveTo>
                  <a:pt x="35680" y="12579"/>
                </a:moveTo>
                <a:lnTo>
                  <a:pt x="35680" y="13810"/>
                </a:lnTo>
                <a:lnTo>
                  <a:pt x="35231" y="14249"/>
                </a:lnTo>
                <a:lnTo>
                  <a:pt x="34235" y="14046"/>
                </a:lnTo>
                <a:lnTo>
                  <a:pt x="34235" y="14024"/>
                </a:lnTo>
                <a:lnTo>
                  <a:pt x="34224" y="14024"/>
                </a:lnTo>
                <a:lnTo>
                  <a:pt x="34010" y="13029"/>
                </a:lnTo>
                <a:lnTo>
                  <a:pt x="34460" y="12579"/>
                </a:lnTo>
                <a:close/>
                <a:moveTo>
                  <a:pt x="35680" y="12365"/>
                </a:moveTo>
                <a:lnTo>
                  <a:pt x="34674" y="12365"/>
                </a:lnTo>
                <a:lnTo>
                  <a:pt x="35380" y="11648"/>
                </a:lnTo>
                <a:lnTo>
                  <a:pt x="35680" y="11948"/>
                </a:lnTo>
                <a:close/>
                <a:moveTo>
                  <a:pt x="48312" y="11048"/>
                </a:moveTo>
                <a:lnTo>
                  <a:pt x="48023" y="11337"/>
                </a:lnTo>
                <a:lnTo>
                  <a:pt x="47306" y="10631"/>
                </a:lnTo>
                <a:lnTo>
                  <a:pt x="48312" y="10631"/>
                </a:lnTo>
                <a:lnTo>
                  <a:pt x="48312" y="11048"/>
                </a:lnTo>
                <a:close/>
                <a:moveTo>
                  <a:pt x="51941" y="14024"/>
                </a:moveTo>
                <a:lnTo>
                  <a:pt x="51920" y="14024"/>
                </a:lnTo>
                <a:lnTo>
                  <a:pt x="51920" y="14046"/>
                </a:lnTo>
                <a:lnTo>
                  <a:pt x="50924" y="14249"/>
                </a:lnTo>
                <a:lnTo>
                  <a:pt x="50485" y="13810"/>
                </a:lnTo>
                <a:lnTo>
                  <a:pt x="50485" y="12579"/>
                </a:lnTo>
                <a:lnTo>
                  <a:pt x="51706" y="12579"/>
                </a:lnTo>
                <a:lnTo>
                  <a:pt x="52155" y="13029"/>
                </a:lnTo>
                <a:close/>
                <a:moveTo>
                  <a:pt x="54339" y="17022"/>
                </a:moveTo>
                <a:lnTo>
                  <a:pt x="53782" y="17161"/>
                </a:lnTo>
                <a:lnTo>
                  <a:pt x="52680" y="16058"/>
                </a:lnTo>
                <a:lnTo>
                  <a:pt x="54189" y="16465"/>
                </a:lnTo>
                <a:close/>
                <a:moveTo>
                  <a:pt x="43880" y="29065"/>
                </a:moveTo>
                <a:lnTo>
                  <a:pt x="43730" y="28519"/>
                </a:lnTo>
                <a:lnTo>
                  <a:pt x="44833" y="27416"/>
                </a:lnTo>
                <a:lnTo>
                  <a:pt x="44426" y="28915"/>
                </a:lnTo>
                <a:close/>
                <a:moveTo>
                  <a:pt x="41332" y="27406"/>
                </a:moveTo>
                <a:lnTo>
                  <a:pt x="42435" y="28519"/>
                </a:lnTo>
                <a:lnTo>
                  <a:pt x="42285" y="29065"/>
                </a:lnTo>
                <a:lnTo>
                  <a:pt x="41729" y="28915"/>
                </a:lnTo>
                <a:close/>
                <a:moveTo>
                  <a:pt x="31420" y="28765"/>
                </a:moveTo>
                <a:lnTo>
                  <a:pt x="31195" y="28155"/>
                </a:lnTo>
                <a:lnTo>
                  <a:pt x="31195" y="28155"/>
                </a:lnTo>
                <a:lnTo>
                  <a:pt x="32297" y="27245"/>
                </a:lnTo>
                <a:lnTo>
                  <a:pt x="32051" y="28647"/>
                </a:lnTo>
                <a:close/>
                <a:moveTo>
                  <a:pt x="28840" y="28647"/>
                </a:moveTo>
                <a:lnTo>
                  <a:pt x="28604" y="27245"/>
                </a:lnTo>
                <a:lnTo>
                  <a:pt x="29696" y="28155"/>
                </a:lnTo>
                <a:lnTo>
                  <a:pt x="29471" y="28765"/>
                </a:lnTo>
                <a:close/>
                <a:moveTo>
                  <a:pt x="24997" y="27159"/>
                </a:moveTo>
                <a:lnTo>
                  <a:pt x="24129" y="27727"/>
                </a:lnTo>
                <a:lnTo>
                  <a:pt x="23262" y="27159"/>
                </a:lnTo>
                <a:lnTo>
                  <a:pt x="23262" y="26528"/>
                </a:lnTo>
                <a:lnTo>
                  <a:pt x="24129" y="25661"/>
                </a:lnTo>
                <a:lnTo>
                  <a:pt x="24997" y="26528"/>
                </a:lnTo>
                <a:close/>
                <a:moveTo>
                  <a:pt x="18606" y="29065"/>
                </a:moveTo>
                <a:lnTo>
                  <a:pt x="18467" y="28519"/>
                </a:lnTo>
                <a:lnTo>
                  <a:pt x="19569" y="27416"/>
                </a:lnTo>
                <a:lnTo>
                  <a:pt x="19162" y="28915"/>
                </a:lnTo>
                <a:close/>
                <a:moveTo>
                  <a:pt x="16058" y="27406"/>
                </a:moveTo>
                <a:lnTo>
                  <a:pt x="17171" y="28519"/>
                </a:lnTo>
                <a:lnTo>
                  <a:pt x="17021" y="29065"/>
                </a:lnTo>
                <a:lnTo>
                  <a:pt x="16465" y="28915"/>
                </a:lnTo>
                <a:close/>
                <a:moveTo>
                  <a:pt x="8950" y="21604"/>
                </a:moveTo>
                <a:lnTo>
                  <a:pt x="8971" y="21604"/>
                </a:lnTo>
                <a:lnTo>
                  <a:pt x="8971" y="21582"/>
                </a:lnTo>
                <a:lnTo>
                  <a:pt x="9967" y="21379"/>
                </a:lnTo>
                <a:lnTo>
                  <a:pt x="10416" y="21818"/>
                </a:lnTo>
                <a:lnTo>
                  <a:pt x="10416" y="23049"/>
                </a:lnTo>
                <a:lnTo>
                  <a:pt x="9185" y="23049"/>
                </a:lnTo>
                <a:lnTo>
                  <a:pt x="8746" y="22599"/>
                </a:lnTo>
                <a:close/>
                <a:moveTo>
                  <a:pt x="10630" y="10631"/>
                </a:moveTo>
                <a:lnTo>
                  <a:pt x="11144" y="10631"/>
                </a:lnTo>
                <a:lnTo>
                  <a:pt x="11498" y="10278"/>
                </a:lnTo>
                <a:lnTo>
                  <a:pt x="11861" y="10631"/>
                </a:lnTo>
                <a:lnTo>
                  <a:pt x="12365" y="10631"/>
                </a:lnTo>
                <a:lnTo>
                  <a:pt x="12365" y="11134"/>
                </a:lnTo>
                <a:lnTo>
                  <a:pt x="12729" y="11498"/>
                </a:lnTo>
                <a:lnTo>
                  <a:pt x="12365" y="11851"/>
                </a:lnTo>
                <a:lnTo>
                  <a:pt x="12365" y="12365"/>
                </a:lnTo>
                <a:lnTo>
                  <a:pt x="11861" y="12365"/>
                </a:lnTo>
                <a:lnTo>
                  <a:pt x="11498" y="12718"/>
                </a:lnTo>
                <a:lnTo>
                  <a:pt x="11144" y="12365"/>
                </a:lnTo>
                <a:lnTo>
                  <a:pt x="10630" y="12365"/>
                </a:lnTo>
                <a:lnTo>
                  <a:pt x="10630" y="11851"/>
                </a:lnTo>
                <a:lnTo>
                  <a:pt x="10277" y="11498"/>
                </a:lnTo>
                <a:lnTo>
                  <a:pt x="10630" y="11134"/>
                </a:lnTo>
                <a:close/>
                <a:moveTo>
                  <a:pt x="17021" y="6563"/>
                </a:moveTo>
                <a:lnTo>
                  <a:pt x="17171" y="7109"/>
                </a:lnTo>
                <a:lnTo>
                  <a:pt x="16058" y="8212"/>
                </a:lnTo>
                <a:lnTo>
                  <a:pt x="16465" y="6702"/>
                </a:lnTo>
                <a:close/>
                <a:moveTo>
                  <a:pt x="19162" y="6702"/>
                </a:moveTo>
                <a:lnTo>
                  <a:pt x="19569" y="8212"/>
                </a:lnTo>
                <a:lnTo>
                  <a:pt x="18467" y="7109"/>
                </a:lnTo>
                <a:lnTo>
                  <a:pt x="18616" y="6563"/>
                </a:lnTo>
                <a:close/>
                <a:moveTo>
                  <a:pt x="23262" y="8469"/>
                </a:moveTo>
                <a:lnTo>
                  <a:pt x="24129" y="7901"/>
                </a:lnTo>
                <a:lnTo>
                  <a:pt x="24997" y="8469"/>
                </a:lnTo>
                <a:lnTo>
                  <a:pt x="24997" y="9100"/>
                </a:lnTo>
                <a:lnTo>
                  <a:pt x="24129" y="9967"/>
                </a:lnTo>
                <a:lnTo>
                  <a:pt x="23262" y="9100"/>
                </a:lnTo>
                <a:close/>
                <a:moveTo>
                  <a:pt x="29471" y="6863"/>
                </a:moveTo>
                <a:lnTo>
                  <a:pt x="29696" y="7462"/>
                </a:lnTo>
                <a:lnTo>
                  <a:pt x="28604" y="8383"/>
                </a:lnTo>
                <a:lnTo>
                  <a:pt x="28840" y="6970"/>
                </a:lnTo>
                <a:close/>
                <a:moveTo>
                  <a:pt x="32297" y="8383"/>
                </a:moveTo>
                <a:lnTo>
                  <a:pt x="31195" y="7462"/>
                </a:lnTo>
                <a:lnTo>
                  <a:pt x="31420" y="6863"/>
                </a:lnTo>
                <a:lnTo>
                  <a:pt x="32051" y="6970"/>
                </a:lnTo>
                <a:close/>
                <a:moveTo>
                  <a:pt x="42285" y="6563"/>
                </a:moveTo>
                <a:lnTo>
                  <a:pt x="42435" y="7109"/>
                </a:lnTo>
                <a:lnTo>
                  <a:pt x="41332" y="8212"/>
                </a:lnTo>
                <a:lnTo>
                  <a:pt x="41729" y="6702"/>
                </a:lnTo>
                <a:close/>
                <a:moveTo>
                  <a:pt x="44426" y="6702"/>
                </a:moveTo>
                <a:lnTo>
                  <a:pt x="44833" y="8212"/>
                </a:lnTo>
                <a:lnTo>
                  <a:pt x="43730" y="7109"/>
                </a:lnTo>
                <a:lnTo>
                  <a:pt x="43880" y="6563"/>
                </a:lnTo>
                <a:close/>
                <a:moveTo>
                  <a:pt x="53076" y="11766"/>
                </a:moveTo>
                <a:lnTo>
                  <a:pt x="53290" y="12547"/>
                </a:lnTo>
                <a:lnTo>
                  <a:pt x="54200" y="12847"/>
                </a:lnTo>
                <a:lnTo>
                  <a:pt x="54039" y="13125"/>
                </a:lnTo>
                <a:lnTo>
                  <a:pt x="53344" y="13307"/>
                </a:lnTo>
                <a:lnTo>
                  <a:pt x="53536" y="14046"/>
                </a:lnTo>
                <a:lnTo>
                  <a:pt x="53001" y="13511"/>
                </a:lnTo>
                <a:lnTo>
                  <a:pt x="52487" y="14024"/>
                </a:lnTo>
                <a:lnTo>
                  <a:pt x="52166" y="14024"/>
                </a:lnTo>
                <a:lnTo>
                  <a:pt x="52391" y="12954"/>
                </a:lnTo>
                <a:lnTo>
                  <a:pt x="52016" y="12579"/>
                </a:lnTo>
                <a:lnTo>
                  <a:pt x="52541" y="12579"/>
                </a:lnTo>
                <a:close/>
                <a:moveTo>
                  <a:pt x="55709" y="19099"/>
                </a:moveTo>
                <a:lnTo>
                  <a:pt x="55249" y="19570"/>
                </a:lnTo>
                <a:lnTo>
                  <a:pt x="55067" y="18927"/>
                </a:lnTo>
                <a:lnTo>
                  <a:pt x="54435" y="19099"/>
                </a:lnTo>
                <a:lnTo>
                  <a:pt x="54607" y="18456"/>
                </a:lnTo>
                <a:lnTo>
                  <a:pt x="53964" y="18285"/>
                </a:lnTo>
                <a:lnTo>
                  <a:pt x="54435" y="17814"/>
                </a:lnTo>
                <a:lnTo>
                  <a:pt x="53964" y="17343"/>
                </a:lnTo>
                <a:lnTo>
                  <a:pt x="54607" y="17172"/>
                </a:lnTo>
                <a:lnTo>
                  <a:pt x="54435" y="16529"/>
                </a:lnTo>
                <a:lnTo>
                  <a:pt x="55067" y="16701"/>
                </a:lnTo>
                <a:lnTo>
                  <a:pt x="55249" y="16058"/>
                </a:lnTo>
                <a:lnTo>
                  <a:pt x="55709" y="16529"/>
                </a:lnTo>
                <a:lnTo>
                  <a:pt x="56180" y="16058"/>
                </a:lnTo>
                <a:lnTo>
                  <a:pt x="56352" y="16701"/>
                </a:lnTo>
                <a:lnTo>
                  <a:pt x="56994" y="16529"/>
                </a:lnTo>
                <a:lnTo>
                  <a:pt x="56823" y="17172"/>
                </a:lnTo>
                <a:lnTo>
                  <a:pt x="57465" y="17343"/>
                </a:lnTo>
                <a:lnTo>
                  <a:pt x="56994" y="17814"/>
                </a:lnTo>
                <a:lnTo>
                  <a:pt x="57465" y="18285"/>
                </a:lnTo>
                <a:lnTo>
                  <a:pt x="56823" y="18456"/>
                </a:lnTo>
                <a:lnTo>
                  <a:pt x="56994" y="19099"/>
                </a:lnTo>
                <a:lnTo>
                  <a:pt x="56352" y="18927"/>
                </a:lnTo>
                <a:lnTo>
                  <a:pt x="56180" y="19570"/>
                </a:lnTo>
                <a:close/>
                <a:moveTo>
                  <a:pt x="52294" y="28337"/>
                </a:moveTo>
                <a:lnTo>
                  <a:pt x="51909" y="27877"/>
                </a:lnTo>
                <a:lnTo>
                  <a:pt x="52123" y="26860"/>
                </a:lnTo>
                <a:lnTo>
                  <a:pt x="53140" y="26646"/>
                </a:lnTo>
                <a:lnTo>
                  <a:pt x="53611" y="27031"/>
                </a:lnTo>
                <a:lnTo>
                  <a:pt x="53879" y="28615"/>
                </a:lnTo>
                <a:close/>
                <a:moveTo>
                  <a:pt x="53429" y="29697"/>
                </a:moveTo>
                <a:lnTo>
                  <a:pt x="52509" y="28594"/>
                </a:lnTo>
                <a:lnTo>
                  <a:pt x="53922" y="28840"/>
                </a:lnTo>
                <a:lnTo>
                  <a:pt x="54029" y="29472"/>
                </a:lnTo>
                <a:close/>
                <a:moveTo>
                  <a:pt x="53868" y="27245"/>
                </a:moveTo>
                <a:lnTo>
                  <a:pt x="54960" y="28155"/>
                </a:lnTo>
                <a:lnTo>
                  <a:pt x="54960" y="28155"/>
                </a:lnTo>
                <a:lnTo>
                  <a:pt x="54735" y="28765"/>
                </a:lnTo>
                <a:lnTo>
                  <a:pt x="54104" y="28647"/>
                </a:lnTo>
                <a:close/>
                <a:moveTo>
                  <a:pt x="54050" y="30446"/>
                </a:moveTo>
                <a:lnTo>
                  <a:pt x="53579" y="29879"/>
                </a:lnTo>
                <a:lnTo>
                  <a:pt x="54275" y="29611"/>
                </a:lnTo>
                <a:lnTo>
                  <a:pt x="54146" y="28883"/>
                </a:lnTo>
                <a:lnTo>
                  <a:pt x="54885" y="29011"/>
                </a:lnTo>
                <a:lnTo>
                  <a:pt x="55142" y="28305"/>
                </a:lnTo>
                <a:lnTo>
                  <a:pt x="55709" y="28787"/>
                </a:lnTo>
                <a:lnTo>
                  <a:pt x="56287" y="28305"/>
                </a:lnTo>
                <a:lnTo>
                  <a:pt x="56544" y="29011"/>
                </a:lnTo>
                <a:lnTo>
                  <a:pt x="57283" y="28883"/>
                </a:lnTo>
                <a:lnTo>
                  <a:pt x="57155" y="29611"/>
                </a:lnTo>
                <a:lnTo>
                  <a:pt x="57850" y="29879"/>
                </a:lnTo>
                <a:lnTo>
                  <a:pt x="57369" y="30446"/>
                </a:lnTo>
                <a:lnTo>
                  <a:pt x="57850" y="31024"/>
                </a:lnTo>
                <a:lnTo>
                  <a:pt x="57155" y="31281"/>
                </a:lnTo>
                <a:lnTo>
                  <a:pt x="57283" y="32009"/>
                </a:lnTo>
                <a:lnTo>
                  <a:pt x="56544" y="31880"/>
                </a:lnTo>
                <a:lnTo>
                  <a:pt x="56287" y="32587"/>
                </a:lnTo>
                <a:lnTo>
                  <a:pt x="55709" y="32105"/>
                </a:lnTo>
                <a:lnTo>
                  <a:pt x="55142" y="32587"/>
                </a:lnTo>
                <a:lnTo>
                  <a:pt x="54885" y="31880"/>
                </a:lnTo>
                <a:lnTo>
                  <a:pt x="54146" y="32009"/>
                </a:lnTo>
                <a:lnTo>
                  <a:pt x="54275" y="31281"/>
                </a:lnTo>
                <a:lnTo>
                  <a:pt x="53579" y="31024"/>
                </a:lnTo>
                <a:close/>
                <a:moveTo>
                  <a:pt x="50261" y="27159"/>
                </a:moveTo>
                <a:lnTo>
                  <a:pt x="49393" y="27727"/>
                </a:lnTo>
                <a:lnTo>
                  <a:pt x="48526" y="27159"/>
                </a:lnTo>
                <a:lnTo>
                  <a:pt x="48526" y="26528"/>
                </a:lnTo>
                <a:lnTo>
                  <a:pt x="49393" y="25661"/>
                </a:lnTo>
                <a:lnTo>
                  <a:pt x="50261" y="26528"/>
                </a:lnTo>
                <a:close/>
                <a:moveTo>
                  <a:pt x="47766" y="28776"/>
                </a:moveTo>
                <a:lnTo>
                  <a:pt x="47584" y="28069"/>
                </a:lnTo>
                <a:lnTo>
                  <a:pt x="46846" y="28273"/>
                </a:lnTo>
                <a:lnTo>
                  <a:pt x="47381" y="27738"/>
                </a:lnTo>
                <a:lnTo>
                  <a:pt x="46878" y="27224"/>
                </a:lnTo>
                <a:lnTo>
                  <a:pt x="46878" y="26892"/>
                </a:lnTo>
                <a:lnTo>
                  <a:pt x="47938" y="27117"/>
                </a:lnTo>
                <a:lnTo>
                  <a:pt x="48312" y="26742"/>
                </a:lnTo>
                <a:lnTo>
                  <a:pt x="48312" y="27277"/>
                </a:lnTo>
                <a:lnTo>
                  <a:pt x="49136" y="27812"/>
                </a:lnTo>
                <a:lnTo>
                  <a:pt x="48344" y="28027"/>
                </a:lnTo>
                <a:lnTo>
                  <a:pt x="48045" y="28937"/>
                </a:lnTo>
                <a:lnTo>
                  <a:pt x="47766" y="28776"/>
                </a:lnTo>
                <a:close/>
                <a:moveTo>
                  <a:pt x="44458" y="29654"/>
                </a:moveTo>
                <a:lnTo>
                  <a:pt x="44608" y="29097"/>
                </a:lnTo>
                <a:lnTo>
                  <a:pt x="44608" y="29097"/>
                </a:lnTo>
                <a:lnTo>
                  <a:pt x="46118" y="28690"/>
                </a:lnTo>
                <a:lnTo>
                  <a:pt x="45015" y="29793"/>
                </a:lnTo>
                <a:close/>
                <a:moveTo>
                  <a:pt x="41793" y="30446"/>
                </a:moveTo>
                <a:lnTo>
                  <a:pt x="41332" y="29975"/>
                </a:lnTo>
                <a:lnTo>
                  <a:pt x="41975" y="29804"/>
                </a:lnTo>
                <a:lnTo>
                  <a:pt x="41793" y="29161"/>
                </a:lnTo>
                <a:lnTo>
                  <a:pt x="42435" y="29333"/>
                </a:lnTo>
                <a:lnTo>
                  <a:pt x="42606" y="28690"/>
                </a:lnTo>
                <a:lnTo>
                  <a:pt x="43077" y="29161"/>
                </a:lnTo>
                <a:lnTo>
                  <a:pt x="43548" y="28690"/>
                </a:lnTo>
                <a:lnTo>
                  <a:pt x="43720" y="29333"/>
                </a:lnTo>
                <a:lnTo>
                  <a:pt x="44362" y="29161"/>
                </a:lnTo>
                <a:lnTo>
                  <a:pt x="44191" y="29804"/>
                </a:lnTo>
                <a:lnTo>
                  <a:pt x="44833" y="29975"/>
                </a:lnTo>
                <a:lnTo>
                  <a:pt x="44362" y="30446"/>
                </a:lnTo>
                <a:lnTo>
                  <a:pt x="44833" y="30917"/>
                </a:lnTo>
                <a:lnTo>
                  <a:pt x="44191" y="31088"/>
                </a:lnTo>
                <a:lnTo>
                  <a:pt x="44362" y="31731"/>
                </a:lnTo>
                <a:lnTo>
                  <a:pt x="43720" y="31559"/>
                </a:lnTo>
                <a:lnTo>
                  <a:pt x="43548" y="32202"/>
                </a:lnTo>
                <a:lnTo>
                  <a:pt x="43077" y="31731"/>
                </a:lnTo>
                <a:lnTo>
                  <a:pt x="42606" y="32202"/>
                </a:lnTo>
                <a:lnTo>
                  <a:pt x="42435" y="31559"/>
                </a:lnTo>
                <a:lnTo>
                  <a:pt x="41793" y="31731"/>
                </a:lnTo>
                <a:lnTo>
                  <a:pt x="41975" y="31088"/>
                </a:lnTo>
                <a:lnTo>
                  <a:pt x="41332" y="30917"/>
                </a:lnTo>
                <a:close/>
                <a:moveTo>
                  <a:pt x="38110" y="28937"/>
                </a:moveTo>
                <a:lnTo>
                  <a:pt x="37811" y="28027"/>
                </a:lnTo>
                <a:lnTo>
                  <a:pt x="37029" y="27812"/>
                </a:lnTo>
                <a:lnTo>
                  <a:pt x="37853" y="27277"/>
                </a:lnTo>
                <a:lnTo>
                  <a:pt x="37853" y="26753"/>
                </a:lnTo>
                <a:lnTo>
                  <a:pt x="38217" y="27117"/>
                </a:lnTo>
                <a:lnTo>
                  <a:pt x="39288" y="26903"/>
                </a:lnTo>
                <a:lnTo>
                  <a:pt x="39288" y="27224"/>
                </a:lnTo>
                <a:lnTo>
                  <a:pt x="38774" y="27738"/>
                </a:lnTo>
                <a:lnTo>
                  <a:pt x="39309" y="28273"/>
                </a:lnTo>
                <a:lnTo>
                  <a:pt x="38581" y="28069"/>
                </a:lnTo>
                <a:lnTo>
                  <a:pt x="38389" y="28776"/>
                </a:lnTo>
                <a:lnTo>
                  <a:pt x="38110" y="28937"/>
                </a:lnTo>
                <a:close/>
                <a:moveTo>
                  <a:pt x="35894" y="26528"/>
                </a:moveTo>
                <a:lnTo>
                  <a:pt x="36761" y="25661"/>
                </a:lnTo>
                <a:lnTo>
                  <a:pt x="37629" y="26528"/>
                </a:lnTo>
                <a:lnTo>
                  <a:pt x="37629" y="27159"/>
                </a:lnTo>
                <a:lnTo>
                  <a:pt x="36761" y="27727"/>
                </a:lnTo>
                <a:lnTo>
                  <a:pt x="35894" y="27159"/>
                </a:lnTo>
                <a:close/>
                <a:moveTo>
                  <a:pt x="28786" y="30446"/>
                </a:moveTo>
                <a:lnTo>
                  <a:pt x="28315" y="29879"/>
                </a:lnTo>
                <a:lnTo>
                  <a:pt x="29011" y="29611"/>
                </a:lnTo>
                <a:lnTo>
                  <a:pt x="28883" y="28883"/>
                </a:lnTo>
                <a:lnTo>
                  <a:pt x="29621" y="29011"/>
                </a:lnTo>
                <a:lnTo>
                  <a:pt x="29878" y="28305"/>
                </a:lnTo>
                <a:lnTo>
                  <a:pt x="30445" y="28787"/>
                </a:lnTo>
                <a:lnTo>
                  <a:pt x="31024" y="28305"/>
                </a:lnTo>
                <a:lnTo>
                  <a:pt x="31280" y="29011"/>
                </a:lnTo>
                <a:lnTo>
                  <a:pt x="32008" y="28883"/>
                </a:lnTo>
                <a:lnTo>
                  <a:pt x="31891" y="29611"/>
                </a:lnTo>
                <a:lnTo>
                  <a:pt x="32586" y="29879"/>
                </a:lnTo>
                <a:lnTo>
                  <a:pt x="32105" y="30446"/>
                </a:lnTo>
                <a:lnTo>
                  <a:pt x="32586" y="31024"/>
                </a:lnTo>
                <a:lnTo>
                  <a:pt x="31891" y="31281"/>
                </a:lnTo>
                <a:lnTo>
                  <a:pt x="32008" y="32009"/>
                </a:lnTo>
                <a:lnTo>
                  <a:pt x="31280" y="31880"/>
                </a:lnTo>
                <a:lnTo>
                  <a:pt x="31024" y="32587"/>
                </a:lnTo>
                <a:lnTo>
                  <a:pt x="30445" y="32105"/>
                </a:lnTo>
                <a:lnTo>
                  <a:pt x="29878" y="32587"/>
                </a:lnTo>
                <a:lnTo>
                  <a:pt x="29621" y="31880"/>
                </a:lnTo>
                <a:lnTo>
                  <a:pt x="28883" y="32009"/>
                </a:lnTo>
                <a:lnTo>
                  <a:pt x="29011" y="31281"/>
                </a:lnTo>
                <a:lnTo>
                  <a:pt x="28315" y="31024"/>
                </a:lnTo>
                <a:close/>
                <a:moveTo>
                  <a:pt x="22502" y="28776"/>
                </a:moveTo>
                <a:lnTo>
                  <a:pt x="22320" y="28069"/>
                </a:lnTo>
                <a:lnTo>
                  <a:pt x="21582" y="28273"/>
                </a:lnTo>
                <a:lnTo>
                  <a:pt x="22117" y="27738"/>
                </a:lnTo>
                <a:lnTo>
                  <a:pt x="21603" y="27224"/>
                </a:lnTo>
                <a:lnTo>
                  <a:pt x="21603" y="26892"/>
                </a:lnTo>
                <a:lnTo>
                  <a:pt x="22674" y="27117"/>
                </a:lnTo>
                <a:lnTo>
                  <a:pt x="23048" y="26742"/>
                </a:lnTo>
                <a:lnTo>
                  <a:pt x="23048" y="27277"/>
                </a:lnTo>
                <a:lnTo>
                  <a:pt x="23873" y="27812"/>
                </a:lnTo>
                <a:lnTo>
                  <a:pt x="23080" y="28027"/>
                </a:lnTo>
                <a:lnTo>
                  <a:pt x="22781" y="28937"/>
                </a:lnTo>
                <a:lnTo>
                  <a:pt x="22502" y="28776"/>
                </a:lnTo>
                <a:close/>
                <a:moveTo>
                  <a:pt x="19194" y="29654"/>
                </a:moveTo>
                <a:lnTo>
                  <a:pt x="19344" y="29097"/>
                </a:lnTo>
                <a:lnTo>
                  <a:pt x="20854" y="28690"/>
                </a:lnTo>
                <a:lnTo>
                  <a:pt x="19751" y="29793"/>
                </a:lnTo>
                <a:close/>
                <a:moveTo>
                  <a:pt x="16529" y="30446"/>
                </a:moveTo>
                <a:lnTo>
                  <a:pt x="16058" y="29975"/>
                </a:lnTo>
                <a:lnTo>
                  <a:pt x="16700" y="29804"/>
                </a:lnTo>
                <a:lnTo>
                  <a:pt x="16529" y="29161"/>
                </a:lnTo>
                <a:lnTo>
                  <a:pt x="17171" y="29333"/>
                </a:lnTo>
                <a:lnTo>
                  <a:pt x="17342" y="28690"/>
                </a:lnTo>
                <a:lnTo>
                  <a:pt x="17813" y="29161"/>
                </a:lnTo>
                <a:lnTo>
                  <a:pt x="18285" y="28690"/>
                </a:lnTo>
                <a:lnTo>
                  <a:pt x="18456" y="29333"/>
                </a:lnTo>
                <a:lnTo>
                  <a:pt x="19098" y="29161"/>
                </a:lnTo>
                <a:lnTo>
                  <a:pt x="18927" y="29804"/>
                </a:lnTo>
                <a:lnTo>
                  <a:pt x="19569" y="29975"/>
                </a:lnTo>
                <a:lnTo>
                  <a:pt x="19098" y="30446"/>
                </a:lnTo>
                <a:lnTo>
                  <a:pt x="19569" y="30917"/>
                </a:lnTo>
                <a:lnTo>
                  <a:pt x="18927" y="31088"/>
                </a:lnTo>
                <a:lnTo>
                  <a:pt x="19098" y="31731"/>
                </a:lnTo>
                <a:lnTo>
                  <a:pt x="18456" y="31559"/>
                </a:lnTo>
                <a:lnTo>
                  <a:pt x="18285" y="32202"/>
                </a:lnTo>
                <a:lnTo>
                  <a:pt x="17813" y="31731"/>
                </a:lnTo>
                <a:lnTo>
                  <a:pt x="17342" y="32202"/>
                </a:lnTo>
                <a:lnTo>
                  <a:pt x="17171" y="31559"/>
                </a:lnTo>
                <a:lnTo>
                  <a:pt x="16529" y="31731"/>
                </a:lnTo>
                <a:lnTo>
                  <a:pt x="16700" y="31088"/>
                </a:lnTo>
                <a:lnTo>
                  <a:pt x="16058" y="30917"/>
                </a:lnTo>
                <a:close/>
                <a:moveTo>
                  <a:pt x="12846" y="28937"/>
                </a:moveTo>
                <a:lnTo>
                  <a:pt x="12547" y="28027"/>
                </a:lnTo>
                <a:lnTo>
                  <a:pt x="11765" y="27812"/>
                </a:lnTo>
                <a:lnTo>
                  <a:pt x="12579" y="27277"/>
                </a:lnTo>
                <a:lnTo>
                  <a:pt x="12579" y="26753"/>
                </a:lnTo>
                <a:lnTo>
                  <a:pt x="12953" y="27117"/>
                </a:lnTo>
                <a:lnTo>
                  <a:pt x="14024" y="26903"/>
                </a:lnTo>
                <a:lnTo>
                  <a:pt x="14024" y="27224"/>
                </a:lnTo>
                <a:lnTo>
                  <a:pt x="13510" y="27738"/>
                </a:lnTo>
                <a:lnTo>
                  <a:pt x="14045" y="28273"/>
                </a:lnTo>
                <a:lnTo>
                  <a:pt x="13317" y="28069"/>
                </a:lnTo>
                <a:lnTo>
                  <a:pt x="13125" y="28776"/>
                </a:lnTo>
                <a:close/>
                <a:moveTo>
                  <a:pt x="10630" y="26528"/>
                </a:moveTo>
                <a:lnTo>
                  <a:pt x="11498" y="25661"/>
                </a:lnTo>
                <a:lnTo>
                  <a:pt x="12365" y="26528"/>
                </a:lnTo>
                <a:lnTo>
                  <a:pt x="12365" y="27159"/>
                </a:lnTo>
                <a:lnTo>
                  <a:pt x="11498" y="27727"/>
                </a:lnTo>
                <a:lnTo>
                  <a:pt x="10630" y="27159"/>
                </a:lnTo>
                <a:close/>
                <a:moveTo>
                  <a:pt x="7290" y="27031"/>
                </a:moveTo>
                <a:lnTo>
                  <a:pt x="7751" y="26646"/>
                </a:lnTo>
                <a:lnTo>
                  <a:pt x="8778" y="26860"/>
                </a:lnTo>
                <a:lnTo>
                  <a:pt x="8982" y="27877"/>
                </a:lnTo>
                <a:lnTo>
                  <a:pt x="8596" y="28337"/>
                </a:lnTo>
                <a:lnTo>
                  <a:pt x="7012" y="28615"/>
                </a:lnTo>
                <a:close/>
                <a:moveTo>
                  <a:pt x="5931" y="28155"/>
                </a:moveTo>
                <a:lnTo>
                  <a:pt x="5931" y="28155"/>
                </a:lnTo>
                <a:lnTo>
                  <a:pt x="7034" y="27245"/>
                </a:lnTo>
                <a:lnTo>
                  <a:pt x="6787" y="28647"/>
                </a:lnTo>
                <a:lnTo>
                  <a:pt x="6156" y="28765"/>
                </a:lnTo>
                <a:close/>
                <a:moveTo>
                  <a:pt x="8382" y="28594"/>
                </a:moveTo>
                <a:lnTo>
                  <a:pt x="7472" y="29697"/>
                </a:lnTo>
                <a:lnTo>
                  <a:pt x="6862" y="29472"/>
                </a:lnTo>
                <a:lnTo>
                  <a:pt x="6980" y="28840"/>
                </a:lnTo>
                <a:close/>
                <a:moveTo>
                  <a:pt x="5182" y="28787"/>
                </a:moveTo>
                <a:lnTo>
                  <a:pt x="5760" y="28305"/>
                </a:lnTo>
                <a:lnTo>
                  <a:pt x="6017" y="29011"/>
                </a:lnTo>
                <a:lnTo>
                  <a:pt x="6744" y="28883"/>
                </a:lnTo>
                <a:lnTo>
                  <a:pt x="6616" y="29611"/>
                </a:lnTo>
                <a:lnTo>
                  <a:pt x="7323" y="29879"/>
                </a:lnTo>
                <a:lnTo>
                  <a:pt x="6841" y="30446"/>
                </a:lnTo>
                <a:lnTo>
                  <a:pt x="7323" y="31024"/>
                </a:lnTo>
                <a:lnTo>
                  <a:pt x="6616" y="31281"/>
                </a:lnTo>
                <a:lnTo>
                  <a:pt x="6744" y="32009"/>
                </a:lnTo>
                <a:lnTo>
                  <a:pt x="6017" y="31880"/>
                </a:lnTo>
                <a:lnTo>
                  <a:pt x="5760" y="32587"/>
                </a:lnTo>
                <a:lnTo>
                  <a:pt x="5182" y="32105"/>
                </a:lnTo>
                <a:lnTo>
                  <a:pt x="4614" y="32587"/>
                </a:lnTo>
                <a:lnTo>
                  <a:pt x="4347" y="31880"/>
                </a:lnTo>
                <a:lnTo>
                  <a:pt x="3619" y="32009"/>
                </a:lnTo>
                <a:lnTo>
                  <a:pt x="3747" y="31281"/>
                </a:lnTo>
                <a:lnTo>
                  <a:pt x="3041" y="31024"/>
                </a:lnTo>
                <a:lnTo>
                  <a:pt x="3522" y="30446"/>
                </a:lnTo>
                <a:lnTo>
                  <a:pt x="3041" y="29879"/>
                </a:lnTo>
                <a:lnTo>
                  <a:pt x="3747" y="29611"/>
                </a:lnTo>
                <a:lnTo>
                  <a:pt x="3619" y="28883"/>
                </a:lnTo>
                <a:lnTo>
                  <a:pt x="4347" y="29011"/>
                </a:lnTo>
                <a:lnTo>
                  <a:pt x="4614" y="28305"/>
                </a:lnTo>
                <a:close/>
                <a:moveTo>
                  <a:pt x="5182" y="16529"/>
                </a:moveTo>
                <a:lnTo>
                  <a:pt x="5653" y="16058"/>
                </a:lnTo>
                <a:lnTo>
                  <a:pt x="5824" y="16701"/>
                </a:lnTo>
                <a:lnTo>
                  <a:pt x="6466" y="16529"/>
                </a:lnTo>
                <a:lnTo>
                  <a:pt x="6295" y="17172"/>
                </a:lnTo>
                <a:lnTo>
                  <a:pt x="6937" y="17343"/>
                </a:lnTo>
                <a:lnTo>
                  <a:pt x="6466" y="17814"/>
                </a:lnTo>
                <a:lnTo>
                  <a:pt x="6937" y="18285"/>
                </a:lnTo>
                <a:lnTo>
                  <a:pt x="6295" y="18456"/>
                </a:lnTo>
                <a:lnTo>
                  <a:pt x="6466" y="19099"/>
                </a:lnTo>
                <a:lnTo>
                  <a:pt x="5824" y="18927"/>
                </a:lnTo>
                <a:lnTo>
                  <a:pt x="5653" y="19570"/>
                </a:lnTo>
                <a:lnTo>
                  <a:pt x="5182" y="19099"/>
                </a:lnTo>
                <a:lnTo>
                  <a:pt x="4711" y="19570"/>
                </a:lnTo>
                <a:lnTo>
                  <a:pt x="4539" y="18927"/>
                </a:lnTo>
                <a:lnTo>
                  <a:pt x="3897" y="19099"/>
                </a:lnTo>
                <a:lnTo>
                  <a:pt x="4068" y="18456"/>
                </a:lnTo>
                <a:lnTo>
                  <a:pt x="3426" y="18285"/>
                </a:lnTo>
                <a:lnTo>
                  <a:pt x="3897" y="17814"/>
                </a:lnTo>
                <a:lnTo>
                  <a:pt x="3426" y="17343"/>
                </a:lnTo>
                <a:lnTo>
                  <a:pt x="4068" y="17172"/>
                </a:lnTo>
                <a:lnTo>
                  <a:pt x="3897" y="16529"/>
                </a:lnTo>
                <a:lnTo>
                  <a:pt x="4539" y="16701"/>
                </a:lnTo>
                <a:lnTo>
                  <a:pt x="4711" y="16058"/>
                </a:lnTo>
                <a:close/>
                <a:moveTo>
                  <a:pt x="8350" y="12579"/>
                </a:moveTo>
                <a:lnTo>
                  <a:pt x="8885" y="12579"/>
                </a:lnTo>
                <a:lnTo>
                  <a:pt x="8511" y="12954"/>
                </a:lnTo>
                <a:lnTo>
                  <a:pt x="8736" y="14024"/>
                </a:lnTo>
                <a:lnTo>
                  <a:pt x="8404" y="14024"/>
                </a:lnTo>
                <a:lnTo>
                  <a:pt x="7901" y="13511"/>
                </a:lnTo>
                <a:lnTo>
                  <a:pt x="7355" y="14046"/>
                </a:lnTo>
                <a:lnTo>
                  <a:pt x="7558" y="13307"/>
                </a:lnTo>
                <a:lnTo>
                  <a:pt x="6852" y="13125"/>
                </a:lnTo>
                <a:lnTo>
                  <a:pt x="6691" y="12847"/>
                </a:lnTo>
                <a:lnTo>
                  <a:pt x="7601" y="12547"/>
                </a:lnTo>
                <a:lnTo>
                  <a:pt x="7815" y="11766"/>
                </a:lnTo>
                <a:close/>
                <a:moveTo>
                  <a:pt x="8960" y="8961"/>
                </a:moveTo>
                <a:lnTo>
                  <a:pt x="9967" y="8747"/>
                </a:lnTo>
                <a:lnTo>
                  <a:pt x="10416" y="9186"/>
                </a:lnTo>
                <a:lnTo>
                  <a:pt x="10416" y="10417"/>
                </a:lnTo>
                <a:lnTo>
                  <a:pt x="9185" y="10417"/>
                </a:lnTo>
                <a:lnTo>
                  <a:pt x="8746" y="9967"/>
                </a:lnTo>
                <a:close/>
                <a:moveTo>
                  <a:pt x="8596" y="7291"/>
                </a:moveTo>
                <a:lnTo>
                  <a:pt x="8982" y="7751"/>
                </a:lnTo>
                <a:lnTo>
                  <a:pt x="8768" y="8768"/>
                </a:lnTo>
                <a:lnTo>
                  <a:pt x="7751" y="8982"/>
                </a:lnTo>
                <a:lnTo>
                  <a:pt x="7290" y="8597"/>
                </a:lnTo>
                <a:lnTo>
                  <a:pt x="7012" y="7013"/>
                </a:lnTo>
                <a:close/>
                <a:moveTo>
                  <a:pt x="7472" y="5931"/>
                </a:moveTo>
                <a:lnTo>
                  <a:pt x="8382" y="7023"/>
                </a:lnTo>
                <a:lnTo>
                  <a:pt x="6980" y="6788"/>
                </a:lnTo>
                <a:lnTo>
                  <a:pt x="6862" y="6156"/>
                </a:lnTo>
                <a:close/>
                <a:moveTo>
                  <a:pt x="7034" y="8383"/>
                </a:moveTo>
                <a:lnTo>
                  <a:pt x="5931" y="7462"/>
                </a:lnTo>
                <a:lnTo>
                  <a:pt x="6156" y="6863"/>
                </a:lnTo>
                <a:lnTo>
                  <a:pt x="6787" y="6970"/>
                </a:lnTo>
                <a:close/>
                <a:moveTo>
                  <a:pt x="6841" y="5182"/>
                </a:moveTo>
                <a:lnTo>
                  <a:pt x="7323" y="5749"/>
                </a:lnTo>
                <a:lnTo>
                  <a:pt x="6616" y="6006"/>
                </a:lnTo>
                <a:lnTo>
                  <a:pt x="6744" y="6745"/>
                </a:lnTo>
                <a:lnTo>
                  <a:pt x="6017" y="6617"/>
                </a:lnTo>
                <a:lnTo>
                  <a:pt x="5760" y="7312"/>
                </a:lnTo>
                <a:lnTo>
                  <a:pt x="5182" y="6841"/>
                </a:lnTo>
                <a:lnTo>
                  <a:pt x="4614" y="7312"/>
                </a:lnTo>
                <a:lnTo>
                  <a:pt x="4347" y="6617"/>
                </a:lnTo>
                <a:lnTo>
                  <a:pt x="3619" y="6745"/>
                </a:lnTo>
                <a:lnTo>
                  <a:pt x="3747" y="6006"/>
                </a:lnTo>
                <a:lnTo>
                  <a:pt x="3041" y="5749"/>
                </a:lnTo>
                <a:lnTo>
                  <a:pt x="3522" y="5182"/>
                </a:lnTo>
                <a:lnTo>
                  <a:pt x="3041" y="4604"/>
                </a:lnTo>
                <a:lnTo>
                  <a:pt x="3747" y="4347"/>
                </a:lnTo>
                <a:lnTo>
                  <a:pt x="3619" y="3619"/>
                </a:lnTo>
                <a:lnTo>
                  <a:pt x="4347" y="3737"/>
                </a:lnTo>
                <a:lnTo>
                  <a:pt x="4614" y="3041"/>
                </a:lnTo>
                <a:lnTo>
                  <a:pt x="5182" y="3523"/>
                </a:lnTo>
                <a:lnTo>
                  <a:pt x="5760" y="3041"/>
                </a:lnTo>
                <a:lnTo>
                  <a:pt x="6017" y="3737"/>
                </a:lnTo>
                <a:lnTo>
                  <a:pt x="6744" y="3619"/>
                </a:lnTo>
                <a:lnTo>
                  <a:pt x="6616" y="4347"/>
                </a:lnTo>
                <a:lnTo>
                  <a:pt x="7323" y="4604"/>
                </a:lnTo>
                <a:close/>
                <a:moveTo>
                  <a:pt x="10630" y="8469"/>
                </a:moveTo>
                <a:lnTo>
                  <a:pt x="11498" y="7901"/>
                </a:lnTo>
                <a:lnTo>
                  <a:pt x="12365" y="8469"/>
                </a:lnTo>
                <a:lnTo>
                  <a:pt x="12365" y="9100"/>
                </a:lnTo>
                <a:lnTo>
                  <a:pt x="11498" y="9967"/>
                </a:lnTo>
                <a:lnTo>
                  <a:pt x="10630" y="9100"/>
                </a:lnTo>
                <a:close/>
                <a:moveTo>
                  <a:pt x="13125" y="6852"/>
                </a:moveTo>
                <a:lnTo>
                  <a:pt x="13317" y="7548"/>
                </a:lnTo>
                <a:lnTo>
                  <a:pt x="14045" y="7355"/>
                </a:lnTo>
                <a:lnTo>
                  <a:pt x="13510" y="7890"/>
                </a:lnTo>
                <a:lnTo>
                  <a:pt x="14024" y="8404"/>
                </a:lnTo>
                <a:lnTo>
                  <a:pt x="14024" y="8725"/>
                </a:lnTo>
                <a:lnTo>
                  <a:pt x="12953" y="8501"/>
                </a:lnTo>
                <a:lnTo>
                  <a:pt x="12579" y="8875"/>
                </a:lnTo>
                <a:lnTo>
                  <a:pt x="12579" y="8351"/>
                </a:lnTo>
                <a:lnTo>
                  <a:pt x="11765" y="7816"/>
                </a:lnTo>
                <a:lnTo>
                  <a:pt x="12547" y="7601"/>
                </a:lnTo>
                <a:lnTo>
                  <a:pt x="12846" y="6692"/>
                </a:lnTo>
                <a:close/>
                <a:moveTo>
                  <a:pt x="16433" y="5974"/>
                </a:moveTo>
                <a:lnTo>
                  <a:pt x="16293" y="6531"/>
                </a:lnTo>
                <a:lnTo>
                  <a:pt x="14784" y="6938"/>
                </a:lnTo>
                <a:lnTo>
                  <a:pt x="15887" y="5824"/>
                </a:lnTo>
                <a:close/>
                <a:moveTo>
                  <a:pt x="19098" y="5182"/>
                </a:moveTo>
                <a:lnTo>
                  <a:pt x="19569" y="5653"/>
                </a:lnTo>
                <a:lnTo>
                  <a:pt x="18927" y="5824"/>
                </a:lnTo>
                <a:lnTo>
                  <a:pt x="19098" y="6467"/>
                </a:lnTo>
                <a:lnTo>
                  <a:pt x="18456" y="6295"/>
                </a:lnTo>
                <a:lnTo>
                  <a:pt x="18285" y="6938"/>
                </a:lnTo>
                <a:lnTo>
                  <a:pt x="17813" y="6467"/>
                </a:lnTo>
                <a:lnTo>
                  <a:pt x="17342" y="6938"/>
                </a:lnTo>
                <a:lnTo>
                  <a:pt x="17171" y="6295"/>
                </a:lnTo>
                <a:lnTo>
                  <a:pt x="16529" y="6467"/>
                </a:lnTo>
                <a:lnTo>
                  <a:pt x="16700" y="5824"/>
                </a:lnTo>
                <a:lnTo>
                  <a:pt x="16058" y="5653"/>
                </a:lnTo>
                <a:lnTo>
                  <a:pt x="16529" y="5182"/>
                </a:lnTo>
                <a:lnTo>
                  <a:pt x="16058" y="4711"/>
                </a:lnTo>
                <a:lnTo>
                  <a:pt x="16700" y="4540"/>
                </a:lnTo>
                <a:lnTo>
                  <a:pt x="16529" y="3898"/>
                </a:lnTo>
                <a:lnTo>
                  <a:pt x="17171" y="4069"/>
                </a:lnTo>
                <a:lnTo>
                  <a:pt x="17342" y="3426"/>
                </a:lnTo>
                <a:lnTo>
                  <a:pt x="17813" y="3898"/>
                </a:lnTo>
                <a:lnTo>
                  <a:pt x="18285" y="3426"/>
                </a:lnTo>
                <a:lnTo>
                  <a:pt x="18456" y="4069"/>
                </a:lnTo>
                <a:lnTo>
                  <a:pt x="19098" y="3898"/>
                </a:lnTo>
                <a:lnTo>
                  <a:pt x="18927" y="4540"/>
                </a:lnTo>
                <a:lnTo>
                  <a:pt x="19569" y="4711"/>
                </a:lnTo>
                <a:close/>
                <a:moveTo>
                  <a:pt x="22781" y="6692"/>
                </a:moveTo>
                <a:lnTo>
                  <a:pt x="23080" y="7601"/>
                </a:lnTo>
                <a:lnTo>
                  <a:pt x="23873" y="7816"/>
                </a:lnTo>
                <a:lnTo>
                  <a:pt x="23048" y="8351"/>
                </a:lnTo>
                <a:lnTo>
                  <a:pt x="23048" y="8875"/>
                </a:lnTo>
                <a:lnTo>
                  <a:pt x="22674" y="8501"/>
                </a:lnTo>
                <a:lnTo>
                  <a:pt x="21603" y="8725"/>
                </a:lnTo>
                <a:lnTo>
                  <a:pt x="21603" y="8404"/>
                </a:lnTo>
                <a:lnTo>
                  <a:pt x="22117" y="7890"/>
                </a:lnTo>
                <a:lnTo>
                  <a:pt x="21582" y="7355"/>
                </a:lnTo>
                <a:lnTo>
                  <a:pt x="22320" y="7548"/>
                </a:lnTo>
                <a:lnTo>
                  <a:pt x="22502" y="6852"/>
                </a:lnTo>
                <a:lnTo>
                  <a:pt x="22781" y="6692"/>
                </a:lnTo>
                <a:close/>
                <a:moveTo>
                  <a:pt x="32105" y="5182"/>
                </a:moveTo>
                <a:lnTo>
                  <a:pt x="32586" y="5749"/>
                </a:lnTo>
                <a:lnTo>
                  <a:pt x="31891" y="6006"/>
                </a:lnTo>
                <a:lnTo>
                  <a:pt x="32008" y="6745"/>
                </a:lnTo>
                <a:lnTo>
                  <a:pt x="31280" y="6617"/>
                </a:lnTo>
                <a:lnTo>
                  <a:pt x="31024" y="7312"/>
                </a:lnTo>
                <a:lnTo>
                  <a:pt x="30445" y="6841"/>
                </a:lnTo>
                <a:lnTo>
                  <a:pt x="29878" y="7312"/>
                </a:lnTo>
                <a:lnTo>
                  <a:pt x="29621" y="6617"/>
                </a:lnTo>
                <a:lnTo>
                  <a:pt x="28883" y="6745"/>
                </a:lnTo>
                <a:lnTo>
                  <a:pt x="29011" y="6006"/>
                </a:lnTo>
                <a:lnTo>
                  <a:pt x="28315" y="5749"/>
                </a:lnTo>
                <a:lnTo>
                  <a:pt x="28786" y="5182"/>
                </a:lnTo>
                <a:lnTo>
                  <a:pt x="28304" y="4604"/>
                </a:lnTo>
                <a:lnTo>
                  <a:pt x="29011" y="4347"/>
                </a:lnTo>
                <a:lnTo>
                  <a:pt x="28883" y="3619"/>
                </a:lnTo>
                <a:lnTo>
                  <a:pt x="29621" y="3737"/>
                </a:lnTo>
                <a:lnTo>
                  <a:pt x="29878" y="3041"/>
                </a:lnTo>
                <a:lnTo>
                  <a:pt x="30445" y="3523"/>
                </a:lnTo>
                <a:lnTo>
                  <a:pt x="31024" y="3041"/>
                </a:lnTo>
                <a:lnTo>
                  <a:pt x="31280" y="3737"/>
                </a:lnTo>
                <a:lnTo>
                  <a:pt x="32008" y="3619"/>
                </a:lnTo>
                <a:lnTo>
                  <a:pt x="31891" y="4347"/>
                </a:lnTo>
                <a:lnTo>
                  <a:pt x="32586" y="4604"/>
                </a:lnTo>
                <a:close/>
                <a:moveTo>
                  <a:pt x="35894" y="8469"/>
                </a:moveTo>
                <a:lnTo>
                  <a:pt x="36761" y="7901"/>
                </a:lnTo>
                <a:lnTo>
                  <a:pt x="37629" y="8469"/>
                </a:lnTo>
                <a:lnTo>
                  <a:pt x="37629" y="9100"/>
                </a:lnTo>
                <a:lnTo>
                  <a:pt x="36761" y="9967"/>
                </a:lnTo>
                <a:lnTo>
                  <a:pt x="35894" y="9100"/>
                </a:lnTo>
                <a:close/>
                <a:moveTo>
                  <a:pt x="38389" y="6852"/>
                </a:moveTo>
                <a:lnTo>
                  <a:pt x="38581" y="7548"/>
                </a:lnTo>
                <a:lnTo>
                  <a:pt x="39309" y="7355"/>
                </a:lnTo>
                <a:lnTo>
                  <a:pt x="38774" y="7890"/>
                </a:lnTo>
                <a:lnTo>
                  <a:pt x="39288" y="8404"/>
                </a:lnTo>
                <a:lnTo>
                  <a:pt x="39288" y="8725"/>
                </a:lnTo>
                <a:lnTo>
                  <a:pt x="38217" y="8501"/>
                </a:lnTo>
                <a:lnTo>
                  <a:pt x="37853" y="8875"/>
                </a:lnTo>
                <a:lnTo>
                  <a:pt x="37853" y="8351"/>
                </a:lnTo>
                <a:lnTo>
                  <a:pt x="37029" y="7816"/>
                </a:lnTo>
                <a:lnTo>
                  <a:pt x="37811" y="7601"/>
                </a:lnTo>
                <a:lnTo>
                  <a:pt x="38110" y="6692"/>
                </a:lnTo>
                <a:close/>
                <a:moveTo>
                  <a:pt x="41696" y="5974"/>
                </a:moveTo>
                <a:lnTo>
                  <a:pt x="41557" y="6531"/>
                </a:lnTo>
                <a:lnTo>
                  <a:pt x="40048" y="6938"/>
                </a:lnTo>
                <a:lnTo>
                  <a:pt x="41151" y="5824"/>
                </a:lnTo>
                <a:close/>
                <a:moveTo>
                  <a:pt x="44362" y="5182"/>
                </a:moveTo>
                <a:lnTo>
                  <a:pt x="44833" y="5653"/>
                </a:lnTo>
                <a:lnTo>
                  <a:pt x="44191" y="5824"/>
                </a:lnTo>
                <a:lnTo>
                  <a:pt x="44362" y="6467"/>
                </a:lnTo>
                <a:lnTo>
                  <a:pt x="43720" y="6295"/>
                </a:lnTo>
                <a:lnTo>
                  <a:pt x="43548" y="6938"/>
                </a:lnTo>
                <a:lnTo>
                  <a:pt x="43077" y="6467"/>
                </a:lnTo>
                <a:lnTo>
                  <a:pt x="42606" y="6938"/>
                </a:lnTo>
                <a:lnTo>
                  <a:pt x="42435" y="6295"/>
                </a:lnTo>
                <a:lnTo>
                  <a:pt x="41793" y="6467"/>
                </a:lnTo>
                <a:lnTo>
                  <a:pt x="41975" y="5824"/>
                </a:lnTo>
                <a:lnTo>
                  <a:pt x="41332" y="5653"/>
                </a:lnTo>
                <a:lnTo>
                  <a:pt x="41793" y="5182"/>
                </a:lnTo>
                <a:lnTo>
                  <a:pt x="41332" y="4711"/>
                </a:lnTo>
                <a:lnTo>
                  <a:pt x="41975" y="4540"/>
                </a:lnTo>
                <a:lnTo>
                  <a:pt x="41793" y="3898"/>
                </a:lnTo>
                <a:lnTo>
                  <a:pt x="42435" y="4069"/>
                </a:lnTo>
                <a:lnTo>
                  <a:pt x="42606" y="3426"/>
                </a:lnTo>
                <a:lnTo>
                  <a:pt x="43077" y="3898"/>
                </a:lnTo>
                <a:lnTo>
                  <a:pt x="43548" y="3426"/>
                </a:lnTo>
                <a:lnTo>
                  <a:pt x="43720" y="4069"/>
                </a:lnTo>
                <a:lnTo>
                  <a:pt x="44362" y="3898"/>
                </a:lnTo>
                <a:lnTo>
                  <a:pt x="44191" y="4540"/>
                </a:lnTo>
                <a:lnTo>
                  <a:pt x="44833" y="4711"/>
                </a:lnTo>
                <a:close/>
                <a:moveTo>
                  <a:pt x="48045" y="6692"/>
                </a:moveTo>
                <a:lnTo>
                  <a:pt x="48344" y="7601"/>
                </a:lnTo>
                <a:lnTo>
                  <a:pt x="49136" y="7816"/>
                </a:lnTo>
                <a:lnTo>
                  <a:pt x="48312" y="8351"/>
                </a:lnTo>
                <a:lnTo>
                  <a:pt x="48312" y="8875"/>
                </a:lnTo>
                <a:lnTo>
                  <a:pt x="47938" y="8501"/>
                </a:lnTo>
                <a:lnTo>
                  <a:pt x="46878" y="8725"/>
                </a:lnTo>
                <a:lnTo>
                  <a:pt x="46878" y="8404"/>
                </a:lnTo>
                <a:lnTo>
                  <a:pt x="47392" y="7890"/>
                </a:lnTo>
                <a:lnTo>
                  <a:pt x="46846" y="7355"/>
                </a:lnTo>
                <a:lnTo>
                  <a:pt x="47584" y="7548"/>
                </a:lnTo>
                <a:lnTo>
                  <a:pt x="47766" y="6852"/>
                </a:lnTo>
                <a:lnTo>
                  <a:pt x="48045" y="6692"/>
                </a:lnTo>
                <a:close/>
                <a:moveTo>
                  <a:pt x="50261" y="9100"/>
                </a:moveTo>
                <a:lnTo>
                  <a:pt x="49393" y="9967"/>
                </a:lnTo>
                <a:lnTo>
                  <a:pt x="48526" y="9100"/>
                </a:lnTo>
                <a:lnTo>
                  <a:pt x="48526" y="8469"/>
                </a:lnTo>
                <a:lnTo>
                  <a:pt x="49393" y="7901"/>
                </a:lnTo>
                <a:lnTo>
                  <a:pt x="50261" y="8469"/>
                </a:lnTo>
                <a:close/>
                <a:moveTo>
                  <a:pt x="57155" y="6006"/>
                </a:moveTo>
                <a:lnTo>
                  <a:pt x="57283" y="6745"/>
                </a:lnTo>
                <a:lnTo>
                  <a:pt x="56544" y="6617"/>
                </a:lnTo>
                <a:lnTo>
                  <a:pt x="56287" y="7312"/>
                </a:lnTo>
                <a:lnTo>
                  <a:pt x="55709" y="6841"/>
                </a:lnTo>
                <a:lnTo>
                  <a:pt x="55142" y="7312"/>
                </a:lnTo>
                <a:lnTo>
                  <a:pt x="54885" y="6617"/>
                </a:lnTo>
                <a:lnTo>
                  <a:pt x="54146" y="6745"/>
                </a:lnTo>
                <a:lnTo>
                  <a:pt x="54275" y="6006"/>
                </a:lnTo>
                <a:lnTo>
                  <a:pt x="53579" y="5749"/>
                </a:lnTo>
                <a:lnTo>
                  <a:pt x="54050" y="5182"/>
                </a:lnTo>
                <a:lnTo>
                  <a:pt x="53579" y="4604"/>
                </a:lnTo>
                <a:lnTo>
                  <a:pt x="54275" y="4347"/>
                </a:lnTo>
                <a:lnTo>
                  <a:pt x="54146" y="3619"/>
                </a:lnTo>
                <a:lnTo>
                  <a:pt x="54885" y="3737"/>
                </a:lnTo>
                <a:lnTo>
                  <a:pt x="55142" y="3041"/>
                </a:lnTo>
                <a:lnTo>
                  <a:pt x="55709" y="3523"/>
                </a:lnTo>
                <a:lnTo>
                  <a:pt x="56287" y="3041"/>
                </a:lnTo>
                <a:lnTo>
                  <a:pt x="56544" y="3737"/>
                </a:lnTo>
                <a:lnTo>
                  <a:pt x="57283" y="3619"/>
                </a:lnTo>
                <a:lnTo>
                  <a:pt x="57155" y="4347"/>
                </a:lnTo>
                <a:lnTo>
                  <a:pt x="57850" y="4604"/>
                </a:lnTo>
                <a:lnTo>
                  <a:pt x="57379" y="5182"/>
                </a:lnTo>
                <a:lnTo>
                  <a:pt x="57850" y="5749"/>
                </a:lnTo>
                <a:close/>
                <a:moveTo>
                  <a:pt x="55870" y="12879"/>
                </a:moveTo>
                <a:lnTo>
                  <a:pt x="55709" y="13457"/>
                </a:lnTo>
                <a:lnTo>
                  <a:pt x="55560" y="12879"/>
                </a:lnTo>
                <a:lnTo>
                  <a:pt x="55709" y="12622"/>
                </a:lnTo>
                <a:close/>
                <a:moveTo>
                  <a:pt x="55838" y="12419"/>
                </a:moveTo>
                <a:lnTo>
                  <a:pt x="56437" y="11445"/>
                </a:lnTo>
                <a:lnTo>
                  <a:pt x="56930" y="12729"/>
                </a:lnTo>
                <a:lnTo>
                  <a:pt x="56609" y="12911"/>
                </a:lnTo>
                <a:lnTo>
                  <a:pt x="56063" y="12772"/>
                </a:lnTo>
                <a:close/>
                <a:moveTo>
                  <a:pt x="55709" y="23006"/>
                </a:moveTo>
                <a:lnTo>
                  <a:pt x="55560" y="22749"/>
                </a:lnTo>
                <a:lnTo>
                  <a:pt x="55709" y="22160"/>
                </a:lnTo>
                <a:lnTo>
                  <a:pt x="55870" y="22749"/>
                </a:lnTo>
                <a:close/>
                <a:moveTo>
                  <a:pt x="56609" y="22706"/>
                </a:moveTo>
                <a:lnTo>
                  <a:pt x="56930" y="22888"/>
                </a:lnTo>
                <a:lnTo>
                  <a:pt x="56437" y="24183"/>
                </a:lnTo>
                <a:lnTo>
                  <a:pt x="55838" y="23209"/>
                </a:lnTo>
                <a:lnTo>
                  <a:pt x="56063" y="22856"/>
                </a:lnTo>
                <a:close/>
                <a:moveTo>
                  <a:pt x="57658" y="30446"/>
                </a:moveTo>
                <a:lnTo>
                  <a:pt x="58064" y="29953"/>
                </a:lnTo>
                <a:lnTo>
                  <a:pt x="59413" y="30446"/>
                </a:lnTo>
                <a:lnTo>
                  <a:pt x="58064" y="30938"/>
                </a:lnTo>
                <a:close/>
                <a:moveTo>
                  <a:pt x="47434" y="30446"/>
                </a:moveTo>
                <a:lnTo>
                  <a:pt x="48012" y="30285"/>
                </a:lnTo>
                <a:lnTo>
                  <a:pt x="48269" y="30446"/>
                </a:lnTo>
                <a:lnTo>
                  <a:pt x="48012" y="30606"/>
                </a:lnTo>
                <a:close/>
                <a:moveTo>
                  <a:pt x="48483" y="30574"/>
                </a:moveTo>
                <a:lnTo>
                  <a:pt x="49458" y="31174"/>
                </a:lnTo>
                <a:lnTo>
                  <a:pt x="48162" y="31656"/>
                </a:lnTo>
                <a:lnTo>
                  <a:pt x="47980" y="31345"/>
                </a:lnTo>
                <a:lnTo>
                  <a:pt x="48130" y="30788"/>
                </a:lnTo>
                <a:close/>
                <a:moveTo>
                  <a:pt x="41696" y="31238"/>
                </a:moveTo>
                <a:lnTo>
                  <a:pt x="41557" y="31795"/>
                </a:lnTo>
                <a:lnTo>
                  <a:pt x="40048" y="32202"/>
                </a:lnTo>
                <a:lnTo>
                  <a:pt x="41151" y="31099"/>
                </a:lnTo>
                <a:close/>
                <a:moveTo>
                  <a:pt x="37896" y="30446"/>
                </a:moveTo>
                <a:lnTo>
                  <a:pt x="38142" y="30285"/>
                </a:lnTo>
                <a:lnTo>
                  <a:pt x="38731" y="30446"/>
                </a:lnTo>
                <a:lnTo>
                  <a:pt x="38142" y="30606"/>
                </a:lnTo>
                <a:close/>
                <a:moveTo>
                  <a:pt x="38003" y="31656"/>
                </a:moveTo>
                <a:lnTo>
                  <a:pt x="36708" y="31174"/>
                </a:lnTo>
                <a:lnTo>
                  <a:pt x="37682" y="30574"/>
                </a:lnTo>
                <a:lnTo>
                  <a:pt x="38035" y="30788"/>
                </a:lnTo>
                <a:lnTo>
                  <a:pt x="38185" y="31345"/>
                </a:lnTo>
                <a:close/>
                <a:moveTo>
                  <a:pt x="30445" y="32394"/>
                </a:moveTo>
                <a:lnTo>
                  <a:pt x="30938" y="32801"/>
                </a:lnTo>
                <a:lnTo>
                  <a:pt x="30445" y="34139"/>
                </a:lnTo>
                <a:lnTo>
                  <a:pt x="29953" y="32801"/>
                </a:lnTo>
                <a:close/>
                <a:moveTo>
                  <a:pt x="22749" y="30606"/>
                </a:moveTo>
                <a:lnTo>
                  <a:pt x="22170" y="30446"/>
                </a:lnTo>
                <a:lnTo>
                  <a:pt x="22749" y="30285"/>
                </a:lnTo>
                <a:lnTo>
                  <a:pt x="23005" y="30446"/>
                </a:lnTo>
                <a:close/>
                <a:moveTo>
                  <a:pt x="22716" y="31345"/>
                </a:moveTo>
                <a:lnTo>
                  <a:pt x="22866" y="30788"/>
                </a:lnTo>
                <a:lnTo>
                  <a:pt x="23220" y="30574"/>
                </a:lnTo>
                <a:lnTo>
                  <a:pt x="24183" y="31174"/>
                </a:lnTo>
                <a:lnTo>
                  <a:pt x="22898" y="31656"/>
                </a:lnTo>
                <a:close/>
                <a:moveTo>
                  <a:pt x="16433" y="31238"/>
                </a:moveTo>
                <a:lnTo>
                  <a:pt x="16293" y="31795"/>
                </a:lnTo>
                <a:lnTo>
                  <a:pt x="14784" y="32202"/>
                </a:lnTo>
                <a:lnTo>
                  <a:pt x="15887" y="31099"/>
                </a:lnTo>
                <a:close/>
                <a:moveTo>
                  <a:pt x="12622" y="30446"/>
                </a:moveTo>
                <a:lnTo>
                  <a:pt x="12878" y="30285"/>
                </a:lnTo>
                <a:lnTo>
                  <a:pt x="13467" y="30446"/>
                </a:lnTo>
                <a:lnTo>
                  <a:pt x="12878" y="30606"/>
                </a:lnTo>
                <a:close/>
                <a:moveTo>
                  <a:pt x="12739" y="31656"/>
                </a:moveTo>
                <a:lnTo>
                  <a:pt x="11444" y="31174"/>
                </a:lnTo>
                <a:lnTo>
                  <a:pt x="12418" y="30574"/>
                </a:lnTo>
                <a:lnTo>
                  <a:pt x="12771" y="30788"/>
                </a:lnTo>
                <a:lnTo>
                  <a:pt x="12921" y="31345"/>
                </a:lnTo>
                <a:close/>
                <a:moveTo>
                  <a:pt x="5182" y="32394"/>
                </a:moveTo>
                <a:lnTo>
                  <a:pt x="5674" y="32801"/>
                </a:lnTo>
                <a:lnTo>
                  <a:pt x="5182" y="34139"/>
                </a:lnTo>
                <a:lnTo>
                  <a:pt x="4689" y="32801"/>
                </a:lnTo>
                <a:close/>
                <a:moveTo>
                  <a:pt x="3233" y="30446"/>
                </a:moveTo>
                <a:lnTo>
                  <a:pt x="2826" y="30938"/>
                </a:lnTo>
                <a:lnTo>
                  <a:pt x="1488" y="30446"/>
                </a:lnTo>
                <a:lnTo>
                  <a:pt x="2826" y="29953"/>
                </a:lnTo>
                <a:close/>
                <a:moveTo>
                  <a:pt x="6177" y="25650"/>
                </a:moveTo>
                <a:lnTo>
                  <a:pt x="6498" y="25543"/>
                </a:lnTo>
                <a:lnTo>
                  <a:pt x="7194" y="26314"/>
                </a:lnTo>
                <a:lnTo>
                  <a:pt x="7087" y="26913"/>
                </a:lnTo>
                <a:lnTo>
                  <a:pt x="5856" y="27941"/>
                </a:lnTo>
                <a:lnTo>
                  <a:pt x="5299" y="26432"/>
                </a:lnTo>
                <a:lnTo>
                  <a:pt x="5503" y="25864"/>
                </a:lnTo>
                <a:close/>
                <a:moveTo>
                  <a:pt x="5021" y="22749"/>
                </a:moveTo>
                <a:lnTo>
                  <a:pt x="5182" y="22160"/>
                </a:lnTo>
                <a:lnTo>
                  <a:pt x="5342" y="22749"/>
                </a:lnTo>
                <a:lnTo>
                  <a:pt x="5182" y="23006"/>
                </a:lnTo>
                <a:close/>
                <a:moveTo>
                  <a:pt x="5053" y="23209"/>
                </a:moveTo>
                <a:lnTo>
                  <a:pt x="4454" y="24183"/>
                </a:lnTo>
                <a:lnTo>
                  <a:pt x="3972" y="22888"/>
                </a:lnTo>
                <a:lnTo>
                  <a:pt x="4282" y="22706"/>
                </a:lnTo>
                <a:lnTo>
                  <a:pt x="4839" y="22856"/>
                </a:lnTo>
                <a:close/>
                <a:moveTo>
                  <a:pt x="4389" y="19195"/>
                </a:moveTo>
                <a:lnTo>
                  <a:pt x="4539" y="19741"/>
                </a:lnTo>
                <a:lnTo>
                  <a:pt x="3426" y="20844"/>
                </a:lnTo>
                <a:lnTo>
                  <a:pt x="3833" y="19345"/>
                </a:lnTo>
                <a:close/>
                <a:moveTo>
                  <a:pt x="5182" y="12622"/>
                </a:moveTo>
                <a:lnTo>
                  <a:pt x="5342" y="12879"/>
                </a:lnTo>
                <a:lnTo>
                  <a:pt x="5182" y="13468"/>
                </a:lnTo>
                <a:lnTo>
                  <a:pt x="5021" y="12879"/>
                </a:lnTo>
                <a:close/>
                <a:moveTo>
                  <a:pt x="4282" y="12911"/>
                </a:moveTo>
                <a:lnTo>
                  <a:pt x="3972" y="12729"/>
                </a:lnTo>
                <a:lnTo>
                  <a:pt x="4454" y="11445"/>
                </a:lnTo>
                <a:lnTo>
                  <a:pt x="5053" y="12419"/>
                </a:lnTo>
                <a:lnTo>
                  <a:pt x="4839" y="12772"/>
                </a:lnTo>
                <a:close/>
                <a:moveTo>
                  <a:pt x="3233" y="5182"/>
                </a:moveTo>
                <a:lnTo>
                  <a:pt x="2826" y="5675"/>
                </a:lnTo>
                <a:lnTo>
                  <a:pt x="1488" y="5182"/>
                </a:lnTo>
                <a:lnTo>
                  <a:pt x="2826" y="4690"/>
                </a:lnTo>
                <a:close/>
                <a:moveTo>
                  <a:pt x="13467" y="5182"/>
                </a:moveTo>
                <a:lnTo>
                  <a:pt x="12878" y="5332"/>
                </a:lnTo>
                <a:lnTo>
                  <a:pt x="12622" y="5182"/>
                </a:lnTo>
                <a:lnTo>
                  <a:pt x="12878" y="5022"/>
                </a:lnTo>
                <a:close/>
                <a:moveTo>
                  <a:pt x="12418" y="5054"/>
                </a:moveTo>
                <a:lnTo>
                  <a:pt x="11444" y="4454"/>
                </a:lnTo>
                <a:lnTo>
                  <a:pt x="12739" y="3972"/>
                </a:lnTo>
                <a:lnTo>
                  <a:pt x="12921" y="4283"/>
                </a:lnTo>
                <a:lnTo>
                  <a:pt x="12771" y="4840"/>
                </a:lnTo>
                <a:close/>
                <a:moveTo>
                  <a:pt x="19194" y="4379"/>
                </a:moveTo>
                <a:lnTo>
                  <a:pt x="19344" y="3833"/>
                </a:lnTo>
                <a:lnTo>
                  <a:pt x="20854" y="3426"/>
                </a:lnTo>
                <a:lnTo>
                  <a:pt x="19751" y="4529"/>
                </a:lnTo>
                <a:close/>
                <a:moveTo>
                  <a:pt x="23005" y="5182"/>
                </a:moveTo>
                <a:lnTo>
                  <a:pt x="22749" y="5332"/>
                </a:lnTo>
                <a:lnTo>
                  <a:pt x="22170" y="5182"/>
                </a:lnTo>
                <a:lnTo>
                  <a:pt x="22749" y="5022"/>
                </a:lnTo>
                <a:close/>
                <a:moveTo>
                  <a:pt x="22898" y="3972"/>
                </a:moveTo>
                <a:lnTo>
                  <a:pt x="24183" y="4454"/>
                </a:lnTo>
                <a:lnTo>
                  <a:pt x="23220" y="5054"/>
                </a:lnTo>
                <a:lnTo>
                  <a:pt x="22866" y="4840"/>
                </a:lnTo>
                <a:lnTo>
                  <a:pt x="22716" y="4283"/>
                </a:lnTo>
                <a:close/>
                <a:moveTo>
                  <a:pt x="28497" y="5182"/>
                </a:moveTo>
                <a:lnTo>
                  <a:pt x="28090" y="5675"/>
                </a:lnTo>
                <a:lnTo>
                  <a:pt x="26752" y="5182"/>
                </a:lnTo>
                <a:lnTo>
                  <a:pt x="28090" y="4690"/>
                </a:lnTo>
                <a:close/>
                <a:moveTo>
                  <a:pt x="38142" y="5022"/>
                </a:moveTo>
                <a:lnTo>
                  <a:pt x="38731" y="5182"/>
                </a:lnTo>
                <a:lnTo>
                  <a:pt x="38142" y="5332"/>
                </a:lnTo>
                <a:lnTo>
                  <a:pt x="37896" y="5182"/>
                </a:lnTo>
                <a:close/>
                <a:moveTo>
                  <a:pt x="38185" y="4283"/>
                </a:moveTo>
                <a:lnTo>
                  <a:pt x="38035" y="4840"/>
                </a:lnTo>
                <a:lnTo>
                  <a:pt x="37682" y="5054"/>
                </a:lnTo>
                <a:lnTo>
                  <a:pt x="36708" y="4454"/>
                </a:lnTo>
                <a:lnTo>
                  <a:pt x="38003" y="3972"/>
                </a:lnTo>
                <a:close/>
                <a:moveTo>
                  <a:pt x="43077" y="3587"/>
                </a:moveTo>
                <a:lnTo>
                  <a:pt x="42681" y="3180"/>
                </a:lnTo>
                <a:lnTo>
                  <a:pt x="43077" y="1671"/>
                </a:lnTo>
                <a:lnTo>
                  <a:pt x="43484" y="3180"/>
                </a:lnTo>
                <a:close/>
                <a:moveTo>
                  <a:pt x="44458" y="4379"/>
                </a:moveTo>
                <a:lnTo>
                  <a:pt x="44608" y="3833"/>
                </a:lnTo>
                <a:lnTo>
                  <a:pt x="46118" y="3426"/>
                </a:lnTo>
                <a:lnTo>
                  <a:pt x="45015" y="4529"/>
                </a:lnTo>
                <a:close/>
                <a:moveTo>
                  <a:pt x="48269" y="5182"/>
                </a:moveTo>
                <a:lnTo>
                  <a:pt x="48012" y="5332"/>
                </a:lnTo>
                <a:lnTo>
                  <a:pt x="47434" y="5182"/>
                </a:lnTo>
                <a:lnTo>
                  <a:pt x="48012" y="5022"/>
                </a:lnTo>
                <a:close/>
                <a:moveTo>
                  <a:pt x="48162" y="3972"/>
                </a:moveTo>
                <a:lnTo>
                  <a:pt x="49458" y="4454"/>
                </a:lnTo>
                <a:lnTo>
                  <a:pt x="48483" y="5054"/>
                </a:lnTo>
                <a:lnTo>
                  <a:pt x="48130" y="4840"/>
                </a:lnTo>
                <a:lnTo>
                  <a:pt x="47980" y="4283"/>
                </a:lnTo>
                <a:close/>
                <a:moveTo>
                  <a:pt x="54029" y="4208"/>
                </a:moveTo>
                <a:lnTo>
                  <a:pt x="53429" y="4433"/>
                </a:lnTo>
                <a:lnTo>
                  <a:pt x="52519" y="3330"/>
                </a:lnTo>
                <a:lnTo>
                  <a:pt x="53922" y="3576"/>
                </a:lnTo>
                <a:close/>
                <a:moveTo>
                  <a:pt x="57658" y="5182"/>
                </a:moveTo>
                <a:lnTo>
                  <a:pt x="58075" y="4690"/>
                </a:lnTo>
                <a:lnTo>
                  <a:pt x="59413" y="5182"/>
                </a:lnTo>
                <a:lnTo>
                  <a:pt x="58064" y="5675"/>
                </a:lnTo>
                <a:close/>
                <a:moveTo>
                  <a:pt x="57818" y="8597"/>
                </a:moveTo>
                <a:lnTo>
                  <a:pt x="57551" y="7013"/>
                </a:lnTo>
                <a:lnTo>
                  <a:pt x="59135" y="7291"/>
                </a:lnTo>
                <a:lnTo>
                  <a:pt x="59520" y="7751"/>
                </a:lnTo>
                <a:lnTo>
                  <a:pt x="59306" y="8768"/>
                </a:lnTo>
                <a:lnTo>
                  <a:pt x="58289" y="8982"/>
                </a:lnTo>
                <a:close/>
                <a:moveTo>
                  <a:pt x="60473" y="5332"/>
                </a:moveTo>
                <a:lnTo>
                  <a:pt x="60045" y="5182"/>
                </a:lnTo>
                <a:lnTo>
                  <a:pt x="60473" y="5022"/>
                </a:lnTo>
                <a:lnTo>
                  <a:pt x="60869" y="3801"/>
                </a:lnTo>
                <a:lnTo>
                  <a:pt x="59906" y="2934"/>
                </a:lnTo>
                <a:lnTo>
                  <a:pt x="59467" y="3020"/>
                </a:lnTo>
                <a:lnTo>
                  <a:pt x="59756" y="2666"/>
                </a:lnTo>
                <a:lnTo>
                  <a:pt x="59488" y="1403"/>
                </a:lnTo>
                <a:lnTo>
                  <a:pt x="58225" y="1136"/>
                </a:lnTo>
                <a:lnTo>
                  <a:pt x="57883" y="1435"/>
                </a:lnTo>
                <a:lnTo>
                  <a:pt x="57957" y="986"/>
                </a:lnTo>
                <a:lnTo>
                  <a:pt x="57090" y="22"/>
                </a:lnTo>
                <a:lnTo>
                  <a:pt x="55870" y="429"/>
                </a:lnTo>
                <a:lnTo>
                  <a:pt x="55709" y="847"/>
                </a:lnTo>
                <a:lnTo>
                  <a:pt x="55560" y="429"/>
                </a:lnTo>
                <a:lnTo>
                  <a:pt x="54328" y="22"/>
                </a:lnTo>
                <a:lnTo>
                  <a:pt x="53472" y="986"/>
                </a:lnTo>
                <a:lnTo>
                  <a:pt x="53547" y="1435"/>
                </a:lnTo>
                <a:lnTo>
                  <a:pt x="53204" y="1136"/>
                </a:lnTo>
                <a:lnTo>
                  <a:pt x="51941" y="1403"/>
                </a:lnTo>
                <a:lnTo>
                  <a:pt x="51674" y="2666"/>
                </a:lnTo>
                <a:lnTo>
                  <a:pt x="51963" y="3020"/>
                </a:lnTo>
                <a:lnTo>
                  <a:pt x="51513" y="2934"/>
                </a:lnTo>
                <a:lnTo>
                  <a:pt x="50732" y="3641"/>
                </a:lnTo>
                <a:lnTo>
                  <a:pt x="50442" y="2763"/>
                </a:lnTo>
                <a:lnTo>
                  <a:pt x="49426" y="2484"/>
                </a:lnTo>
                <a:lnTo>
                  <a:pt x="49393" y="2581"/>
                </a:lnTo>
                <a:lnTo>
                  <a:pt x="49372" y="2484"/>
                </a:lnTo>
                <a:lnTo>
                  <a:pt x="48344" y="2763"/>
                </a:lnTo>
                <a:lnTo>
                  <a:pt x="48045" y="3673"/>
                </a:lnTo>
                <a:lnTo>
                  <a:pt x="47766" y="3512"/>
                </a:lnTo>
                <a:lnTo>
                  <a:pt x="47584" y="2806"/>
                </a:lnTo>
                <a:lnTo>
                  <a:pt x="46846" y="3009"/>
                </a:lnTo>
                <a:lnTo>
                  <a:pt x="47392" y="2463"/>
                </a:lnTo>
                <a:lnTo>
                  <a:pt x="46878" y="1949"/>
                </a:lnTo>
                <a:lnTo>
                  <a:pt x="46878" y="1393"/>
                </a:lnTo>
                <a:lnTo>
                  <a:pt x="46310" y="1393"/>
                </a:lnTo>
                <a:lnTo>
                  <a:pt x="45797" y="879"/>
                </a:lnTo>
                <a:lnTo>
                  <a:pt x="45251" y="1414"/>
                </a:lnTo>
                <a:lnTo>
                  <a:pt x="45454" y="675"/>
                </a:lnTo>
                <a:lnTo>
                  <a:pt x="44747" y="493"/>
                </a:lnTo>
                <a:lnTo>
                  <a:pt x="44469" y="1"/>
                </a:lnTo>
                <a:lnTo>
                  <a:pt x="43977" y="279"/>
                </a:lnTo>
                <a:lnTo>
                  <a:pt x="43281" y="97"/>
                </a:lnTo>
                <a:lnTo>
                  <a:pt x="43077" y="825"/>
                </a:lnTo>
                <a:lnTo>
                  <a:pt x="42885" y="97"/>
                </a:lnTo>
                <a:lnTo>
                  <a:pt x="42178" y="279"/>
                </a:lnTo>
                <a:lnTo>
                  <a:pt x="41696" y="1"/>
                </a:lnTo>
                <a:lnTo>
                  <a:pt x="41407" y="493"/>
                </a:lnTo>
                <a:lnTo>
                  <a:pt x="40712" y="675"/>
                </a:lnTo>
                <a:lnTo>
                  <a:pt x="40904" y="1414"/>
                </a:lnTo>
                <a:lnTo>
                  <a:pt x="40369" y="879"/>
                </a:lnTo>
                <a:lnTo>
                  <a:pt x="39855" y="1393"/>
                </a:lnTo>
                <a:lnTo>
                  <a:pt x="39288" y="1393"/>
                </a:lnTo>
                <a:lnTo>
                  <a:pt x="39288" y="1949"/>
                </a:lnTo>
                <a:lnTo>
                  <a:pt x="38774" y="2463"/>
                </a:lnTo>
                <a:lnTo>
                  <a:pt x="39309" y="3009"/>
                </a:lnTo>
                <a:lnTo>
                  <a:pt x="38581" y="2806"/>
                </a:lnTo>
                <a:lnTo>
                  <a:pt x="38389" y="3512"/>
                </a:lnTo>
                <a:lnTo>
                  <a:pt x="38110" y="3673"/>
                </a:lnTo>
                <a:lnTo>
                  <a:pt x="37811" y="2763"/>
                </a:lnTo>
                <a:lnTo>
                  <a:pt x="36794" y="2484"/>
                </a:lnTo>
                <a:lnTo>
                  <a:pt x="36761" y="2581"/>
                </a:lnTo>
                <a:lnTo>
                  <a:pt x="36740" y="2484"/>
                </a:lnTo>
                <a:lnTo>
                  <a:pt x="35712" y="2763"/>
                </a:lnTo>
                <a:lnTo>
                  <a:pt x="35423" y="3641"/>
                </a:lnTo>
                <a:lnTo>
                  <a:pt x="34642" y="2934"/>
                </a:lnTo>
                <a:lnTo>
                  <a:pt x="34192" y="3020"/>
                </a:lnTo>
                <a:lnTo>
                  <a:pt x="34492" y="2666"/>
                </a:lnTo>
                <a:lnTo>
                  <a:pt x="34224" y="1403"/>
                </a:lnTo>
                <a:lnTo>
                  <a:pt x="32961" y="1136"/>
                </a:lnTo>
                <a:lnTo>
                  <a:pt x="32608" y="1435"/>
                </a:lnTo>
                <a:lnTo>
                  <a:pt x="32694" y="986"/>
                </a:lnTo>
                <a:lnTo>
                  <a:pt x="31826" y="22"/>
                </a:lnTo>
                <a:lnTo>
                  <a:pt x="30606" y="429"/>
                </a:lnTo>
                <a:lnTo>
                  <a:pt x="30445" y="847"/>
                </a:lnTo>
                <a:lnTo>
                  <a:pt x="30296" y="429"/>
                </a:lnTo>
                <a:lnTo>
                  <a:pt x="29065" y="22"/>
                </a:lnTo>
                <a:lnTo>
                  <a:pt x="28208" y="986"/>
                </a:lnTo>
                <a:lnTo>
                  <a:pt x="28283" y="1435"/>
                </a:lnTo>
                <a:lnTo>
                  <a:pt x="27930" y="1136"/>
                </a:lnTo>
                <a:lnTo>
                  <a:pt x="26677" y="1403"/>
                </a:lnTo>
                <a:lnTo>
                  <a:pt x="26410" y="2666"/>
                </a:lnTo>
                <a:lnTo>
                  <a:pt x="26699" y="3020"/>
                </a:lnTo>
                <a:lnTo>
                  <a:pt x="26249" y="2934"/>
                </a:lnTo>
                <a:lnTo>
                  <a:pt x="25468" y="3641"/>
                </a:lnTo>
                <a:lnTo>
                  <a:pt x="25179" y="2763"/>
                </a:lnTo>
                <a:lnTo>
                  <a:pt x="24162" y="2484"/>
                </a:lnTo>
                <a:lnTo>
                  <a:pt x="24129" y="2581"/>
                </a:lnTo>
                <a:lnTo>
                  <a:pt x="24108" y="2484"/>
                </a:lnTo>
                <a:lnTo>
                  <a:pt x="23080" y="2763"/>
                </a:lnTo>
                <a:lnTo>
                  <a:pt x="22781" y="3673"/>
                </a:lnTo>
                <a:lnTo>
                  <a:pt x="22502" y="3512"/>
                </a:lnTo>
                <a:lnTo>
                  <a:pt x="22320" y="2806"/>
                </a:lnTo>
                <a:lnTo>
                  <a:pt x="21582" y="3009"/>
                </a:lnTo>
                <a:lnTo>
                  <a:pt x="22117" y="2463"/>
                </a:lnTo>
                <a:lnTo>
                  <a:pt x="21603" y="1949"/>
                </a:lnTo>
                <a:lnTo>
                  <a:pt x="21603" y="1393"/>
                </a:lnTo>
                <a:lnTo>
                  <a:pt x="21046" y="1393"/>
                </a:lnTo>
                <a:lnTo>
                  <a:pt x="20533" y="879"/>
                </a:lnTo>
                <a:lnTo>
                  <a:pt x="19987" y="1414"/>
                </a:lnTo>
                <a:lnTo>
                  <a:pt x="20190" y="675"/>
                </a:lnTo>
                <a:lnTo>
                  <a:pt x="19483" y="493"/>
                </a:lnTo>
                <a:lnTo>
                  <a:pt x="19205" y="1"/>
                </a:lnTo>
                <a:lnTo>
                  <a:pt x="18713" y="279"/>
                </a:lnTo>
                <a:lnTo>
                  <a:pt x="18017" y="97"/>
                </a:lnTo>
                <a:lnTo>
                  <a:pt x="17813" y="825"/>
                </a:lnTo>
                <a:lnTo>
                  <a:pt x="17621" y="97"/>
                </a:lnTo>
                <a:lnTo>
                  <a:pt x="16914" y="279"/>
                </a:lnTo>
                <a:lnTo>
                  <a:pt x="16422" y="1"/>
                </a:lnTo>
                <a:lnTo>
                  <a:pt x="16144" y="493"/>
                </a:lnTo>
                <a:lnTo>
                  <a:pt x="15448" y="675"/>
                </a:lnTo>
                <a:lnTo>
                  <a:pt x="15640" y="1414"/>
                </a:lnTo>
                <a:lnTo>
                  <a:pt x="15105" y="879"/>
                </a:lnTo>
                <a:lnTo>
                  <a:pt x="14591" y="1393"/>
                </a:lnTo>
                <a:lnTo>
                  <a:pt x="14024" y="1393"/>
                </a:lnTo>
                <a:lnTo>
                  <a:pt x="14024" y="1949"/>
                </a:lnTo>
                <a:lnTo>
                  <a:pt x="13510" y="2463"/>
                </a:lnTo>
                <a:lnTo>
                  <a:pt x="14045" y="3009"/>
                </a:lnTo>
                <a:lnTo>
                  <a:pt x="13317" y="2806"/>
                </a:lnTo>
                <a:lnTo>
                  <a:pt x="13125" y="3512"/>
                </a:lnTo>
                <a:lnTo>
                  <a:pt x="12846" y="3673"/>
                </a:lnTo>
                <a:lnTo>
                  <a:pt x="12547" y="2763"/>
                </a:lnTo>
                <a:lnTo>
                  <a:pt x="11530" y="2484"/>
                </a:lnTo>
                <a:lnTo>
                  <a:pt x="11498" y="2581"/>
                </a:lnTo>
                <a:lnTo>
                  <a:pt x="11465" y="2484"/>
                </a:lnTo>
                <a:lnTo>
                  <a:pt x="10448" y="2763"/>
                </a:lnTo>
                <a:lnTo>
                  <a:pt x="10159" y="3641"/>
                </a:lnTo>
                <a:lnTo>
                  <a:pt x="9378" y="2934"/>
                </a:lnTo>
                <a:lnTo>
                  <a:pt x="8928" y="3020"/>
                </a:lnTo>
                <a:lnTo>
                  <a:pt x="9217" y="2666"/>
                </a:lnTo>
                <a:lnTo>
                  <a:pt x="8960" y="1403"/>
                </a:lnTo>
                <a:lnTo>
                  <a:pt x="7697" y="1136"/>
                </a:lnTo>
                <a:lnTo>
                  <a:pt x="7344" y="1435"/>
                </a:lnTo>
                <a:lnTo>
                  <a:pt x="7419" y="986"/>
                </a:lnTo>
                <a:lnTo>
                  <a:pt x="6562" y="22"/>
                </a:lnTo>
                <a:lnTo>
                  <a:pt x="5342" y="429"/>
                </a:lnTo>
                <a:lnTo>
                  <a:pt x="5182" y="847"/>
                </a:lnTo>
                <a:lnTo>
                  <a:pt x="5021" y="429"/>
                </a:lnTo>
                <a:lnTo>
                  <a:pt x="3801" y="22"/>
                </a:lnTo>
                <a:lnTo>
                  <a:pt x="2944" y="986"/>
                </a:lnTo>
                <a:lnTo>
                  <a:pt x="3019" y="1435"/>
                </a:lnTo>
                <a:lnTo>
                  <a:pt x="2666" y="1136"/>
                </a:lnTo>
                <a:lnTo>
                  <a:pt x="1403" y="1403"/>
                </a:lnTo>
                <a:lnTo>
                  <a:pt x="1146" y="2666"/>
                </a:lnTo>
                <a:lnTo>
                  <a:pt x="1435" y="3020"/>
                </a:lnTo>
                <a:lnTo>
                  <a:pt x="985" y="2934"/>
                </a:lnTo>
                <a:lnTo>
                  <a:pt x="22" y="3801"/>
                </a:lnTo>
                <a:lnTo>
                  <a:pt x="428" y="5022"/>
                </a:lnTo>
                <a:lnTo>
                  <a:pt x="857" y="5182"/>
                </a:lnTo>
                <a:lnTo>
                  <a:pt x="428" y="5332"/>
                </a:lnTo>
                <a:lnTo>
                  <a:pt x="22" y="6563"/>
                </a:lnTo>
                <a:lnTo>
                  <a:pt x="985" y="7419"/>
                </a:lnTo>
                <a:lnTo>
                  <a:pt x="1435" y="7345"/>
                </a:lnTo>
                <a:lnTo>
                  <a:pt x="1146" y="7698"/>
                </a:lnTo>
                <a:lnTo>
                  <a:pt x="1403" y="8950"/>
                </a:lnTo>
                <a:lnTo>
                  <a:pt x="2666" y="9218"/>
                </a:lnTo>
                <a:lnTo>
                  <a:pt x="3019" y="8929"/>
                </a:lnTo>
                <a:lnTo>
                  <a:pt x="2944" y="9378"/>
                </a:lnTo>
                <a:lnTo>
                  <a:pt x="3640" y="10160"/>
                </a:lnTo>
                <a:lnTo>
                  <a:pt x="2762" y="10449"/>
                </a:lnTo>
                <a:lnTo>
                  <a:pt x="2484" y="11466"/>
                </a:lnTo>
                <a:lnTo>
                  <a:pt x="2591" y="11498"/>
                </a:lnTo>
                <a:lnTo>
                  <a:pt x="2484" y="11519"/>
                </a:lnTo>
                <a:lnTo>
                  <a:pt x="2762" y="12547"/>
                </a:lnTo>
                <a:lnTo>
                  <a:pt x="3672" y="12847"/>
                </a:lnTo>
                <a:lnTo>
                  <a:pt x="3512" y="13125"/>
                </a:lnTo>
                <a:lnTo>
                  <a:pt x="2805" y="13307"/>
                </a:lnTo>
                <a:lnTo>
                  <a:pt x="3008" y="14046"/>
                </a:lnTo>
                <a:lnTo>
                  <a:pt x="2473" y="13511"/>
                </a:lnTo>
                <a:lnTo>
                  <a:pt x="1959" y="14024"/>
                </a:lnTo>
                <a:lnTo>
                  <a:pt x="1392" y="14024"/>
                </a:lnTo>
                <a:lnTo>
                  <a:pt x="1392" y="14592"/>
                </a:lnTo>
                <a:lnTo>
                  <a:pt x="878" y="15106"/>
                </a:lnTo>
                <a:lnTo>
                  <a:pt x="1413" y="15641"/>
                </a:lnTo>
                <a:lnTo>
                  <a:pt x="675" y="15438"/>
                </a:lnTo>
                <a:lnTo>
                  <a:pt x="493" y="16144"/>
                </a:lnTo>
                <a:lnTo>
                  <a:pt x="0" y="16422"/>
                </a:lnTo>
                <a:lnTo>
                  <a:pt x="289" y="16915"/>
                </a:lnTo>
                <a:lnTo>
                  <a:pt x="97" y="17621"/>
                </a:lnTo>
                <a:lnTo>
                  <a:pt x="835" y="17814"/>
                </a:lnTo>
                <a:lnTo>
                  <a:pt x="97" y="18007"/>
                </a:lnTo>
                <a:lnTo>
                  <a:pt x="289" y="18713"/>
                </a:lnTo>
                <a:lnTo>
                  <a:pt x="0" y="19206"/>
                </a:lnTo>
                <a:lnTo>
                  <a:pt x="493" y="19484"/>
                </a:lnTo>
                <a:lnTo>
                  <a:pt x="675" y="20191"/>
                </a:lnTo>
                <a:lnTo>
                  <a:pt x="1413" y="19987"/>
                </a:lnTo>
                <a:lnTo>
                  <a:pt x="878" y="20522"/>
                </a:lnTo>
                <a:lnTo>
                  <a:pt x="1392" y="21036"/>
                </a:lnTo>
                <a:lnTo>
                  <a:pt x="1392" y="21604"/>
                </a:lnTo>
                <a:lnTo>
                  <a:pt x="1959" y="21604"/>
                </a:lnTo>
                <a:lnTo>
                  <a:pt x="2473" y="22117"/>
                </a:lnTo>
                <a:lnTo>
                  <a:pt x="3008" y="21582"/>
                </a:lnTo>
                <a:lnTo>
                  <a:pt x="2805" y="22321"/>
                </a:lnTo>
                <a:lnTo>
                  <a:pt x="3512" y="22503"/>
                </a:lnTo>
                <a:lnTo>
                  <a:pt x="3672" y="22781"/>
                </a:lnTo>
                <a:lnTo>
                  <a:pt x="2762" y="23081"/>
                </a:lnTo>
                <a:lnTo>
                  <a:pt x="2484" y="24098"/>
                </a:lnTo>
                <a:lnTo>
                  <a:pt x="2591" y="24130"/>
                </a:lnTo>
                <a:lnTo>
                  <a:pt x="2484" y="24162"/>
                </a:lnTo>
                <a:lnTo>
                  <a:pt x="2762" y="25179"/>
                </a:lnTo>
                <a:lnTo>
                  <a:pt x="3640" y="25468"/>
                </a:lnTo>
                <a:lnTo>
                  <a:pt x="2944" y="26250"/>
                </a:lnTo>
                <a:lnTo>
                  <a:pt x="3019" y="26699"/>
                </a:lnTo>
                <a:lnTo>
                  <a:pt x="2666" y="26410"/>
                </a:lnTo>
                <a:lnTo>
                  <a:pt x="1403" y="26667"/>
                </a:lnTo>
                <a:lnTo>
                  <a:pt x="1146" y="27930"/>
                </a:lnTo>
                <a:lnTo>
                  <a:pt x="1435" y="28284"/>
                </a:lnTo>
                <a:lnTo>
                  <a:pt x="985" y="28209"/>
                </a:lnTo>
                <a:lnTo>
                  <a:pt x="22" y="29065"/>
                </a:lnTo>
                <a:lnTo>
                  <a:pt x="428" y="30285"/>
                </a:lnTo>
                <a:lnTo>
                  <a:pt x="857" y="30446"/>
                </a:lnTo>
                <a:lnTo>
                  <a:pt x="428" y="30606"/>
                </a:lnTo>
                <a:lnTo>
                  <a:pt x="22" y="31827"/>
                </a:lnTo>
                <a:lnTo>
                  <a:pt x="985" y="32683"/>
                </a:lnTo>
                <a:lnTo>
                  <a:pt x="1435" y="32608"/>
                </a:lnTo>
                <a:lnTo>
                  <a:pt x="1146" y="32962"/>
                </a:lnTo>
                <a:lnTo>
                  <a:pt x="1403" y="34225"/>
                </a:lnTo>
                <a:lnTo>
                  <a:pt x="2666" y="34482"/>
                </a:lnTo>
                <a:lnTo>
                  <a:pt x="3019" y="34193"/>
                </a:lnTo>
                <a:lnTo>
                  <a:pt x="2944" y="34642"/>
                </a:lnTo>
                <a:lnTo>
                  <a:pt x="3801" y="35606"/>
                </a:lnTo>
                <a:lnTo>
                  <a:pt x="5021" y="35199"/>
                </a:lnTo>
                <a:lnTo>
                  <a:pt x="5182" y="34771"/>
                </a:lnTo>
                <a:lnTo>
                  <a:pt x="5342" y="35199"/>
                </a:lnTo>
                <a:lnTo>
                  <a:pt x="6562" y="35606"/>
                </a:lnTo>
                <a:lnTo>
                  <a:pt x="7419" y="34642"/>
                </a:lnTo>
                <a:lnTo>
                  <a:pt x="7344" y="34193"/>
                </a:lnTo>
                <a:lnTo>
                  <a:pt x="7697" y="34482"/>
                </a:lnTo>
                <a:lnTo>
                  <a:pt x="8960" y="34225"/>
                </a:lnTo>
                <a:lnTo>
                  <a:pt x="9217" y="32962"/>
                </a:lnTo>
                <a:lnTo>
                  <a:pt x="8928" y="32608"/>
                </a:lnTo>
                <a:lnTo>
                  <a:pt x="9378" y="32683"/>
                </a:lnTo>
                <a:lnTo>
                  <a:pt x="10159" y="31987"/>
                </a:lnTo>
                <a:lnTo>
                  <a:pt x="10448" y="32865"/>
                </a:lnTo>
                <a:lnTo>
                  <a:pt x="11465" y="33144"/>
                </a:lnTo>
                <a:lnTo>
                  <a:pt x="11498" y="33037"/>
                </a:lnTo>
                <a:lnTo>
                  <a:pt x="11530" y="33144"/>
                </a:lnTo>
                <a:lnTo>
                  <a:pt x="12547" y="32865"/>
                </a:lnTo>
                <a:lnTo>
                  <a:pt x="12846" y="31955"/>
                </a:lnTo>
                <a:lnTo>
                  <a:pt x="13125" y="32116"/>
                </a:lnTo>
                <a:lnTo>
                  <a:pt x="13307" y="32822"/>
                </a:lnTo>
                <a:lnTo>
                  <a:pt x="14045" y="32619"/>
                </a:lnTo>
                <a:lnTo>
                  <a:pt x="13510" y="33154"/>
                </a:lnTo>
                <a:lnTo>
                  <a:pt x="14024" y="33668"/>
                </a:lnTo>
                <a:lnTo>
                  <a:pt x="14024" y="34235"/>
                </a:lnTo>
                <a:lnTo>
                  <a:pt x="14591" y="34235"/>
                </a:lnTo>
                <a:lnTo>
                  <a:pt x="15105" y="34749"/>
                </a:lnTo>
                <a:lnTo>
                  <a:pt x="15640" y="34214"/>
                </a:lnTo>
                <a:lnTo>
                  <a:pt x="15448" y="34953"/>
                </a:lnTo>
                <a:lnTo>
                  <a:pt x="16144" y="35135"/>
                </a:lnTo>
                <a:lnTo>
                  <a:pt x="16422" y="35627"/>
                </a:lnTo>
                <a:lnTo>
                  <a:pt x="16914" y="35349"/>
                </a:lnTo>
                <a:lnTo>
                  <a:pt x="17621" y="35531"/>
                </a:lnTo>
                <a:lnTo>
                  <a:pt x="17813" y="34792"/>
                </a:lnTo>
                <a:lnTo>
                  <a:pt x="18017" y="35531"/>
                </a:lnTo>
                <a:lnTo>
                  <a:pt x="18713" y="35349"/>
                </a:lnTo>
                <a:lnTo>
                  <a:pt x="19205" y="35627"/>
                </a:lnTo>
                <a:lnTo>
                  <a:pt x="19483" y="35135"/>
                </a:lnTo>
                <a:lnTo>
                  <a:pt x="20190" y="34953"/>
                </a:lnTo>
                <a:lnTo>
                  <a:pt x="19987" y="34214"/>
                </a:lnTo>
                <a:lnTo>
                  <a:pt x="20533" y="34749"/>
                </a:lnTo>
                <a:lnTo>
                  <a:pt x="21036" y="34235"/>
                </a:lnTo>
                <a:lnTo>
                  <a:pt x="21603" y="34235"/>
                </a:lnTo>
                <a:lnTo>
                  <a:pt x="21603" y="33668"/>
                </a:lnTo>
                <a:lnTo>
                  <a:pt x="22117" y="33154"/>
                </a:lnTo>
                <a:lnTo>
                  <a:pt x="21582" y="32619"/>
                </a:lnTo>
                <a:lnTo>
                  <a:pt x="22320" y="32822"/>
                </a:lnTo>
                <a:lnTo>
                  <a:pt x="22502" y="32116"/>
                </a:lnTo>
                <a:lnTo>
                  <a:pt x="22781" y="31955"/>
                </a:lnTo>
                <a:lnTo>
                  <a:pt x="23080" y="32865"/>
                </a:lnTo>
                <a:lnTo>
                  <a:pt x="24108" y="33144"/>
                </a:lnTo>
                <a:lnTo>
                  <a:pt x="24129" y="33037"/>
                </a:lnTo>
                <a:lnTo>
                  <a:pt x="24162" y="33144"/>
                </a:lnTo>
                <a:lnTo>
                  <a:pt x="25179" y="32865"/>
                </a:lnTo>
                <a:lnTo>
                  <a:pt x="25468" y="31987"/>
                </a:lnTo>
                <a:lnTo>
                  <a:pt x="26249" y="32683"/>
                </a:lnTo>
                <a:lnTo>
                  <a:pt x="26699" y="32608"/>
                </a:lnTo>
                <a:lnTo>
                  <a:pt x="26410" y="32962"/>
                </a:lnTo>
                <a:lnTo>
                  <a:pt x="26677" y="34225"/>
                </a:lnTo>
                <a:lnTo>
                  <a:pt x="27930" y="34482"/>
                </a:lnTo>
                <a:lnTo>
                  <a:pt x="28283" y="34193"/>
                </a:lnTo>
                <a:lnTo>
                  <a:pt x="28208" y="34642"/>
                </a:lnTo>
                <a:lnTo>
                  <a:pt x="29065" y="35606"/>
                </a:lnTo>
                <a:lnTo>
                  <a:pt x="30296" y="35199"/>
                </a:lnTo>
                <a:lnTo>
                  <a:pt x="30445" y="34771"/>
                </a:lnTo>
                <a:lnTo>
                  <a:pt x="30606" y="35199"/>
                </a:lnTo>
                <a:lnTo>
                  <a:pt x="31826" y="35606"/>
                </a:lnTo>
                <a:lnTo>
                  <a:pt x="32694" y="34642"/>
                </a:lnTo>
                <a:lnTo>
                  <a:pt x="32608" y="34193"/>
                </a:lnTo>
                <a:lnTo>
                  <a:pt x="32961" y="34482"/>
                </a:lnTo>
                <a:lnTo>
                  <a:pt x="34224" y="34225"/>
                </a:lnTo>
                <a:lnTo>
                  <a:pt x="34492" y="32962"/>
                </a:lnTo>
                <a:lnTo>
                  <a:pt x="34192" y="32608"/>
                </a:lnTo>
                <a:lnTo>
                  <a:pt x="34642" y="32683"/>
                </a:lnTo>
                <a:lnTo>
                  <a:pt x="35423" y="31987"/>
                </a:lnTo>
                <a:lnTo>
                  <a:pt x="35712" y="32865"/>
                </a:lnTo>
                <a:lnTo>
                  <a:pt x="36740" y="33144"/>
                </a:lnTo>
                <a:lnTo>
                  <a:pt x="36761" y="33037"/>
                </a:lnTo>
                <a:lnTo>
                  <a:pt x="36794" y="33144"/>
                </a:lnTo>
                <a:lnTo>
                  <a:pt x="37811" y="32865"/>
                </a:lnTo>
                <a:lnTo>
                  <a:pt x="38110" y="31955"/>
                </a:lnTo>
                <a:lnTo>
                  <a:pt x="38389" y="32116"/>
                </a:lnTo>
                <a:lnTo>
                  <a:pt x="38581" y="32822"/>
                </a:lnTo>
                <a:lnTo>
                  <a:pt x="39309" y="32619"/>
                </a:lnTo>
                <a:lnTo>
                  <a:pt x="38774" y="33154"/>
                </a:lnTo>
                <a:lnTo>
                  <a:pt x="39288" y="33668"/>
                </a:lnTo>
                <a:lnTo>
                  <a:pt x="39288" y="34235"/>
                </a:lnTo>
                <a:lnTo>
                  <a:pt x="39855" y="34235"/>
                </a:lnTo>
                <a:lnTo>
                  <a:pt x="40369" y="34749"/>
                </a:lnTo>
                <a:lnTo>
                  <a:pt x="40904" y="34214"/>
                </a:lnTo>
                <a:lnTo>
                  <a:pt x="40712" y="34953"/>
                </a:lnTo>
                <a:lnTo>
                  <a:pt x="41407" y="35135"/>
                </a:lnTo>
                <a:lnTo>
                  <a:pt x="41696" y="35627"/>
                </a:lnTo>
                <a:lnTo>
                  <a:pt x="42178" y="35349"/>
                </a:lnTo>
                <a:lnTo>
                  <a:pt x="42885" y="35531"/>
                </a:lnTo>
                <a:lnTo>
                  <a:pt x="43077" y="34792"/>
                </a:lnTo>
                <a:lnTo>
                  <a:pt x="43281" y="35531"/>
                </a:lnTo>
                <a:lnTo>
                  <a:pt x="43977" y="35349"/>
                </a:lnTo>
                <a:lnTo>
                  <a:pt x="44469" y="35627"/>
                </a:lnTo>
                <a:lnTo>
                  <a:pt x="44747" y="35135"/>
                </a:lnTo>
                <a:lnTo>
                  <a:pt x="45454" y="34953"/>
                </a:lnTo>
                <a:lnTo>
                  <a:pt x="45251" y="34214"/>
                </a:lnTo>
                <a:lnTo>
                  <a:pt x="45797" y="34749"/>
                </a:lnTo>
                <a:lnTo>
                  <a:pt x="46310" y="34235"/>
                </a:lnTo>
                <a:lnTo>
                  <a:pt x="46878" y="34235"/>
                </a:lnTo>
                <a:lnTo>
                  <a:pt x="46878" y="33668"/>
                </a:lnTo>
                <a:lnTo>
                  <a:pt x="47392" y="33154"/>
                </a:lnTo>
                <a:lnTo>
                  <a:pt x="46846" y="32619"/>
                </a:lnTo>
                <a:lnTo>
                  <a:pt x="47584" y="32822"/>
                </a:lnTo>
                <a:lnTo>
                  <a:pt x="47766" y="32116"/>
                </a:lnTo>
                <a:lnTo>
                  <a:pt x="48045" y="31955"/>
                </a:lnTo>
                <a:lnTo>
                  <a:pt x="48344" y="32865"/>
                </a:lnTo>
                <a:lnTo>
                  <a:pt x="49372" y="33144"/>
                </a:lnTo>
                <a:lnTo>
                  <a:pt x="49393" y="33037"/>
                </a:lnTo>
                <a:lnTo>
                  <a:pt x="49426" y="33144"/>
                </a:lnTo>
                <a:lnTo>
                  <a:pt x="50442" y="32865"/>
                </a:lnTo>
                <a:lnTo>
                  <a:pt x="50732" y="31987"/>
                </a:lnTo>
                <a:lnTo>
                  <a:pt x="51513" y="32683"/>
                </a:lnTo>
                <a:lnTo>
                  <a:pt x="51963" y="32608"/>
                </a:lnTo>
                <a:lnTo>
                  <a:pt x="51674" y="32962"/>
                </a:lnTo>
                <a:lnTo>
                  <a:pt x="51941" y="34225"/>
                </a:lnTo>
                <a:lnTo>
                  <a:pt x="53204" y="34482"/>
                </a:lnTo>
                <a:lnTo>
                  <a:pt x="53547" y="34193"/>
                </a:lnTo>
                <a:lnTo>
                  <a:pt x="53472" y="34642"/>
                </a:lnTo>
                <a:lnTo>
                  <a:pt x="54328" y="35606"/>
                </a:lnTo>
                <a:lnTo>
                  <a:pt x="55560" y="35199"/>
                </a:lnTo>
                <a:lnTo>
                  <a:pt x="55709" y="34771"/>
                </a:lnTo>
                <a:lnTo>
                  <a:pt x="55870" y="35199"/>
                </a:lnTo>
                <a:lnTo>
                  <a:pt x="57101" y="35606"/>
                </a:lnTo>
                <a:lnTo>
                  <a:pt x="57957" y="34642"/>
                </a:lnTo>
                <a:lnTo>
                  <a:pt x="57883" y="34193"/>
                </a:lnTo>
                <a:lnTo>
                  <a:pt x="58225" y="34482"/>
                </a:lnTo>
                <a:lnTo>
                  <a:pt x="59488" y="34225"/>
                </a:lnTo>
                <a:lnTo>
                  <a:pt x="59756" y="32962"/>
                </a:lnTo>
                <a:lnTo>
                  <a:pt x="59467" y="32608"/>
                </a:lnTo>
                <a:lnTo>
                  <a:pt x="59906" y="32683"/>
                </a:lnTo>
                <a:lnTo>
                  <a:pt x="60869" y="31827"/>
                </a:lnTo>
                <a:lnTo>
                  <a:pt x="60473" y="30606"/>
                </a:lnTo>
                <a:lnTo>
                  <a:pt x="60045" y="30446"/>
                </a:lnTo>
                <a:lnTo>
                  <a:pt x="60473" y="30285"/>
                </a:lnTo>
                <a:lnTo>
                  <a:pt x="60869" y="29065"/>
                </a:lnTo>
                <a:lnTo>
                  <a:pt x="59906" y="28209"/>
                </a:lnTo>
                <a:lnTo>
                  <a:pt x="59467" y="28284"/>
                </a:lnTo>
                <a:lnTo>
                  <a:pt x="59756" y="27930"/>
                </a:lnTo>
                <a:lnTo>
                  <a:pt x="59488" y="26667"/>
                </a:lnTo>
                <a:lnTo>
                  <a:pt x="58225" y="26410"/>
                </a:lnTo>
                <a:lnTo>
                  <a:pt x="57883" y="26699"/>
                </a:lnTo>
                <a:lnTo>
                  <a:pt x="57957" y="26250"/>
                </a:lnTo>
                <a:lnTo>
                  <a:pt x="57251" y="25468"/>
                </a:lnTo>
                <a:lnTo>
                  <a:pt x="58139" y="25179"/>
                </a:lnTo>
                <a:lnTo>
                  <a:pt x="58407" y="24162"/>
                </a:lnTo>
                <a:lnTo>
                  <a:pt x="58311" y="24130"/>
                </a:lnTo>
                <a:lnTo>
                  <a:pt x="58407" y="24098"/>
                </a:lnTo>
                <a:lnTo>
                  <a:pt x="58139" y="23081"/>
                </a:lnTo>
                <a:lnTo>
                  <a:pt x="57219" y="22781"/>
                </a:lnTo>
                <a:lnTo>
                  <a:pt x="57390" y="22503"/>
                </a:lnTo>
                <a:lnTo>
                  <a:pt x="58086" y="22321"/>
                </a:lnTo>
                <a:lnTo>
                  <a:pt x="57893" y="21582"/>
                </a:lnTo>
                <a:lnTo>
                  <a:pt x="58428" y="22117"/>
                </a:lnTo>
                <a:lnTo>
                  <a:pt x="58942" y="21604"/>
                </a:lnTo>
                <a:lnTo>
                  <a:pt x="59510" y="21604"/>
                </a:lnTo>
                <a:lnTo>
                  <a:pt x="59510" y="21036"/>
                </a:lnTo>
                <a:lnTo>
                  <a:pt x="60024" y="20522"/>
                </a:lnTo>
                <a:lnTo>
                  <a:pt x="59478" y="19987"/>
                </a:lnTo>
                <a:lnTo>
                  <a:pt x="60216" y="20191"/>
                </a:lnTo>
                <a:lnTo>
                  <a:pt x="60409" y="19484"/>
                </a:lnTo>
                <a:lnTo>
                  <a:pt x="60891" y="19206"/>
                </a:lnTo>
                <a:lnTo>
                  <a:pt x="60612" y="18713"/>
                </a:lnTo>
                <a:lnTo>
                  <a:pt x="60794" y="18007"/>
                </a:lnTo>
                <a:lnTo>
                  <a:pt x="60066" y="17814"/>
                </a:lnTo>
                <a:lnTo>
                  <a:pt x="60794" y="17621"/>
                </a:lnTo>
                <a:lnTo>
                  <a:pt x="60612" y="16915"/>
                </a:lnTo>
                <a:lnTo>
                  <a:pt x="60891" y="16422"/>
                </a:lnTo>
                <a:lnTo>
                  <a:pt x="60409" y="16144"/>
                </a:lnTo>
                <a:lnTo>
                  <a:pt x="60216" y="15438"/>
                </a:lnTo>
                <a:lnTo>
                  <a:pt x="59478" y="15641"/>
                </a:lnTo>
                <a:lnTo>
                  <a:pt x="60024" y="15095"/>
                </a:lnTo>
                <a:lnTo>
                  <a:pt x="59510" y="14592"/>
                </a:lnTo>
                <a:lnTo>
                  <a:pt x="59510" y="14024"/>
                </a:lnTo>
                <a:lnTo>
                  <a:pt x="58942" y="14024"/>
                </a:lnTo>
                <a:lnTo>
                  <a:pt x="58428" y="13511"/>
                </a:lnTo>
                <a:lnTo>
                  <a:pt x="57893" y="14046"/>
                </a:lnTo>
                <a:lnTo>
                  <a:pt x="58086" y="13307"/>
                </a:lnTo>
                <a:lnTo>
                  <a:pt x="57390" y="13125"/>
                </a:lnTo>
                <a:lnTo>
                  <a:pt x="57230" y="12847"/>
                </a:lnTo>
                <a:lnTo>
                  <a:pt x="58139" y="12547"/>
                </a:lnTo>
                <a:lnTo>
                  <a:pt x="58407" y="11519"/>
                </a:lnTo>
                <a:lnTo>
                  <a:pt x="58311" y="11498"/>
                </a:lnTo>
                <a:lnTo>
                  <a:pt x="58407" y="11466"/>
                </a:lnTo>
                <a:lnTo>
                  <a:pt x="58139" y="10449"/>
                </a:lnTo>
                <a:lnTo>
                  <a:pt x="57251" y="10160"/>
                </a:lnTo>
                <a:lnTo>
                  <a:pt x="57957" y="9378"/>
                </a:lnTo>
                <a:lnTo>
                  <a:pt x="57883" y="8929"/>
                </a:lnTo>
                <a:lnTo>
                  <a:pt x="58225" y="9218"/>
                </a:lnTo>
                <a:lnTo>
                  <a:pt x="59488" y="8950"/>
                </a:lnTo>
                <a:lnTo>
                  <a:pt x="59756" y="7698"/>
                </a:lnTo>
                <a:lnTo>
                  <a:pt x="59467" y="7345"/>
                </a:lnTo>
                <a:lnTo>
                  <a:pt x="59906" y="7419"/>
                </a:lnTo>
                <a:lnTo>
                  <a:pt x="60869" y="6563"/>
                </a:lnTo>
                <a:lnTo>
                  <a:pt x="60473" y="5332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/>
          <p:nvPr/>
        </p:nvSpPr>
        <p:spPr>
          <a:xfrm rot="-9402617" flipH="1">
            <a:off x="-1289965" y="3429956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 rot="-1397383">
            <a:off x="-1289965" y="-1751647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 rot="-5400000">
            <a:off x="6981676" y="993029"/>
            <a:ext cx="5396313" cy="3157442"/>
          </a:xfrm>
          <a:custGeom>
            <a:avLst/>
            <a:gdLst/>
            <a:ahLst/>
            <a:cxnLst/>
            <a:rect l="l" t="t" r="r" b="b"/>
            <a:pathLst>
              <a:path w="60891" h="35628" extrusionOk="0">
                <a:moveTo>
                  <a:pt x="60291" y="5503"/>
                </a:moveTo>
                <a:lnTo>
                  <a:pt x="60623" y="6499"/>
                </a:lnTo>
                <a:lnTo>
                  <a:pt x="59842" y="7184"/>
                </a:lnTo>
                <a:lnTo>
                  <a:pt x="59242" y="7088"/>
                </a:lnTo>
                <a:lnTo>
                  <a:pt x="58214" y="5857"/>
                </a:lnTo>
                <a:lnTo>
                  <a:pt x="59724" y="5300"/>
                </a:lnTo>
                <a:close/>
                <a:moveTo>
                  <a:pt x="59724" y="5064"/>
                </a:moveTo>
                <a:lnTo>
                  <a:pt x="58214" y="4508"/>
                </a:lnTo>
                <a:lnTo>
                  <a:pt x="59242" y="3277"/>
                </a:lnTo>
                <a:lnTo>
                  <a:pt x="59842" y="3170"/>
                </a:lnTo>
                <a:lnTo>
                  <a:pt x="60612" y="3865"/>
                </a:lnTo>
                <a:lnTo>
                  <a:pt x="60291" y="4850"/>
                </a:lnTo>
                <a:close/>
                <a:moveTo>
                  <a:pt x="59124" y="3073"/>
                </a:moveTo>
                <a:lnTo>
                  <a:pt x="57551" y="3352"/>
                </a:lnTo>
                <a:lnTo>
                  <a:pt x="57818" y="1767"/>
                </a:lnTo>
                <a:lnTo>
                  <a:pt x="58289" y="1371"/>
                </a:lnTo>
                <a:lnTo>
                  <a:pt x="59306" y="1585"/>
                </a:lnTo>
                <a:lnTo>
                  <a:pt x="59520" y="2613"/>
                </a:lnTo>
                <a:close/>
                <a:moveTo>
                  <a:pt x="57615" y="1649"/>
                </a:moveTo>
                <a:lnTo>
                  <a:pt x="56384" y="2677"/>
                </a:lnTo>
                <a:lnTo>
                  <a:pt x="55827" y="1168"/>
                </a:lnTo>
                <a:lnTo>
                  <a:pt x="56041" y="600"/>
                </a:lnTo>
                <a:lnTo>
                  <a:pt x="57026" y="279"/>
                </a:lnTo>
                <a:lnTo>
                  <a:pt x="57722" y="1050"/>
                </a:lnTo>
                <a:close/>
                <a:moveTo>
                  <a:pt x="55592" y="1168"/>
                </a:moveTo>
                <a:lnTo>
                  <a:pt x="55046" y="2677"/>
                </a:lnTo>
                <a:lnTo>
                  <a:pt x="53804" y="1649"/>
                </a:lnTo>
                <a:lnTo>
                  <a:pt x="53708" y="1050"/>
                </a:lnTo>
                <a:lnTo>
                  <a:pt x="54403" y="279"/>
                </a:lnTo>
                <a:lnTo>
                  <a:pt x="55388" y="600"/>
                </a:lnTo>
                <a:close/>
                <a:moveTo>
                  <a:pt x="53611" y="1767"/>
                </a:moveTo>
                <a:lnTo>
                  <a:pt x="53879" y="3352"/>
                </a:lnTo>
                <a:lnTo>
                  <a:pt x="52294" y="3073"/>
                </a:lnTo>
                <a:lnTo>
                  <a:pt x="51909" y="2613"/>
                </a:lnTo>
                <a:lnTo>
                  <a:pt x="52123" y="1585"/>
                </a:lnTo>
                <a:lnTo>
                  <a:pt x="53140" y="1371"/>
                </a:lnTo>
                <a:close/>
                <a:moveTo>
                  <a:pt x="52177" y="3277"/>
                </a:moveTo>
                <a:lnTo>
                  <a:pt x="53204" y="4508"/>
                </a:lnTo>
                <a:lnTo>
                  <a:pt x="51695" y="5064"/>
                </a:lnTo>
                <a:lnTo>
                  <a:pt x="51128" y="4850"/>
                </a:lnTo>
                <a:lnTo>
                  <a:pt x="50806" y="3865"/>
                </a:lnTo>
                <a:lnTo>
                  <a:pt x="51588" y="3170"/>
                </a:lnTo>
                <a:close/>
                <a:moveTo>
                  <a:pt x="51224" y="5118"/>
                </a:moveTo>
                <a:lnTo>
                  <a:pt x="51213" y="5118"/>
                </a:lnTo>
                <a:lnTo>
                  <a:pt x="51385" y="5182"/>
                </a:lnTo>
                <a:lnTo>
                  <a:pt x="51213" y="5236"/>
                </a:lnTo>
                <a:lnTo>
                  <a:pt x="51224" y="5236"/>
                </a:lnTo>
                <a:lnTo>
                  <a:pt x="49715" y="5803"/>
                </a:lnTo>
                <a:lnTo>
                  <a:pt x="48687" y="5182"/>
                </a:lnTo>
                <a:lnTo>
                  <a:pt x="49715" y="4551"/>
                </a:lnTo>
                <a:lnTo>
                  <a:pt x="50956" y="5022"/>
                </a:lnTo>
                <a:lnTo>
                  <a:pt x="50956" y="5022"/>
                </a:lnTo>
                <a:lnTo>
                  <a:pt x="51021" y="5043"/>
                </a:lnTo>
                <a:lnTo>
                  <a:pt x="51224" y="5118"/>
                </a:lnTo>
                <a:close/>
                <a:moveTo>
                  <a:pt x="50871" y="4754"/>
                </a:moveTo>
                <a:lnTo>
                  <a:pt x="49950" y="4411"/>
                </a:lnTo>
                <a:lnTo>
                  <a:pt x="50624" y="3994"/>
                </a:lnTo>
                <a:close/>
                <a:moveTo>
                  <a:pt x="50550" y="3780"/>
                </a:moveTo>
                <a:lnTo>
                  <a:pt x="49693" y="4315"/>
                </a:lnTo>
                <a:lnTo>
                  <a:pt x="48248" y="3769"/>
                </a:lnTo>
                <a:lnTo>
                  <a:pt x="48516" y="2945"/>
                </a:lnTo>
                <a:lnTo>
                  <a:pt x="49393" y="2699"/>
                </a:lnTo>
                <a:lnTo>
                  <a:pt x="50271" y="2945"/>
                </a:lnTo>
                <a:close/>
                <a:moveTo>
                  <a:pt x="47959" y="3876"/>
                </a:moveTo>
                <a:lnTo>
                  <a:pt x="47745" y="4251"/>
                </a:lnTo>
                <a:lnTo>
                  <a:pt x="47895" y="4829"/>
                </a:lnTo>
                <a:lnTo>
                  <a:pt x="47006" y="5064"/>
                </a:lnTo>
                <a:lnTo>
                  <a:pt x="45251" y="4593"/>
                </a:lnTo>
                <a:lnTo>
                  <a:pt x="46535" y="3319"/>
                </a:lnTo>
                <a:lnTo>
                  <a:pt x="47424" y="3073"/>
                </a:lnTo>
                <a:lnTo>
                  <a:pt x="47584" y="3651"/>
                </a:lnTo>
                <a:close/>
                <a:moveTo>
                  <a:pt x="46428" y="3116"/>
                </a:moveTo>
                <a:lnTo>
                  <a:pt x="44672" y="3587"/>
                </a:lnTo>
                <a:lnTo>
                  <a:pt x="45143" y="1831"/>
                </a:lnTo>
                <a:lnTo>
                  <a:pt x="45797" y="1189"/>
                </a:lnTo>
                <a:lnTo>
                  <a:pt x="46214" y="1607"/>
                </a:lnTo>
                <a:lnTo>
                  <a:pt x="46653" y="1607"/>
                </a:lnTo>
                <a:lnTo>
                  <a:pt x="46653" y="2046"/>
                </a:lnTo>
                <a:lnTo>
                  <a:pt x="47081" y="2463"/>
                </a:lnTo>
                <a:lnTo>
                  <a:pt x="46428" y="3116"/>
                </a:lnTo>
                <a:close/>
                <a:moveTo>
                  <a:pt x="44940" y="1724"/>
                </a:moveTo>
                <a:lnTo>
                  <a:pt x="43666" y="3009"/>
                </a:lnTo>
                <a:lnTo>
                  <a:pt x="43195" y="1253"/>
                </a:lnTo>
                <a:lnTo>
                  <a:pt x="43431" y="365"/>
                </a:lnTo>
                <a:lnTo>
                  <a:pt x="44009" y="515"/>
                </a:lnTo>
                <a:lnTo>
                  <a:pt x="44383" y="301"/>
                </a:lnTo>
                <a:lnTo>
                  <a:pt x="44608" y="675"/>
                </a:lnTo>
                <a:lnTo>
                  <a:pt x="45186" y="836"/>
                </a:lnTo>
                <a:close/>
                <a:moveTo>
                  <a:pt x="42970" y="1253"/>
                </a:moveTo>
                <a:lnTo>
                  <a:pt x="42499" y="3009"/>
                </a:lnTo>
                <a:lnTo>
                  <a:pt x="41215" y="1724"/>
                </a:lnTo>
                <a:lnTo>
                  <a:pt x="40979" y="836"/>
                </a:lnTo>
                <a:lnTo>
                  <a:pt x="41557" y="675"/>
                </a:lnTo>
                <a:lnTo>
                  <a:pt x="41771" y="301"/>
                </a:lnTo>
                <a:lnTo>
                  <a:pt x="42146" y="515"/>
                </a:lnTo>
                <a:lnTo>
                  <a:pt x="42724" y="365"/>
                </a:lnTo>
                <a:close/>
                <a:moveTo>
                  <a:pt x="41022" y="1831"/>
                </a:moveTo>
                <a:lnTo>
                  <a:pt x="41482" y="3587"/>
                </a:lnTo>
                <a:lnTo>
                  <a:pt x="39737" y="3116"/>
                </a:lnTo>
                <a:lnTo>
                  <a:pt x="39084" y="2463"/>
                </a:lnTo>
                <a:lnTo>
                  <a:pt x="39502" y="2046"/>
                </a:lnTo>
                <a:lnTo>
                  <a:pt x="39502" y="1607"/>
                </a:lnTo>
                <a:lnTo>
                  <a:pt x="39941" y="1607"/>
                </a:lnTo>
                <a:lnTo>
                  <a:pt x="40369" y="1189"/>
                </a:lnTo>
                <a:lnTo>
                  <a:pt x="41022" y="1831"/>
                </a:lnTo>
                <a:close/>
                <a:moveTo>
                  <a:pt x="39620" y="3319"/>
                </a:moveTo>
                <a:lnTo>
                  <a:pt x="40904" y="4593"/>
                </a:lnTo>
                <a:lnTo>
                  <a:pt x="39149" y="5064"/>
                </a:lnTo>
                <a:lnTo>
                  <a:pt x="38260" y="4829"/>
                </a:lnTo>
                <a:lnTo>
                  <a:pt x="38421" y="4251"/>
                </a:lnTo>
                <a:lnTo>
                  <a:pt x="38196" y="3876"/>
                </a:lnTo>
                <a:lnTo>
                  <a:pt x="38581" y="3651"/>
                </a:lnTo>
                <a:lnTo>
                  <a:pt x="38731" y="3073"/>
                </a:lnTo>
                <a:close/>
                <a:moveTo>
                  <a:pt x="37907" y="3769"/>
                </a:moveTo>
                <a:lnTo>
                  <a:pt x="36472" y="4315"/>
                </a:lnTo>
                <a:lnTo>
                  <a:pt x="35605" y="3780"/>
                </a:lnTo>
                <a:lnTo>
                  <a:pt x="35884" y="2945"/>
                </a:lnTo>
                <a:lnTo>
                  <a:pt x="36761" y="2699"/>
                </a:lnTo>
                <a:lnTo>
                  <a:pt x="37639" y="2945"/>
                </a:lnTo>
                <a:close/>
                <a:moveTo>
                  <a:pt x="35541" y="3994"/>
                </a:moveTo>
                <a:lnTo>
                  <a:pt x="36215" y="4411"/>
                </a:lnTo>
                <a:lnTo>
                  <a:pt x="35295" y="4754"/>
                </a:lnTo>
                <a:close/>
                <a:moveTo>
                  <a:pt x="34942" y="5118"/>
                </a:moveTo>
                <a:lnTo>
                  <a:pt x="34942" y="5118"/>
                </a:lnTo>
                <a:lnTo>
                  <a:pt x="35199" y="5022"/>
                </a:lnTo>
                <a:lnTo>
                  <a:pt x="35199" y="5022"/>
                </a:lnTo>
                <a:lnTo>
                  <a:pt x="35199" y="5022"/>
                </a:lnTo>
                <a:lnTo>
                  <a:pt x="36451" y="4551"/>
                </a:lnTo>
                <a:lnTo>
                  <a:pt x="37468" y="5182"/>
                </a:lnTo>
                <a:lnTo>
                  <a:pt x="36451" y="5803"/>
                </a:lnTo>
                <a:lnTo>
                  <a:pt x="35199" y="5332"/>
                </a:lnTo>
                <a:lnTo>
                  <a:pt x="35199" y="5332"/>
                </a:lnTo>
                <a:lnTo>
                  <a:pt x="35166" y="5321"/>
                </a:lnTo>
                <a:lnTo>
                  <a:pt x="34942" y="5236"/>
                </a:lnTo>
                <a:lnTo>
                  <a:pt x="34942" y="5236"/>
                </a:lnTo>
                <a:lnTo>
                  <a:pt x="34781" y="5182"/>
                </a:lnTo>
                <a:close/>
                <a:moveTo>
                  <a:pt x="35348" y="3865"/>
                </a:moveTo>
                <a:lnTo>
                  <a:pt x="35027" y="4850"/>
                </a:lnTo>
                <a:lnTo>
                  <a:pt x="34460" y="5064"/>
                </a:lnTo>
                <a:lnTo>
                  <a:pt x="32950" y="4508"/>
                </a:lnTo>
                <a:lnTo>
                  <a:pt x="33978" y="3277"/>
                </a:lnTo>
                <a:lnTo>
                  <a:pt x="34578" y="3170"/>
                </a:lnTo>
                <a:close/>
                <a:moveTo>
                  <a:pt x="33860" y="3073"/>
                </a:moveTo>
                <a:lnTo>
                  <a:pt x="32276" y="3341"/>
                </a:lnTo>
                <a:lnTo>
                  <a:pt x="32554" y="1767"/>
                </a:lnTo>
                <a:lnTo>
                  <a:pt x="33015" y="1371"/>
                </a:lnTo>
                <a:lnTo>
                  <a:pt x="34032" y="1585"/>
                </a:lnTo>
                <a:lnTo>
                  <a:pt x="34246" y="2613"/>
                </a:lnTo>
                <a:close/>
                <a:moveTo>
                  <a:pt x="32351" y="1649"/>
                </a:moveTo>
                <a:lnTo>
                  <a:pt x="31120" y="2677"/>
                </a:lnTo>
                <a:lnTo>
                  <a:pt x="30563" y="1168"/>
                </a:lnTo>
                <a:lnTo>
                  <a:pt x="30777" y="600"/>
                </a:lnTo>
                <a:lnTo>
                  <a:pt x="31762" y="279"/>
                </a:lnTo>
                <a:lnTo>
                  <a:pt x="32458" y="1050"/>
                </a:lnTo>
                <a:close/>
                <a:moveTo>
                  <a:pt x="30328" y="1168"/>
                </a:moveTo>
                <a:lnTo>
                  <a:pt x="29771" y="2677"/>
                </a:lnTo>
                <a:lnTo>
                  <a:pt x="28540" y="1649"/>
                </a:lnTo>
                <a:lnTo>
                  <a:pt x="28444" y="1050"/>
                </a:lnTo>
                <a:lnTo>
                  <a:pt x="29129" y="279"/>
                </a:lnTo>
                <a:lnTo>
                  <a:pt x="30124" y="600"/>
                </a:lnTo>
                <a:close/>
                <a:moveTo>
                  <a:pt x="28337" y="1767"/>
                </a:moveTo>
                <a:lnTo>
                  <a:pt x="28615" y="3341"/>
                </a:lnTo>
                <a:lnTo>
                  <a:pt x="27031" y="3073"/>
                </a:lnTo>
                <a:lnTo>
                  <a:pt x="26645" y="2613"/>
                </a:lnTo>
                <a:lnTo>
                  <a:pt x="26859" y="1585"/>
                </a:lnTo>
                <a:lnTo>
                  <a:pt x="27876" y="1371"/>
                </a:lnTo>
                <a:close/>
                <a:moveTo>
                  <a:pt x="26913" y="3277"/>
                </a:moveTo>
                <a:lnTo>
                  <a:pt x="27940" y="4508"/>
                </a:lnTo>
                <a:lnTo>
                  <a:pt x="26431" y="5064"/>
                </a:lnTo>
                <a:lnTo>
                  <a:pt x="25864" y="4850"/>
                </a:lnTo>
                <a:lnTo>
                  <a:pt x="25543" y="3865"/>
                </a:lnTo>
                <a:lnTo>
                  <a:pt x="26313" y="3170"/>
                </a:lnTo>
                <a:close/>
                <a:moveTo>
                  <a:pt x="25949" y="5118"/>
                </a:moveTo>
                <a:lnTo>
                  <a:pt x="25949" y="5118"/>
                </a:lnTo>
                <a:lnTo>
                  <a:pt x="26121" y="5182"/>
                </a:lnTo>
                <a:lnTo>
                  <a:pt x="25949" y="5236"/>
                </a:lnTo>
                <a:lnTo>
                  <a:pt x="25949" y="5236"/>
                </a:lnTo>
                <a:lnTo>
                  <a:pt x="25789" y="5300"/>
                </a:lnTo>
                <a:lnTo>
                  <a:pt x="25692" y="5332"/>
                </a:lnTo>
                <a:lnTo>
                  <a:pt x="25692" y="5332"/>
                </a:lnTo>
                <a:lnTo>
                  <a:pt x="24440" y="5803"/>
                </a:lnTo>
                <a:lnTo>
                  <a:pt x="23423" y="5182"/>
                </a:lnTo>
                <a:lnTo>
                  <a:pt x="24440" y="4551"/>
                </a:lnTo>
                <a:lnTo>
                  <a:pt x="25692" y="5022"/>
                </a:lnTo>
                <a:lnTo>
                  <a:pt x="25692" y="5022"/>
                </a:lnTo>
                <a:lnTo>
                  <a:pt x="25949" y="5118"/>
                </a:lnTo>
                <a:close/>
                <a:moveTo>
                  <a:pt x="25607" y="4754"/>
                </a:moveTo>
                <a:lnTo>
                  <a:pt x="24686" y="4411"/>
                </a:lnTo>
                <a:lnTo>
                  <a:pt x="25350" y="3994"/>
                </a:lnTo>
                <a:close/>
                <a:moveTo>
                  <a:pt x="25286" y="3780"/>
                </a:moveTo>
                <a:lnTo>
                  <a:pt x="24419" y="4315"/>
                </a:lnTo>
                <a:lnTo>
                  <a:pt x="22984" y="3769"/>
                </a:lnTo>
                <a:lnTo>
                  <a:pt x="23252" y="2945"/>
                </a:lnTo>
                <a:lnTo>
                  <a:pt x="24129" y="2699"/>
                </a:lnTo>
                <a:lnTo>
                  <a:pt x="25007" y="2945"/>
                </a:lnTo>
                <a:close/>
                <a:moveTo>
                  <a:pt x="22695" y="3876"/>
                </a:moveTo>
                <a:lnTo>
                  <a:pt x="22481" y="4251"/>
                </a:lnTo>
                <a:lnTo>
                  <a:pt x="22631" y="4829"/>
                </a:lnTo>
                <a:lnTo>
                  <a:pt x="21742" y="5064"/>
                </a:lnTo>
                <a:lnTo>
                  <a:pt x="19987" y="4593"/>
                </a:lnTo>
                <a:lnTo>
                  <a:pt x="21271" y="3319"/>
                </a:lnTo>
                <a:lnTo>
                  <a:pt x="22160" y="3073"/>
                </a:lnTo>
                <a:lnTo>
                  <a:pt x="22320" y="3651"/>
                </a:lnTo>
                <a:close/>
                <a:moveTo>
                  <a:pt x="21164" y="3116"/>
                </a:moveTo>
                <a:lnTo>
                  <a:pt x="19409" y="3587"/>
                </a:lnTo>
                <a:lnTo>
                  <a:pt x="19880" y="1831"/>
                </a:lnTo>
                <a:lnTo>
                  <a:pt x="20533" y="1189"/>
                </a:lnTo>
                <a:lnTo>
                  <a:pt x="20950" y="1607"/>
                </a:lnTo>
                <a:lnTo>
                  <a:pt x="21389" y="1607"/>
                </a:lnTo>
                <a:lnTo>
                  <a:pt x="21389" y="2046"/>
                </a:lnTo>
                <a:lnTo>
                  <a:pt x="21806" y="2463"/>
                </a:lnTo>
                <a:lnTo>
                  <a:pt x="21164" y="3116"/>
                </a:lnTo>
                <a:close/>
                <a:moveTo>
                  <a:pt x="19676" y="1724"/>
                </a:moveTo>
                <a:lnTo>
                  <a:pt x="18402" y="3009"/>
                </a:lnTo>
                <a:lnTo>
                  <a:pt x="17931" y="1253"/>
                </a:lnTo>
                <a:lnTo>
                  <a:pt x="18167" y="365"/>
                </a:lnTo>
                <a:lnTo>
                  <a:pt x="18745" y="515"/>
                </a:lnTo>
                <a:lnTo>
                  <a:pt x="19120" y="301"/>
                </a:lnTo>
                <a:lnTo>
                  <a:pt x="19344" y="675"/>
                </a:lnTo>
                <a:lnTo>
                  <a:pt x="19922" y="836"/>
                </a:lnTo>
                <a:close/>
                <a:moveTo>
                  <a:pt x="17706" y="1253"/>
                </a:moveTo>
                <a:lnTo>
                  <a:pt x="17235" y="3009"/>
                </a:lnTo>
                <a:lnTo>
                  <a:pt x="15951" y="1724"/>
                </a:lnTo>
                <a:lnTo>
                  <a:pt x="15715" y="836"/>
                </a:lnTo>
                <a:lnTo>
                  <a:pt x="16283" y="675"/>
                </a:lnTo>
                <a:lnTo>
                  <a:pt x="16507" y="301"/>
                </a:lnTo>
                <a:lnTo>
                  <a:pt x="16882" y="515"/>
                </a:lnTo>
                <a:lnTo>
                  <a:pt x="17460" y="365"/>
                </a:lnTo>
                <a:close/>
                <a:moveTo>
                  <a:pt x="15747" y="1831"/>
                </a:moveTo>
                <a:lnTo>
                  <a:pt x="16218" y="3587"/>
                </a:lnTo>
                <a:lnTo>
                  <a:pt x="14474" y="3116"/>
                </a:lnTo>
                <a:lnTo>
                  <a:pt x="13821" y="2463"/>
                </a:lnTo>
                <a:lnTo>
                  <a:pt x="14238" y="2046"/>
                </a:lnTo>
                <a:lnTo>
                  <a:pt x="14238" y="1607"/>
                </a:lnTo>
                <a:lnTo>
                  <a:pt x="14677" y="1607"/>
                </a:lnTo>
                <a:lnTo>
                  <a:pt x="15105" y="1189"/>
                </a:lnTo>
                <a:close/>
                <a:moveTo>
                  <a:pt x="14356" y="3319"/>
                </a:moveTo>
                <a:lnTo>
                  <a:pt x="15640" y="4593"/>
                </a:lnTo>
                <a:lnTo>
                  <a:pt x="13885" y="5064"/>
                </a:lnTo>
                <a:lnTo>
                  <a:pt x="12996" y="4829"/>
                </a:lnTo>
                <a:lnTo>
                  <a:pt x="13157" y="4251"/>
                </a:lnTo>
                <a:lnTo>
                  <a:pt x="12932" y="3876"/>
                </a:lnTo>
                <a:lnTo>
                  <a:pt x="13307" y="3651"/>
                </a:lnTo>
                <a:lnTo>
                  <a:pt x="13467" y="3073"/>
                </a:lnTo>
                <a:close/>
                <a:moveTo>
                  <a:pt x="12643" y="3769"/>
                </a:moveTo>
                <a:lnTo>
                  <a:pt x="11208" y="4315"/>
                </a:lnTo>
                <a:lnTo>
                  <a:pt x="10341" y="3780"/>
                </a:lnTo>
                <a:lnTo>
                  <a:pt x="10620" y="2945"/>
                </a:lnTo>
                <a:lnTo>
                  <a:pt x="11498" y="2699"/>
                </a:lnTo>
                <a:lnTo>
                  <a:pt x="12375" y="2945"/>
                </a:lnTo>
                <a:close/>
                <a:moveTo>
                  <a:pt x="10277" y="3994"/>
                </a:moveTo>
                <a:lnTo>
                  <a:pt x="10941" y="4411"/>
                </a:lnTo>
                <a:lnTo>
                  <a:pt x="10020" y="4754"/>
                </a:lnTo>
                <a:close/>
                <a:moveTo>
                  <a:pt x="9678" y="5118"/>
                </a:moveTo>
                <a:lnTo>
                  <a:pt x="9678" y="5118"/>
                </a:lnTo>
                <a:lnTo>
                  <a:pt x="9935" y="5022"/>
                </a:lnTo>
                <a:lnTo>
                  <a:pt x="9935" y="5022"/>
                </a:lnTo>
                <a:lnTo>
                  <a:pt x="9935" y="5022"/>
                </a:lnTo>
                <a:lnTo>
                  <a:pt x="11176" y="4551"/>
                </a:lnTo>
                <a:lnTo>
                  <a:pt x="12204" y="5182"/>
                </a:lnTo>
                <a:lnTo>
                  <a:pt x="11176" y="5803"/>
                </a:lnTo>
                <a:lnTo>
                  <a:pt x="9935" y="5332"/>
                </a:lnTo>
                <a:lnTo>
                  <a:pt x="9935" y="5332"/>
                </a:lnTo>
                <a:lnTo>
                  <a:pt x="9902" y="5321"/>
                </a:lnTo>
                <a:lnTo>
                  <a:pt x="9678" y="5236"/>
                </a:lnTo>
                <a:lnTo>
                  <a:pt x="9678" y="5236"/>
                </a:lnTo>
                <a:lnTo>
                  <a:pt x="9506" y="5182"/>
                </a:lnTo>
                <a:close/>
                <a:moveTo>
                  <a:pt x="10084" y="3865"/>
                </a:moveTo>
                <a:lnTo>
                  <a:pt x="9763" y="4850"/>
                </a:lnTo>
                <a:lnTo>
                  <a:pt x="9196" y="5064"/>
                </a:lnTo>
                <a:lnTo>
                  <a:pt x="7687" y="4508"/>
                </a:lnTo>
                <a:lnTo>
                  <a:pt x="8714" y="3277"/>
                </a:lnTo>
                <a:lnTo>
                  <a:pt x="9314" y="3170"/>
                </a:lnTo>
                <a:close/>
                <a:moveTo>
                  <a:pt x="8596" y="3073"/>
                </a:moveTo>
                <a:lnTo>
                  <a:pt x="7012" y="3341"/>
                </a:lnTo>
                <a:lnTo>
                  <a:pt x="7290" y="1767"/>
                </a:lnTo>
                <a:lnTo>
                  <a:pt x="7751" y="1371"/>
                </a:lnTo>
                <a:lnTo>
                  <a:pt x="8768" y="1585"/>
                </a:lnTo>
                <a:lnTo>
                  <a:pt x="8982" y="2613"/>
                </a:lnTo>
                <a:close/>
                <a:moveTo>
                  <a:pt x="7087" y="1649"/>
                </a:moveTo>
                <a:lnTo>
                  <a:pt x="5856" y="2677"/>
                </a:lnTo>
                <a:lnTo>
                  <a:pt x="5299" y="1168"/>
                </a:lnTo>
                <a:lnTo>
                  <a:pt x="5503" y="600"/>
                </a:lnTo>
                <a:lnTo>
                  <a:pt x="6498" y="279"/>
                </a:lnTo>
                <a:lnTo>
                  <a:pt x="7194" y="1050"/>
                </a:lnTo>
                <a:close/>
                <a:moveTo>
                  <a:pt x="5064" y="1168"/>
                </a:moveTo>
                <a:lnTo>
                  <a:pt x="4507" y="2677"/>
                </a:lnTo>
                <a:lnTo>
                  <a:pt x="3276" y="1649"/>
                </a:lnTo>
                <a:lnTo>
                  <a:pt x="3169" y="1050"/>
                </a:lnTo>
                <a:lnTo>
                  <a:pt x="3865" y="279"/>
                </a:lnTo>
                <a:lnTo>
                  <a:pt x="4860" y="600"/>
                </a:lnTo>
                <a:close/>
                <a:moveTo>
                  <a:pt x="3073" y="1767"/>
                </a:moveTo>
                <a:lnTo>
                  <a:pt x="3351" y="3341"/>
                </a:lnTo>
                <a:lnTo>
                  <a:pt x="1767" y="3073"/>
                </a:lnTo>
                <a:lnTo>
                  <a:pt x="1381" y="2613"/>
                </a:lnTo>
                <a:lnTo>
                  <a:pt x="1595" y="1585"/>
                </a:lnTo>
                <a:lnTo>
                  <a:pt x="2612" y="1371"/>
                </a:lnTo>
                <a:close/>
                <a:moveTo>
                  <a:pt x="1649" y="3277"/>
                </a:moveTo>
                <a:lnTo>
                  <a:pt x="2677" y="4508"/>
                </a:lnTo>
                <a:lnTo>
                  <a:pt x="1167" y="5064"/>
                </a:lnTo>
                <a:lnTo>
                  <a:pt x="600" y="4850"/>
                </a:lnTo>
                <a:lnTo>
                  <a:pt x="279" y="3865"/>
                </a:lnTo>
                <a:lnTo>
                  <a:pt x="1049" y="3170"/>
                </a:lnTo>
                <a:close/>
                <a:moveTo>
                  <a:pt x="1167" y="5300"/>
                </a:moveTo>
                <a:lnTo>
                  <a:pt x="2677" y="5846"/>
                </a:lnTo>
                <a:lnTo>
                  <a:pt x="1649" y="7088"/>
                </a:lnTo>
                <a:lnTo>
                  <a:pt x="1049" y="7184"/>
                </a:lnTo>
                <a:lnTo>
                  <a:pt x="279" y="6488"/>
                </a:lnTo>
                <a:lnTo>
                  <a:pt x="600" y="5503"/>
                </a:lnTo>
                <a:close/>
                <a:moveTo>
                  <a:pt x="1767" y="7291"/>
                </a:moveTo>
                <a:lnTo>
                  <a:pt x="3351" y="7013"/>
                </a:lnTo>
                <a:lnTo>
                  <a:pt x="3073" y="8597"/>
                </a:lnTo>
                <a:lnTo>
                  <a:pt x="2612" y="8982"/>
                </a:lnTo>
                <a:lnTo>
                  <a:pt x="1595" y="8768"/>
                </a:lnTo>
                <a:lnTo>
                  <a:pt x="1381" y="7751"/>
                </a:lnTo>
                <a:close/>
                <a:moveTo>
                  <a:pt x="3276" y="8715"/>
                </a:moveTo>
                <a:lnTo>
                  <a:pt x="4507" y="7687"/>
                </a:lnTo>
                <a:lnTo>
                  <a:pt x="5064" y="9196"/>
                </a:lnTo>
                <a:lnTo>
                  <a:pt x="4860" y="9764"/>
                </a:lnTo>
                <a:lnTo>
                  <a:pt x="3865" y="10085"/>
                </a:lnTo>
                <a:lnTo>
                  <a:pt x="3169" y="9314"/>
                </a:lnTo>
                <a:close/>
                <a:moveTo>
                  <a:pt x="5128" y="9678"/>
                </a:moveTo>
                <a:lnTo>
                  <a:pt x="5117" y="9678"/>
                </a:lnTo>
                <a:lnTo>
                  <a:pt x="5182" y="9507"/>
                </a:lnTo>
                <a:lnTo>
                  <a:pt x="5246" y="9678"/>
                </a:lnTo>
                <a:lnTo>
                  <a:pt x="5235" y="9678"/>
                </a:lnTo>
                <a:lnTo>
                  <a:pt x="5331" y="9914"/>
                </a:lnTo>
                <a:lnTo>
                  <a:pt x="5342" y="9935"/>
                </a:lnTo>
                <a:lnTo>
                  <a:pt x="5813" y="11177"/>
                </a:lnTo>
                <a:lnTo>
                  <a:pt x="5182" y="12205"/>
                </a:lnTo>
                <a:lnTo>
                  <a:pt x="4550" y="11177"/>
                </a:lnTo>
                <a:lnTo>
                  <a:pt x="5021" y="9935"/>
                </a:lnTo>
                <a:lnTo>
                  <a:pt x="5021" y="9935"/>
                </a:lnTo>
                <a:lnTo>
                  <a:pt x="5032" y="9924"/>
                </a:lnTo>
                <a:close/>
                <a:moveTo>
                  <a:pt x="4753" y="10021"/>
                </a:moveTo>
                <a:lnTo>
                  <a:pt x="4411" y="10941"/>
                </a:lnTo>
                <a:lnTo>
                  <a:pt x="4004" y="10278"/>
                </a:lnTo>
                <a:close/>
                <a:moveTo>
                  <a:pt x="2944" y="10620"/>
                </a:moveTo>
                <a:lnTo>
                  <a:pt x="3790" y="10342"/>
                </a:lnTo>
                <a:lnTo>
                  <a:pt x="4314" y="11198"/>
                </a:lnTo>
                <a:lnTo>
                  <a:pt x="3768" y="12643"/>
                </a:lnTo>
                <a:lnTo>
                  <a:pt x="2944" y="12376"/>
                </a:lnTo>
                <a:lnTo>
                  <a:pt x="2698" y="11498"/>
                </a:lnTo>
                <a:close/>
                <a:moveTo>
                  <a:pt x="3651" y="13307"/>
                </a:moveTo>
                <a:lnTo>
                  <a:pt x="3876" y="12933"/>
                </a:lnTo>
                <a:lnTo>
                  <a:pt x="4250" y="13147"/>
                </a:lnTo>
                <a:lnTo>
                  <a:pt x="4828" y="12997"/>
                </a:lnTo>
                <a:lnTo>
                  <a:pt x="5064" y="13885"/>
                </a:lnTo>
                <a:lnTo>
                  <a:pt x="4603" y="15641"/>
                </a:lnTo>
                <a:lnTo>
                  <a:pt x="3319" y="14356"/>
                </a:lnTo>
                <a:lnTo>
                  <a:pt x="3073" y="13468"/>
                </a:lnTo>
                <a:close/>
                <a:moveTo>
                  <a:pt x="3115" y="14463"/>
                </a:moveTo>
                <a:lnTo>
                  <a:pt x="3586" y="16219"/>
                </a:lnTo>
                <a:lnTo>
                  <a:pt x="1842" y="15748"/>
                </a:lnTo>
                <a:lnTo>
                  <a:pt x="1189" y="15106"/>
                </a:lnTo>
                <a:lnTo>
                  <a:pt x="1606" y="14677"/>
                </a:lnTo>
                <a:lnTo>
                  <a:pt x="1606" y="14239"/>
                </a:lnTo>
                <a:lnTo>
                  <a:pt x="2045" y="14239"/>
                </a:lnTo>
                <a:lnTo>
                  <a:pt x="2473" y="13821"/>
                </a:lnTo>
                <a:close/>
                <a:moveTo>
                  <a:pt x="1724" y="15951"/>
                </a:moveTo>
                <a:lnTo>
                  <a:pt x="3008" y="17236"/>
                </a:lnTo>
                <a:lnTo>
                  <a:pt x="1253" y="17696"/>
                </a:lnTo>
                <a:lnTo>
                  <a:pt x="364" y="17461"/>
                </a:lnTo>
                <a:lnTo>
                  <a:pt x="514" y="16883"/>
                </a:lnTo>
                <a:lnTo>
                  <a:pt x="300" y="16508"/>
                </a:lnTo>
                <a:lnTo>
                  <a:pt x="675" y="16283"/>
                </a:lnTo>
                <a:lnTo>
                  <a:pt x="835" y="15705"/>
                </a:lnTo>
                <a:close/>
                <a:moveTo>
                  <a:pt x="1253" y="17932"/>
                </a:moveTo>
                <a:lnTo>
                  <a:pt x="3008" y="18392"/>
                </a:lnTo>
                <a:lnTo>
                  <a:pt x="1724" y="19677"/>
                </a:lnTo>
                <a:lnTo>
                  <a:pt x="835" y="19923"/>
                </a:lnTo>
                <a:lnTo>
                  <a:pt x="675" y="19345"/>
                </a:lnTo>
                <a:lnTo>
                  <a:pt x="300" y="19120"/>
                </a:lnTo>
                <a:lnTo>
                  <a:pt x="514" y="18745"/>
                </a:lnTo>
                <a:lnTo>
                  <a:pt x="364" y="18167"/>
                </a:lnTo>
                <a:close/>
                <a:moveTo>
                  <a:pt x="1842" y="19880"/>
                </a:moveTo>
                <a:lnTo>
                  <a:pt x="3586" y="19409"/>
                </a:lnTo>
                <a:lnTo>
                  <a:pt x="3586" y="19409"/>
                </a:lnTo>
                <a:lnTo>
                  <a:pt x="3586" y="19409"/>
                </a:lnTo>
                <a:lnTo>
                  <a:pt x="3115" y="21154"/>
                </a:lnTo>
                <a:lnTo>
                  <a:pt x="2473" y="21807"/>
                </a:lnTo>
                <a:lnTo>
                  <a:pt x="2045" y="21389"/>
                </a:lnTo>
                <a:lnTo>
                  <a:pt x="1606" y="21389"/>
                </a:lnTo>
                <a:lnTo>
                  <a:pt x="1606" y="20951"/>
                </a:lnTo>
                <a:lnTo>
                  <a:pt x="1189" y="20522"/>
                </a:lnTo>
                <a:close/>
                <a:moveTo>
                  <a:pt x="3319" y="21272"/>
                </a:moveTo>
                <a:lnTo>
                  <a:pt x="4603" y="19987"/>
                </a:lnTo>
                <a:lnTo>
                  <a:pt x="5064" y="21743"/>
                </a:lnTo>
                <a:lnTo>
                  <a:pt x="4828" y="22631"/>
                </a:lnTo>
                <a:lnTo>
                  <a:pt x="4250" y="22481"/>
                </a:lnTo>
                <a:lnTo>
                  <a:pt x="3876" y="22695"/>
                </a:lnTo>
                <a:lnTo>
                  <a:pt x="3651" y="22321"/>
                </a:lnTo>
                <a:lnTo>
                  <a:pt x="3073" y="22160"/>
                </a:lnTo>
                <a:close/>
                <a:moveTo>
                  <a:pt x="2944" y="23252"/>
                </a:moveTo>
                <a:lnTo>
                  <a:pt x="3768" y="22985"/>
                </a:lnTo>
                <a:lnTo>
                  <a:pt x="4314" y="24419"/>
                </a:lnTo>
                <a:lnTo>
                  <a:pt x="3790" y="25286"/>
                </a:lnTo>
                <a:lnTo>
                  <a:pt x="2944" y="25008"/>
                </a:lnTo>
                <a:lnTo>
                  <a:pt x="2698" y="24130"/>
                </a:lnTo>
                <a:close/>
                <a:moveTo>
                  <a:pt x="4004" y="25350"/>
                </a:moveTo>
                <a:lnTo>
                  <a:pt x="4411" y="24687"/>
                </a:lnTo>
                <a:lnTo>
                  <a:pt x="4753" y="25607"/>
                </a:lnTo>
                <a:lnTo>
                  <a:pt x="4550" y="25532"/>
                </a:lnTo>
                <a:close/>
                <a:moveTo>
                  <a:pt x="5117" y="25950"/>
                </a:moveTo>
                <a:lnTo>
                  <a:pt x="5128" y="25950"/>
                </a:lnTo>
                <a:lnTo>
                  <a:pt x="5042" y="25736"/>
                </a:lnTo>
                <a:lnTo>
                  <a:pt x="5021" y="25693"/>
                </a:lnTo>
                <a:lnTo>
                  <a:pt x="5021" y="25693"/>
                </a:lnTo>
                <a:lnTo>
                  <a:pt x="4550" y="24451"/>
                </a:lnTo>
                <a:lnTo>
                  <a:pt x="5182" y="23423"/>
                </a:lnTo>
                <a:lnTo>
                  <a:pt x="5813" y="24451"/>
                </a:lnTo>
                <a:lnTo>
                  <a:pt x="5342" y="25693"/>
                </a:lnTo>
                <a:lnTo>
                  <a:pt x="5342" y="25693"/>
                </a:lnTo>
                <a:lnTo>
                  <a:pt x="5321" y="25736"/>
                </a:lnTo>
                <a:lnTo>
                  <a:pt x="5235" y="25950"/>
                </a:lnTo>
                <a:lnTo>
                  <a:pt x="5246" y="25950"/>
                </a:lnTo>
                <a:lnTo>
                  <a:pt x="5182" y="26121"/>
                </a:lnTo>
                <a:close/>
                <a:moveTo>
                  <a:pt x="3169" y="26314"/>
                </a:moveTo>
                <a:lnTo>
                  <a:pt x="3865" y="25543"/>
                </a:lnTo>
                <a:lnTo>
                  <a:pt x="4860" y="25864"/>
                </a:lnTo>
                <a:lnTo>
                  <a:pt x="5064" y="26432"/>
                </a:lnTo>
                <a:lnTo>
                  <a:pt x="4507" y="27941"/>
                </a:lnTo>
                <a:lnTo>
                  <a:pt x="3276" y="26913"/>
                </a:lnTo>
                <a:close/>
                <a:moveTo>
                  <a:pt x="3073" y="27031"/>
                </a:moveTo>
                <a:lnTo>
                  <a:pt x="3351" y="28615"/>
                </a:lnTo>
                <a:lnTo>
                  <a:pt x="1767" y="28337"/>
                </a:lnTo>
                <a:lnTo>
                  <a:pt x="1381" y="27877"/>
                </a:lnTo>
                <a:lnTo>
                  <a:pt x="1595" y="26860"/>
                </a:lnTo>
                <a:lnTo>
                  <a:pt x="2612" y="26646"/>
                </a:lnTo>
                <a:close/>
                <a:moveTo>
                  <a:pt x="1649" y="28540"/>
                </a:moveTo>
                <a:lnTo>
                  <a:pt x="2677" y="29772"/>
                </a:lnTo>
                <a:lnTo>
                  <a:pt x="1167" y="30328"/>
                </a:lnTo>
                <a:lnTo>
                  <a:pt x="600" y="30125"/>
                </a:lnTo>
                <a:lnTo>
                  <a:pt x="279" y="29129"/>
                </a:lnTo>
                <a:lnTo>
                  <a:pt x="1049" y="28433"/>
                </a:lnTo>
                <a:close/>
                <a:moveTo>
                  <a:pt x="1167" y="30564"/>
                </a:moveTo>
                <a:lnTo>
                  <a:pt x="2677" y="31120"/>
                </a:lnTo>
                <a:lnTo>
                  <a:pt x="1649" y="32351"/>
                </a:lnTo>
                <a:lnTo>
                  <a:pt x="1049" y="32458"/>
                </a:lnTo>
                <a:lnTo>
                  <a:pt x="279" y="31763"/>
                </a:lnTo>
                <a:lnTo>
                  <a:pt x="600" y="30767"/>
                </a:lnTo>
                <a:close/>
                <a:moveTo>
                  <a:pt x="1767" y="32555"/>
                </a:moveTo>
                <a:lnTo>
                  <a:pt x="3351" y="32276"/>
                </a:lnTo>
                <a:lnTo>
                  <a:pt x="3073" y="33861"/>
                </a:lnTo>
                <a:lnTo>
                  <a:pt x="2612" y="34246"/>
                </a:lnTo>
                <a:lnTo>
                  <a:pt x="1595" y="34032"/>
                </a:lnTo>
                <a:lnTo>
                  <a:pt x="1381" y="33015"/>
                </a:lnTo>
                <a:close/>
                <a:moveTo>
                  <a:pt x="3276" y="33979"/>
                </a:moveTo>
                <a:lnTo>
                  <a:pt x="4507" y="32951"/>
                </a:lnTo>
                <a:lnTo>
                  <a:pt x="5064" y="34460"/>
                </a:lnTo>
                <a:lnTo>
                  <a:pt x="4860" y="35028"/>
                </a:lnTo>
                <a:lnTo>
                  <a:pt x="3865" y="35349"/>
                </a:lnTo>
                <a:lnTo>
                  <a:pt x="3169" y="34578"/>
                </a:lnTo>
                <a:close/>
                <a:moveTo>
                  <a:pt x="5299" y="34460"/>
                </a:moveTo>
                <a:lnTo>
                  <a:pt x="5856" y="32951"/>
                </a:lnTo>
                <a:lnTo>
                  <a:pt x="7087" y="33979"/>
                </a:lnTo>
                <a:lnTo>
                  <a:pt x="7194" y="34578"/>
                </a:lnTo>
                <a:lnTo>
                  <a:pt x="6498" y="35349"/>
                </a:lnTo>
                <a:lnTo>
                  <a:pt x="5503" y="35028"/>
                </a:lnTo>
                <a:close/>
                <a:moveTo>
                  <a:pt x="7290" y="33861"/>
                </a:moveTo>
                <a:lnTo>
                  <a:pt x="7012" y="32276"/>
                </a:lnTo>
                <a:lnTo>
                  <a:pt x="8596" y="32555"/>
                </a:lnTo>
                <a:lnTo>
                  <a:pt x="8982" y="33015"/>
                </a:lnTo>
                <a:lnTo>
                  <a:pt x="8768" y="34032"/>
                </a:lnTo>
                <a:lnTo>
                  <a:pt x="7751" y="34246"/>
                </a:lnTo>
                <a:close/>
                <a:moveTo>
                  <a:pt x="8714" y="32351"/>
                </a:moveTo>
                <a:lnTo>
                  <a:pt x="7687" y="31120"/>
                </a:lnTo>
                <a:lnTo>
                  <a:pt x="9196" y="30564"/>
                </a:lnTo>
                <a:lnTo>
                  <a:pt x="9763" y="30767"/>
                </a:lnTo>
                <a:lnTo>
                  <a:pt x="10084" y="31763"/>
                </a:lnTo>
                <a:lnTo>
                  <a:pt x="9314" y="32458"/>
                </a:lnTo>
                <a:close/>
                <a:moveTo>
                  <a:pt x="9678" y="30499"/>
                </a:moveTo>
                <a:lnTo>
                  <a:pt x="9678" y="30510"/>
                </a:lnTo>
                <a:lnTo>
                  <a:pt x="9506" y="30446"/>
                </a:lnTo>
                <a:lnTo>
                  <a:pt x="9678" y="30382"/>
                </a:lnTo>
                <a:lnTo>
                  <a:pt x="9678" y="30392"/>
                </a:lnTo>
                <a:lnTo>
                  <a:pt x="9902" y="30307"/>
                </a:lnTo>
                <a:lnTo>
                  <a:pt x="9935" y="30285"/>
                </a:lnTo>
                <a:lnTo>
                  <a:pt x="9935" y="30285"/>
                </a:lnTo>
                <a:lnTo>
                  <a:pt x="11176" y="29814"/>
                </a:lnTo>
                <a:lnTo>
                  <a:pt x="12204" y="30446"/>
                </a:lnTo>
                <a:lnTo>
                  <a:pt x="11187" y="31078"/>
                </a:lnTo>
                <a:lnTo>
                  <a:pt x="9935" y="30606"/>
                </a:lnTo>
                <a:lnTo>
                  <a:pt x="9935" y="30606"/>
                </a:lnTo>
                <a:lnTo>
                  <a:pt x="9935" y="30596"/>
                </a:lnTo>
                <a:close/>
                <a:moveTo>
                  <a:pt x="10020" y="30874"/>
                </a:moveTo>
                <a:lnTo>
                  <a:pt x="10941" y="31217"/>
                </a:lnTo>
                <a:lnTo>
                  <a:pt x="10277" y="31623"/>
                </a:lnTo>
                <a:close/>
                <a:moveTo>
                  <a:pt x="10341" y="31838"/>
                </a:moveTo>
                <a:lnTo>
                  <a:pt x="11208" y="31313"/>
                </a:lnTo>
                <a:lnTo>
                  <a:pt x="12643" y="31859"/>
                </a:lnTo>
                <a:lnTo>
                  <a:pt x="12375" y="32683"/>
                </a:lnTo>
                <a:lnTo>
                  <a:pt x="11498" y="32929"/>
                </a:lnTo>
                <a:lnTo>
                  <a:pt x="10620" y="32683"/>
                </a:lnTo>
                <a:close/>
                <a:moveTo>
                  <a:pt x="12932" y="31752"/>
                </a:moveTo>
                <a:lnTo>
                  <a:pt x="13146" y="31377"/>
                </a:lnTo>
                <a:lnTo>
                  <a:pt x="12996" y="30799"/>
                </a:lnTo>
                <a:lnTo>
                  <a:pt x="13885" y="30564"/>
                </a:lnTo>
                <a:lnTo>
                  <a:pt x="15640" y="31024"/>
                </a:lnTo>
                <a:lnTo>
                  <a:pt x="14356" y="32309"/>
                </a:lnTo>
                <a:lnTo>
                  <a:pt x="13467" y="32555"/>
                </a:lnTo>
                <a:lnTo>
                  <a:pt x="13307" y="31977"/>
                </a:lnTo>
                <a:close/>
                <a:moveTo>
                  <a:pt x="14474" y="32512"/>
                </a:moveTo>
                <a:lnTo>
                  <a:pt x="16218" y="32041"/>
                </a:lnTo>
                <a:lnTo>
                  <a:pt x="15747" y="33786"/>
                </a:lnTo>
                <a:lnTo>
                  <a:pt x="15105" y="34439"/>
                </a:lnTo>
                <a:lnTo>
                  <a:pt x="14677" y="34021"/>
                </a:lnTo>
                <a:lnTo>
                  <a:pt x="14238" y="34021"/>
                </a:lnTo>
                <a:lnTo>
                  <a:pt x="14238" y="33582"/>
                </a:lnTo>
                <a:lnTo>
                  <a:pt x="13821" y="33154"/>
                </a:lnTo>
                <a:close/>
                <a:moveTo>
                  <a:pt x="15951" y="33904"/>
                </a:moveTo>
                <a:lnTo>
                  <a:pt x="17235" y="32619"/>
                </a:lnTo>
                <a:lnTo>
                  <a:pt x="17696" y="34375"/>
                </a:lnTo>
                <a:lnTo>
                  <a:pt x="17460" y="35263"/>
                </a:lnTo>
                <a:lnTo>
                  <a:pt x="16882" y="35113"/>
                </a:lnTo>
                <a:lnTo>
                  <a:pt x="16507" y="35327"/>
                </a:lnTo>
                <a:lnTo>
                  <a:pt x="16283" y="34953"/>
                </a:lnTo>
                <a:lnTo>
                  <a:pt x="15715" y="34792"/>
                </a:lnTo>
                <a:close/>
                <a:moveTo>
                  <a:pt x="17931" y="34375"/>
                </a:moveTo>
                <a:lnTo>
                  <a:pt x="18392" y="32619"/>
                </a:lnTo>
                <a:lnTo>
                  <a:pt x="19676" y="33904"/>
                </a:lnTo>
                <a:lnTo>
                  <a:pt x="19922" y="34792"/>
                </a:lnTo>
                <a:lnTo>
                  <a:pt x="19344" y="34953"/>
                </a:lnTo>
                <a:lnTo>
                  <a:pt x="19120" y="35327"/>
                </a:lnTo>
                <a:lnTo>
                  <a:pt x="18745" y="35113"/>
                </a:lnTo>
                <a:lnTo>
                  <a:pt x="18167" y="35263"/>
                </a:lnTo>
                <a:close/>
                <a:moveTo>
                  <a:pt x="19880" y="33786"/>
                </a:moveTo>
                <a:lnTo>
                  <a:pt x="19409" y="32041"/>
                </a:lnTo>
                <a:lnTo>
                  <a:pt x="21164" y="32512"/>
                </a:lnTo>
                <a:lnTo>
                  <a:pt x="21806" y="33154"/>
                </a:lnTo>
                <a:lnTo>
                  <a:pt x="21389" y="33582"/>
                </a:lnTo>
                <a:lnTo>
                  <a:pt x="21389" y="34021"/>
                </a:lnTo>
                <a:lnTo>
                  <a:pt x="20950" y="34021"/>
                </a:lnTo>
                <a:lnTo>
                  <a:pt x="20522" y="34439"/>
                </a:lnTo>
                <a:lnTo>
                  <a:pt x="19880" y="33786"/>
                </a:lnTo>
                <a:close/>
                <a:moveTo>
                  <a:pt x="21271" y="32309"/>
                </a:moveTo>
                <a:lnTo>
                  <a:pt x="19987" y="31024"/>
                </a:lnTo>
                <a:lnTo>
                  <a:pt x="21742" y="30564"/>
                </a:lnTo>
                <a:lnTo>
                  <a:pt x="22631" y="30799"/>
                </a:lnTo>
                <a:lnTo>
                  <a:pt x="22481" y="31377"/>
                </a:lnTo>
                <a:lnTo>
                  <a:pt x="22695" y="31752"/>
                </a:lnTo>
                <a:lnTo>
                  <a:pt x="22320" y="31977"/>
                </a:lnTo>
                <a:lnTo>
                  <a:pt x="22160" y="32555"/>
                </a:lnTo>
                <a:close/>
                <a:moveTo>
                  <a:pt x="22984" y="31859"/>
                </a:moveTo>
                <a:lnTo>
                  <a:pt x="24419" y="31313"/>
                </a:lnTo>
                <a:lnTo>
                  <a:pt x="25286" y="31838"/>
                </a:lnTo>
                <a:lnTo>
                  <a:pt x="25007" y="32683"/>
                </a:lnTo>
                <a:lnTo>
                  <a:pt x="24129" y="32929"/>
                </a:lnTo>
                <a:lnTo>
                  <a:pt x="23252" y="32683"/>
                </a:lnTo>
                <a:close/>
                <a:moveTo>
                  <a:pt x="25350" y="31623"/>
                </a:moveTo>
                <a:lnTo>
                  <a:pt x="24686" y="31217"/>
                </a:lnTo>
                <a:lnTo>
                  <a:pt x="25607" y="30874"/>
                </a:lnTo>
                <a:close/>
                <a:moveTo>
                  <a:pt x="25949" y="30510"/>
                </a:moveTo>
                <a:lnTo>
                  <a:pt x="25960" y="30499"/>
                </a:lnTo>
                <a:lnTo>
                  <a:pt x="25703" y="30596"/>
                </a:lnTo>
                <a:lnTo>
                  <a:pt x="25692" y="30606"/>
                </a:lnTo>
                <a:lnTo>
                  <a:pt x="25692" y="30606"/>
                </a:lnTo>
                <a:lnTo>
                  <a:pt x="24451" y="31078"/>
                </a:lnTo>
                <a:lnTo>
                  <a:pt x="23423" y="30446"/>
                </a:lnTo>
                <a:lnTo>
                  <a:pt x="24451" y="29814"/>
                </a:lnTo>
                <a:lnTo>
                  <a:pt x="25692" y="30285"/>
                </a:lnTo>
                <a:lnTo>
                  <a:pt x="25692" y="30285"/>
                </a:lnTo>
                <a:lnTo>
                  <a:pt x="25789" y="30328"/>
                </a:lnTo>
                <a:lnTo>
                  <a:pt x="25960" y="30392"/>
                </a:lnTo>
                <a:lnTo>
                  <a:pt x="25960" y="30382"/>
                </a:lnTo>
                <a:lnTo>
                  <a:pt x="26121" y="30446"/>
                </a:lnTo>
                <a:lnTo>
                  <a:pt x="25960" y="30510"/>
                </a:lnTo>
                <a:close/>
                <a:moveTo>
                  <a:pt x="25543" y="31763"/>
                </a:moveTo>
                <a:lnTo>
                  <a:pt x="25864" y="30767"/>
                </a:lnTo>
                <a:lnTo>
                  <a:pt x="26431" y="30564"/>
                </a:lnTo>
                <a:lnTo>
                  <a:pt x="27940" y="31120"/>
                </a:lnTo>
                <a:lnTo>
                  <a:pt x="26913" y="32351"/>
                </a:lnTo>
                <a:lnTo>
                  <a:pt x="26313" y="32458"/>
                </a:lnTo>
                <a:close/>
                <a:moveTo>
                  <a:pt x="27031" y="32555"/>
                </a:moveTo>
                <a:lnTo>
                  <a:pt x="28615" y="32276"/>
                </a:lnTo>
                <a:lnTo>
                  <a:pt x="28337" y="33861"/>
                </a:lnTo>
                <a:lnTo>
                  <a:pt x="27876" y="34246"/>
                </a:lnTo>
                <a:lnTo>
                  <a:pt x="26859" y="34032"/>
                </a:lnTo>
                <a:lnTo>
                  <a:pt x="26645" y="33015"/>
                </a:lnTo>
                <a:close/>
                <a:moveTo>
                  <a:pt x="28540" y="33979"/>
                </a:moveTo>
                <a:lnTo>
                  <a:pt x="29771" y="32951"/>
                </a:lnTo>
                <a:lnTo>
                  <a:pt x="30328" y="34460"/>
                </a:lnTo>
                <a:lnTo>
                  <a:pt x="30124" y="35028"/>
                </a:lnTo>
                <a:lnTo>
                  <a:pt x="29129" y="35349"/>
                </a:lnTo>
                <a:lnTo>
                  <a:pt x="28444" y="34578"/>
                </a:lnTo>
                <a:close/>
                <a:moveTo>
                  <a:pt x="30563" y="34460"/>
                </a:moveTo>
                <a:lnTo>
                  <a:pt x="31120" y="32951"/>
                </a:lnTo>
                <a:lnTo>
                  <a:pt x="32351" y="33979"/>
                </a:lnTo>
                <a:lnTo>
                  <a:pt x="32458" y="34578"/>
                </a:lnTo>
                <a:lnTo>
                  <a:pt x="31762" y="35349"/>
                </a:lnTo>
                <a:lnTo>
                  <a:pt x="30777" y="35028"/>
                </a:lnTo>
                <a:close/>
                <a:moveTo>
                  <a:pt x="32554" y="33861"/>
                </a:moveTo>
                <a:lnTo>
                  <a:pt x="32276" y="32276"/>
                </a:lnTo>
                <a:lnTo>
                  <a:pt x="33860" y="32555"/>
                </a:lnTo>
                <a:lnTo>
                  <a:pt x="34246" y="33015"/>
                </a:lnTo>
                <a:lnTo>
                  <a:pt x="34032" y="34032"/>
                </a:lnTo>
                <a:lnTo>
                  <a:pt x="33015" y="34246"/>
                </a:lnTo>
                <a:close/>
                <a:moveTo>
                  <a:pt x="33978" y="32351"/>
                </a:moveTo>
                <a:lnTo>
                  <a:pt x="32950" y="31120"/>
                </a:lnTo>
                <a:lnTo>
                  <a:pt x="34460" y="30564"/>
                </a:lnTo>
                <a:lnTo>
                  <a:pt x="35027" y="30767"/>
                </a:lnTo>
                <a:lnTo>
                  <a:pt x="35348" y="31763"/>
                </a:lnTo>
                <a:lnTo>
                  <a:pt x="34578" y="32458"/>
                </a:lnTo>
                <a:close/>
                <a:moveTo>
                  <a:pt x="34942" y="30499"/>
                </a:moveTo>
                <a:lnTo>
                  <a:pt x="34942" y="30510"/>
                </a:lnTo>
                <a:lnTo>
                  <a:pt x="34781" y="30446"/>
                </a:lnTo>
                <a:lnTo>
                  <a:pt x="34942" y="30382"/>
                </a:lnTo>
                <a:lnTo>
                  <a:pt x="34942" y="30392"/>
                </a:lnTo>
                <a:lnTo>
                  <a:pt x="35166" y="30307"/>
                </a:lnTo>
                <a:lnTo>
                  <a:pt x="35199" y="30285"/>
                </a:lnTo>
                <a:lnTo>
                  <a:pt x="35199" y="30285"/>
                </a:lnTo>
                <a:lnTo>
                  <a:pt x="36451" y="29814"/>
                </a:lnTo>
                <a:lnTo>
                  <a:pt x="37468" y="30446"/>
                </a:lnTo>
                <a:lnTo>
                  <a:pt x="36451" y="31078"/>
                </a:lnTo>
                <a:lnTo>
                  <a:pt x="35199" y="30606"/>
                </a:lnTo>
                <a:lnTo>
                  <a:pt x="35199" y="30606"/>
                </a:lnTo>
                <a:lnTo>
                  <a:pt x="35199" y="30596"/>
                </a:lnTo>
                <a:close/>
                <a:moveTo>
                  <a:pt x="35295" y="30874"/>
                </a:moveTo>
                <a:lnTo>
                  <a:pt x="36215" y="31217"/>
                </a:lnTo>
                <a:lnTo>
                  <a:pt x="35541" y="31623"/>
                </a:lnTo>
                <a:close/>
                <a:moveTo>
                  <a:pt x="35605" y="31838"/>
                </a:moveTo>
                <a:lnTo>
                  <a:pt x="36472" y="31313"/>
                </a:lnTo>
                <a:lnTo>
                  <a:pt x="37907" y="31859"/>
                </a:lnTo>
                <a:lnTo>
                  <a:pt x="37639" y="32683"/>
                </a:lnTo>
                <a:lnTo>
                  <a:pt x="36761" y="32929"/>
                </a:lnTo>
                <a:lnTo>
                  <a:pt x="35884" y="32683"/>
                </a:lnTo>
                <a:close/>
                <a:moveTo>
                  <a:pt x="38196" y="31752"/>
                </a:moveTo>
                <a:lnTo>
                  <a:pt x="38421" y="31377"/>
                </a:lnTo>
                <a:lnTo>
                  <a:pt x="38260" y="30799"/>
                </a:lnTo>
                <a:lnTo>
                  <a:pt x="39149" y="30564"/>
                </a:lnTo>
                <a:lnTo>
                  <a:pt x="40904" y="31024"/>
                </a:lnTo>
                <a:lnTo>
                  <a:pt x="39620" y="32309"/>
                </a:lnTo>
                <a:lnTo>
                  <a:pt x="38731" y="32555"/>
                </a:lnTo>
                <a:lnTo>
                  <a:pt x="38581" y="31977"/>
                </a:lnTo>
                <a:close/>
                <a:moveTo>
                  <a:pt x="39737" y="32512"/>
                </a:moveTo>
                <a:lnTo>
                  <a:pt x="41482" y="32041"/>
                </a:lnTo>
                <a:lnTo>
                  <a:pt x="41022" y="33786"/>
                </a:lnTo>
                <a:lnTo>
                  <a:pt x="40369" y="34439"/>
                </a:lnTo>
                <a:lnTo>
                  <a:pt x="39941" y="34021"/>
                </a:lnTo>
                <a:lnTo>
                  <a:pt x="39502" y="34021"/>
                </a:lnTo>
                <a:lnTo>
                  <a:pt x="39502" y="33582"/>
                </a:lnTo>
                <a:lnTo>
                  <a:pt x="39084" y="33154"/>
                </a:lnTo>
                <a:close/>
                <a:moveTo>
                  <a:pt x="41215" y="33904"/>
                </a:moveTo>
                <a:lnTo>
                  <a:pt x="42499" y="32619"/>
                </a:lnTo>
                <a:lnTo>
                  <a:pt x="42970" y="34375"/>
                </a:lnTo>
                <a:lnTo>
                  <a:pt x="42724" y="35263"/>
                </a:lnTo>
                <a:lnTo>
                  <a:pt x="42146" y="35113"/>
                </a:lnTo>
                <a:lnTo>
                  <a:pt x="41771" y="35327"/>
                </a:lnTo>
                <a:lnTo>
                  <a:pt x="41557" y="34953"/>
                </a:lnTo>
                <a:lnTo>
                  <a:pt x="40979" y="34792"/>
                </a:lnTo>
                <a:close/>
                <a:moveTo>
                  <a:pt x="43195" y="34375"/>
                </a:moveTo>
                <a:lnTo>
                  <a:pt x="43666" y="32619"/>
                </a:lnTo>
                <a:lnTo>
                  <a:pt x="44940" y="33904"/>
                </a:lnTo>
                <a:lnTo>
                  <a:pt x="45186" y="34792"/>
                </a:lnTo>
                <a:lnTo>
                  <a:pt x="44608" y="34953"/>
                </a:lnTo>
                <a:lnTo>
                  <a:pt x="44383" y="35327"/>
                </a:lnTo>
                <a:lnTo>
                  <a:pt x="44009" y="35113"/>
                </a:lnTo>
                <a:lnTo>
                  <a:pt x="43431" y="35263"/>
                </a:lnTo>
                <a:close/>
                <a:moveTo>
                  <a:pt x="45143" y="33786"/>
                </a:moveTo>
                <a:lnTo>
                  <a:pt x="44672" y="32041"/>
                </a:lnTo>
                <a:lnTo>
                  <a:pt x="46428" y="32512"/>
                </a:lnTo>
                <a:lnTo>
                  <a:pt x="47070" y="33154"/>
                </a:lnTo>
                <a:lnTo>
                  <a:pt x="46653" y="33582"/>
                </a:lnTo>
                <a:lnTo>
                  <a:pt x="46653" y="34021"/>
                </a:lnTo>
                <a:lnTo>
                  <a:pt x="46214" y="34021"/>
                </a:lnTo>
                <a:lnTo>
                  <a:pt x="45797" y="34439"/>
                </a:lnTo>
                <a:lnTo>
                  <a:pt x="45143" y="33786"/>
                </a:lnTo>
                <a:close/>
                <a:moveTo>
                  <a:pt x="46535" y="32309"/>
                </a:moveTo>
                <a:lnTo>
                  <a:pt x="45251" y="31024"/>
                </a:lnTo>
                <a:lnTo>
                  <a:pt x="47006" y="30564"/>
                </a:lnTo>
                <a:lnTo>
                  <a:pt x="47895" y="30799"/>
                </a:lnTo>
                <a:lnTo>
                  <a:pt x="47745" y="31377"/>
                </a:lnTo>
                <a:lnTo>
                  <a:pt x="47959" y="31752"/>
                </a:lnTo>
                <a:lnTo>
                  <a:pt x="47584" y="31977"/>
                </a:lnTo>
                <a:lnTo>
                  <a:pt x="47424" y="32555"/>
                </a:lnTo>
                <a:close/>
                <a:moveTo>
                  <a:pt x="48248" y="31859"/>
                </a:moveTo>
                <a:lnTo>
                  <a:pt x="49693" y="31313"/>
                </a:lnTo>
                <a:lnTo>
                  <a:pt x="50550" y="31838"/>
                </a:lnTo>
                <a:lnTo>
                  <a:pt x="50271" y="32683"/>
                </a:lnTo>
                <a:lnTo>
                  <a:pt x="49393" y="32929"/>
                </a:lnTo>
                <a:lnTo>
                  <a:pt x="48516" y="32683"/>
                </a:lnTo>
                <a:close/>
                <a:moveTo>
                  <a:pt x="50624" y="31623"/>
                </a:moveTo>
                <a:lnTo>
                  <a:pt x="49950" y="31217"/>
                </a:lnTo>
                <a:lnTo>
                  <a:pt x="50871" y="30874"/>
                </a:lnTo>
                <a:close/>
                <a:moveTo>
                  <a:pt x="51213" y="30510"/>
                </a:moveTo>
                <a:lnTo>
                  <a:pt x="51224" y="30499"/>
                </a:lnTo>
                <a:lnTo>
                  <a:pt x="50967" y="30596"/>
                </a:lnTo>
                <a:lnTo>
                  <a:pt x="50956" y="30606"/>
                </a:lnTo>
                <a:lnTo>
                  <a:pt x="50956" y="30606"/>
                </a:lnTo>
                <a:lnTo>
                  <a:pt x="49715" y="31078"/>
                </a:lnTo>
                <a:lnTo>
                  <a:pt x="48687" y="30446"/>
                </a:lnTo>
                <a:lnTo>
                  <a:pt x="49715" y="29814"/>
                </a:lnTo>
                <a:lnTo>
                  <a:pt x="50956" y="30285"/>
                </a:lnTo>
                <a:lnTo>
                  <a:pt x="50956" y="30285"/>
                </a:lnTo>
                <a:lnTo>
                  <a:pt x="50988" y="30307"/>
                </a:lnTo>
                <a:lnTo>
                  <a:pt x="51224" y="30392"/>
                </a:lnTo>
                <a:lnTo>
                  <a:pt x="51213" y="30382"/>
                </a:lnTo>
                <a:lnTo>
                  <a:pt x="51385" y="30446"/>
                </a:lnTo>
                <a:lnTo>
                  <a:pt x="51213" y="30510"/>
                </a:lnTo>
                <a:close/>
                <a:moveTo>
                  <a:pt x="50806" y="31763"/>
                </a:moveTo>
                <a:lnTo>
                  <a:pt x="51128" y="30767"/>
                </a:lnTo>
                <a:lnTo>
                  <a:pt x="51695" y="30564"/>
                </a:lnTo>
                <a:lnTo>
                  <a:pt x="53204" y="31120"/>
                </a:lnTo>
                <a:lnTo>
                  <a:pt x="52177" y="32351"/>
                </a:lnTo>
                <a:lnTo>
                  <a:pt x="51577" y="32458"/>
                </a:lnTo>
                <a:close/>
                <a:moveTo>
                  <a:pt x="52294" y="32555"/>
                </a:moveTo>
                <a:lnTo>
                  <a:pt x="53879" y="32276"/>
                </a:lnTo>
                <a:lnTo>
                  <a:pt x="53600" y="33861"/>
                </a:lnTo>
                <a:lnTo>
                  <a:pt x="53140" y="34246"/>
                </a:lnTo>
                <a:lnTo>
                  <a:pt x="52123" y="34032"/>
                </a:lnTo>
                <a:lnTo>
                  <a:pt x="51909" y="33015"/>
                </a:lnTo>
                <a:close/>
                <a:moveTo>
                  <a:pt x="53804" y="33979"/>
                </a:moveTo>
                <a:lnTo>
                  <a:pt x="55046" y="32951"/>
                </a:lnTo>
                <a:lnTo>
                  <a:pt x="55592" y="34460"/>
                </a:lnTo>
                <a:lnTo>
                  <a:pt x="55388" y="35028"/>
                </a:lnTo>
                <a:lnTo>
                  <a:pt x="54403" y="35349"/>
                </a:lnTo>
                <a:lnTo>
                  <a:pt x="53708" y="34578"/>
                </a:lnTo>
                <a:close/>
                <a:moveTo>
                  <a:pt x="55827" y="34460"/>
                </a:moveTo>
                <a:lnTo>
                  <a:pt x="56384" y="32951"/>
                </a:lnTo>
                <a:lnTo>
                  <a:pt x="57615" y="33979"/>
                </a:lnTo>
                <a:lnTo>
                  <a:pt x="57722" y="34578"/>
                </a:lnTo>
                <a:lnTo>
                  <a:pt x="57026" y="35349"/>
                </a:lnTo>
                <a:lnTo>
                  <a:pt x="56041" y="35028"/>
                </a:lnTo>
                <a:close/>
                <a:moveTo>
                  <a:pt x="57818" y="33861"/>
                </a:moveTo>
                <a:lnTo>
                  <a:pt x="57551" y="32276"/>
                </a:lnTo>
                <a:lnTo>
                  <a:pt x="59124" y="32555"/>
                </a:lnTo>
                <a:lnTo>
                  <a:pt x="59520" y="33015"/>
                </a:lnTo>
                <a:lnTo>
                  <a:pt x="59306" y="34032"/>
                </a:lnTo>
                <a:lnTo>
                  <a:pt x="58289" y="34246"/>
                </a:lnTo>
                <a:close/>
                <a:moveTo>
                  <a:pt x="59242" y="32351"/>
                </a:moveTo>
                <a:lnTo>
                  <a:pt x="58214" y="31120"/>
                </a:lnTo>
                <a:lnTo>
                  <a:pt x="59724" y="30564"/>
                </a:lnTo>
                <a:lnTo>
                  <a:pt x="60291" y="30767"/>
                </a:lnTo>
                <a:lnTo>
                  <a:pt x="60612" y="31763"/>
                </a:lnTo>
                <a:lnTo>
                  <a:pt x="59842" y="32458"/>
                </a:lnTo>
                <a:close/>
                <a:moveTo>
                  <a:pt x="59724" y="30328"/>
                </a:moveTo>
                <a:lnTo>
                  <a:pt x="58214" y="29772"/>
                </a:lnTo>
                <a:lnTo>
                  <a:pt x="59242" y="28540"/>
                </a:lnTo>
                <a:lnTo>
                  <a:pt x="59842" y="28433"/>
                </a:lnTo>
                <a:lnTo>
                  <a:pt x="60612" y="29129"/>
                </a:lnTo>
                <a:lnTo>
                  <a:pt x="60291" y="30125"/>
                </a:lnTo>
                <a:close/>
                <a:moveTo>
                  <a:pt x="59124" y="28337"/>
                </a:moveTo>
                <a:lnTo>
                  <a:pt x="57551" y="28615"/>
                </a:lnTo>
                <a:lnTo>
                  <a:pt x="57818" y="27031"/>
                </a:lnTo>
                <a:lnTo>
                  <a:pt x="58289" y="26646"/>
                </a:lnTo>
                <a:lnTo>
                  <a:pt x="59306" y="26860"/>
                </a:lnTo>
                <a:lnTo>
                  <a:pt x="59520" y="27877"/>
                </a:lnTo>
                <a:close/>
                <a:moveTo>
                  <a:pt x="57615" y="26913"/>
                </a:moveTo>
                <a:lnTo>
                  <a:pt x="56384" y="27941"/>
                </a:lnTo>
                <a:lnTo>
                  <a:pt x="55827" y="26432"/>
                </a:lnTo>
                <a:lnTo>
                  <a:pt x="56041" y="25864"/>
                </a:lnTo>
                <a:lnTo>
                  <a:pt x="57026" y="25543"/>
                </a:lnTo>
                <a:lnTo>
                  <a:pt x="57722" y="26314"/>
                </a:lnTo>
                <a:close/>
                <a:moveTo>
                  <a:pt x="55774" y="25950"/>
                </a:moveTo>
                <a:lnTo>
                  <a:pt x="55774" y="25950"/>
                </a:lnTo>
                <a:lnTo>
                  <a:pt x="55709" y="26121"/>
                </a:lnTo>
                <a:lnTo>
                  <a:pt x="55656" y="25950"/>
                </a:lnTo>
                <a:lnTo>
                  <a:pt x="55656" y="25950"/>
                </a:lnTo>
                <a:lnTo>
                  <a:pt x="55570" y="25736"/>
                </a:lnTo>
                <a:lnTo>
                  <a:pt x="55560" y="25693"/>
                </a:lnTo>
                <a:lnTo>
                  <a:pt x="55560" y="25693"/>
                </a:lnTo>
                <a:lnTo>
                  <a:pt x="55088" y="24451"/>
                </a:lnTo>
                <a:lnTo>
                  <a:pt x="55709" y="23423"/>
                </a:lnTo>
                <a:lnTo>
                  <a:pt x="56341" y="24451"/>
                </a:lnTo>
                <a:lnTo>
                  <a:pt x="55870" y="25693"/>
                </a:lnTo>
                <a:lnTo>
                  <a:pt x="55870" y="25693"/>
                </a:lnTo>
                <a:lnTo>
                  <a:pt x="55849" y="25736"/>
                </a:lnTo>
                <a:lnTo>
                  <a:pt x="55774" y="25950"/>
                </a:lnTo>
                <a:close/>
                <a:moveTo>
                  <a:pt x="56138" y="25607"/>
                </a:moveTo>
                <a:lnTo>
                  <a:pt x="56480" y="24687"/>
                </a:lnTo>
                <a:lnTo>
                  <a:pt x="56898" y="25350"/>
                </a:lnTo>
                <a:lnTo>
                  <a:pt x="56352" y="25532"/>
                </a:lnTo>
                <a:close/>
                <a:moveTo>
                  <a:pt x="57957" y="25008"/>
                </a:moveTo>
                <a:lnTo>
                  <a:pt x="57112" y="25286"/>
                </a:lnTo>
                <a:lnTo>
                  <a:pt x="56576" y="24419"/>
                </a:lnTo>
                <a:lnTo>
                  <a:pt x="57122" y="22985"/>
                </a:lnTo>
                <a:lnTo>
                  <a:pt x="57957" y="23252"/>
                </a:lnTo>
                <a:lnTo>
                  <a:pt x="58193" y="24130"/>
                </a:lnTo>
                <a:close/>
                <a:moveTo>
                  <a:pt x="57240" y="22321"/>
                </a:moveTo>
                <a:lnTo>
                  <a:pt x="57015" y="22695"/>
                </a:lnTo>
                <a:lnTo>
                  <a:pt x="56641" y="22471"/>
                </a:lnTo>
                <a:lnTo>
                  <a:pt x="56063" y="22631"/>
                </a:lnTo>
                <a:lnTo>
                  <a:pt x="55827" y="21743"/>
                </a:lnTo>
                <a:lnTo>
                  <a:pt x="56298" y="19987"/>
                </a:lnTo>
                <a:lnTo>
                  <a:pt x="57583" y="21272"/>
                </a:lnTo>
                <a:lnTo>
                  <a:pt x="57818" y="22160"/>
                </a:lnTo>
                <a:close/>
                <a:moveTo>
                  <a:pt x="57775" y="21154"/>
                </a:moveTo>
                <a:lnTo>
                  <a:pt x="57304" y="19409"/>
                </a:lnTo>
                <a:lnTo>
                  <a:pt x="57304" y="19409"/>
                </a:lnTo>
                <a:lnTo>
                  <a:pt x="59060" y="19880"/>
                </a:lnTo>
                <a:lnTo>
                  <a:pt x="59713" y="20522"/>
                </a:lnTo>
                <a:lnTo>
                  <a:pt x="59285" y="20951"/>
                </a:lnTo>
                <a:lnTo>
                  <a:pt x="59285" y="21389"/>
                </a:lnTo>
                <a:lnTo>
                  <a:pt x="58846" y="21389"/>
                </a:lnTo>
                <a:lnTo>
                  <a:pt x="58428" y="21807"/>
                </a:lnTo>
                <a:lnTo>
                  <a:pt x="57775" y="21154"/>
                </a:lnTo>
                <a:close/>
                <a:moveTo>
                  <a:pt x="59167" y="19677"/>
                </a:moveTo>
                <a:lnTo>
                  <a:pt x="57893" y="18392"/>
                </a:lnTo>
                <a:lnTo>
                  <a:pt x="59638" y="17932"/>
                </a:lnTo>
                <a:lnTo>
                  <a:pt x="60527" y="18167"/>
                </a:lnTo>
                <a:lnTo>
                  <a:pt x="60377" y="18745"/>
                </a:lnTo>
                <a:lnTo>
                  <a:pt x="60591" y="19120"/>
                </a:lnTo>
                <a:lnTo>
                  <a:pt x="60216" y="19345"/>
                </a:lnTo>
                <a:lnTo>
                  <a:pt x="60056" y="19912"/>
                </a:lnTo>
                <a:close/>
                <a:moveTo>
                  <a:pt x="59638" y="17696"/>
                </a:moveTo>
                <a:lnTo>
                  <a:pt x="57883" y="17225"/>
                </a:lnTo>
                <a:lnTo>
                  <a:pt x="59167" y="15951"/>
                </a:lnTo>
                <a:lnTo>
                  <a:pt x="60056" y="15705"/>
                </a:lnTo>
                <a:lnTo>
                  <a:pt x="60216" y="16283"/>
                </a:lnTo>
                <a:lnTo>
                  <a:pt x="60591" y="16508"/>
                </a:lnTo>
                <a:lnTo>
                  <a:pt x="60377" y="16883"/>
                </a:lnTo>
                <a:lnTo>
                  <a:pt x="60527" y="17461"/>
                </a:lnTo>
                <a:close/>
                <a:moveTo>
                  <a:pt x="59060" y="15748"/>
                </a:moveTo>
                <a:lnTo>
                  <a:pt x="57304" y="16219"/>
                </a:lnTo>
                <a:lnTo>
                  <a:pt x="57775" y="14463"/>
                </a:lnTo>
                <a:lnTo>
                  <a:pt x="58428" y="13821"/>
                </a:lnTo>
                <a:lnTo>
                  <a:pt x="58846" y="14239"/>
                </a:lnTo>
                <a:lnTo>
                  <a:pt x="59285" y="14239"/>
                </a:lnTo>
                <a:lnTo>
                  <a:pt x="59285" y="14677"/>
                </a:lnTo>
                <a:lnTo>
                  <a:pt x="59713" y="15095"/>
                </a:lnTo>
                <a:close/>
                <a:moveTo>
                  <a:pt x="57583" y="14356"/>
                </a:moveTo>
                <a:lnTo>
                  <a:pt x="56298" y="15641"/>
                </a:lnTo>
                <a:lnTo>
                  <a:pt x="55827" y="13885"/>
                </a:lnTo>
                <a:lnTo>
                  <a:pt x="56063" y="12997"/>
                </a:lnTo>
                <a:lnTo>
                  <a:pt x="56641" y="13147"/>
                </a:lnTo>
                <a:lnTo>
                  <a:pt x="57015" y="12933"/>
                </a:lnTo>
                <a:lnTo>
                  <a:pt x="57240" y="13307"/>
                </a:lnTo>
                <a:lnTo>
                  <a:pt x="57818" y="13468"/>
                </a:lnTo>
                <a:close/>
                <a:moveTo>
                  <a:pt x="57957" y="12376"/>
                </a:moveTo>
                <a:lnTo>
                  <a:pt x="57122" y="12643"/>
                </a:lnTo>
                <a:lnTo>
                  <a:pt x="56576" y="11198"/>
                </a:lnTo>
                <a:lnTo>
                  <a:pt x="57112" y="10342"/>
                </a:lnTo>
                <a:lnTo>
                  <a:pt x="57957" y="10620"/>
                </a:lnTo>
                <a:lnTo>
                  <a:pt x="58193" y="11498"/>
                </a:lnTo>
                <a:close/>
                <a:moveTo>
                  <a:pt x="56898" y="10278"/>
                </a:moveTo>
                <a:lnTo>
                  <a:pt x="56480" y="10941"/>
                </a:lnTo>
                <a:lnTo>
                  <a:pt x="56138" y="10021"/>
                </a:lnTo>
                <a:close/>
                <a:moveTo>
                  <a:pt x="55774" y="9678"/>
                </a:moveTo>
                <a:lnTo>
                  <a:pt x="55774" y="9678"/>
                </a:lnTo>
                <a:lnTo>
                  <a:pt x="56341" y="11177"/>
                </a:lnTo>
                <a:lnTo>
                  <a:pt x="55709" y="12205"/>
                </a:lnTo>
                <a:lnTo>
                  <a:pt x="55088" y="11177"/>
                </a:lnTo>
                <a:lnTo>
                  <a:pt x="55560" y="9935"/>
                </a:lnTo>
                <a:lnTo>
                  <a:pt x="55560" y="9935"/>
                </a:lnTo>
                <a:lnTo>
                  <a:pt x="55581" y="9860"/>
                </a:lnTo>
                <a:lnTo>
                  <a:pt x="55656" y="9678"/>
                </a:lnTo>
                <a:lnTo>
                  <a:pt x="55656" y="9678"/>
                </a:lnTo>
                <a:lnTo>
                  <a:pt x="55709" y="9507"/>
                </a:lnTo>
                <a:lnTo>
                  <a:pt x="55774" y="9678"/>
                </a:lnTo>
                <a:close/>
                <a:moveTo>
                  <a:pt x="57722" y="9314"/>
                </a:moveTo>
                <a:lnTo>
                  <a:pt x="57026" y="10085"/>
                </a:lnTo>
                <a:lnTo>
                  <a:pt x="56041" y="9764"/>
                </a:lnTo>
                <a:lnTo>
                  <a:pt x="55827" y="9196"/>
                </a:lnTo>
                <a:lnTo>
                  <a:pt x="56384" y="7687"/>
                </a:lnTo>
                <a:lnTo>
                  <a:pt x="57615" y="8715"/>
                </a:lnTo>
                <a:close/>
                <a:moveTo>
                  <a:pt x="58910" y="7023"/>
                </a:moveTo>
                <a:lnTo>
                  <a:pt x="57508" y="6788"/>
                </a:lnTo>
                <a:lnTo>
                  <a:pt x="57508" y="6788"/>
                </a:lnTo>
                <a:lnTo>
                  <a:pt x="57401" y="6156"/>
                </a:lnTo>
                <a:lnTo>
                  <a:pt x="58000" y="5931"/>
                </a:lnTo>
                <a:lnTo>
                  <a:pt x="58000" y="5931"/>
                </a:lnTo>
                <a:lnTo>
                  <a:pt x="58910" y="7023"/>
                </a:lnTo>
                <a:close/>
                <a:moveTo>
                  <a:pt x="57508" y="3576"/>
                </a:moveTo>
                <a:lnTo>
                  <a:pt x="58910" y="3330"/>
                </a:lnTo>
                <a:lnTo>
                  <a:pt x="58000" y="4433"/>
                </a:lnTo>
                <a:lnTo>
                  <a:pt x="57401" y="4208"/>
                </a:lnTo>
                <a:close/>
                <a:moveTo>
                  <a:pt x="56469" y="2891"/>
                </a:moveTo>
                <a:lnTo>
                  <a:pt x="57561" y="1981"/>
                </a:lnTo>
                <a:lnTo>
                  <a:pt x="57315" y="3384"/>
                </a:lnTo>
                <a:lnTo>
                  <a:pt x="56684" y="3491"/>
                </a:lnTo>
                <a:close/>
                <a:moveTo>
                  <a:pt x="55217" y="2827"/>
                </a:moveTo>
                <a:lnTo>
                  <a:pt x="55709" y="1489"/>
                </a:lnTo>
                <a:lnTo>
                  <a:pt x="56202" y="2827"/>
                </a:lnTo>
                <a:lnTo>
                  <a:pt x="55709" y="3234"/>
                </a:lnTo>
                <a:close/>
                <a:moveTo>
                  <a:pt x="54104" y="3384"/>
                </a:moveTo>
                <a:lnTo>
                  <a:pt x="53868" y="1981"/>
                </a:lnTo>
                <a:lnTo>
                  <a:pt x="54960" y="2891"/>
                </a:lnTo>
                <a:lnTo>
                  <a:pt x="54853" y="3191"/>
                </a:lnTo>
                <a:lnTo>
                  <a:pt x="54735" y="3491"/>
                </a:lnTo>
                <a:lnTo>
                  <a:pt x="54232" y="3405"/>
                </a:lnTo>
                <a:close/>
                <a:moveTo>
                  <a:pt x="52016" y="5182"/>
                </a:moveTo>
                <a:lnTo>
                  <a:pt x="53354" y="4690"/>
                </a:lnTo>
                <a:lnTo>
                  <a:pt x="53772" y="5182"/>
                </a:lnTo>
                <a:lnTo>
                  <a:pt x="53354" y="5675"/>
                </a:lnTo>
                <a:close/>
                <a:moveTo>
                  <a:pt x="51128" y="5503"/>
                </a:moveTo>
                <a:lnTo>
                  <a:pt x="51695" y="5300"/>
                </a:lnTo>
                <a:lnTo>
                  <a:pt x="53204" y="5857"/>
                </a:lnTo>
                <a:lnTo>
                  <a:pt x="52177" y="7088"/>
                </a:lnTo>
                <a:lnTo>
                  <a:pt x="51588" y="7184"/>
                </a:lnTo>
                <a:lnTo>
                  <a:pt x="50806" y="6499"/>
                </a:lnTo>
                <a:close/>
                <a:moveTo>
                  <a:pt x="50732" y="6724"/>
                </a:moveTo>
                <a:lnTo>
                  <a:pt x="51513" y="7419"/>
                </a:lnTo>
                <a:lnTo>
                  <a:pt x="51963" y="7345"/>
                </a:lnTo>
                <a:lnTo>
                  <a:pt x="51674" y="7698"/>
                </a:lnTo>
                <a:lnTo>
                  <a:pt x="51888" y="8725"/>
                </a:lnTo>
                <a:lnTo>
                  <a:pt x="50849" y="8501"/>
                </a:lnTo>
                <a:lnTo>
                  <a:pt x="50485" y="8875"/>
                </a:lnTo>
                <a:lnTo>
                  <a:pt x="50485" y="8351"/>
                </a:lnTo>
                <a:lnTo>
                  <a:pt x="49661" y="7816"/>
                </a:lnTo>
                <a:lnTo>
                  <a:pt x="50442" y="7601"/>
                </a:lnTo>
                <a:close/>
                <a:moveTo>
                  <a:pt x="49950" y="5953"/>
                </a:moveTo>
                <a:lnTo>
                  <a:pt x="50871" y="5600"/>
                </a:lnTo>
                <a:lnTo>
                  <a:pt x="50624" y="6360"/>
                </a:lnTo>
                <a:close/>
                <a:moveTo>
                  <a:pt x="49693" y="6049"/>
                </a:moveTo>
                <a:lnTo>
                  <a:pt x="50550" y="6574"/>
                </a:lnTo>
                <a:lnTo>
                  <a:pt x="50271" y="7419"/>
                </a:lnTo>
                <a:lnTo>
                  <a:pt x="49415" y="7655"/>
                </a:lnTo>
                <a:lnTo>
                  <a:pt x="49393" y="7644"/>
                </a:lnTo>
                <a:lnTo>
                  <a:pt x="49383" y="7655"/>
                </a:lnTo>
                <a:lnTo>
                  <a:pt x="48516" y="7419"/>
                </a:lnTo>
                <a:lnTo>
                  <a:pt x="48248" y="6595"/>
                </a:lnTo>
                <a:close/>
                <a:moveTo>
                  <a:pt x="48483" y="5311"/>
                </a:moveTo>
                <a:lnTo>
                  <a:pt x="49458" y="5899"/>
                </a:lnTo>
                <a:lnTo>
                  <a:pt x="48162" y="6392"/>
                </a:lnTo>
                <a:lnTo>
                  <a:pt x="47980" y="6081"/>
                </a:lnTo>
                <a:lnTo>
                  <a:pt x="48130" y="5525"/>
                </a:lnTo>
                <a:close/>
                <a:moveTo>
                  <a:pt x="47006" y="5289"/>
                </a:moveTo>
                <a:lnTo>
                  <a:pt x="47895" y="5535"/>
                </a:lnTo>
                <a:lnTo>
                  <a:pt x="47745" y="6113"/>
                </a:lnTo>
                <a:lnTo>
                  <a:pt x="47959" y="6488"/>
                </a:lnTo>
                <a:lnTo>
                  <a:pt x="47584" y="6702"/>
                </a:lnTo>
                <a:lnTo>
                  <a:pt x="47424" y="7280"/>
                </a:lnTo>
                <a:lnTo>
                  <a:pt x="46535" y="7045"/>
                </a:lnTo>
                <a:lnTo>
                  <a:pt x="45251" y="5760"/>
                </a:lnTo>
                <a:close/>
                <a:moveTo>
                  <a:pt x="45079" y="4775"/>
                </a:moveTo>
                <a:lnTo>
                  <a:pt x="46589" y="5182"/>
                </a:lnTo>
                <a:lnTo>
                  <a:pt x="45079" y="5589"/>
                </a:lnTo>
                <a:lnTo>
                  <a:pt x="44672" y="5182"/>
                </a:lnTo>
                <a:lnTo>
                  <a:pt x="45079" y="4775"/>
                </a:lnTo>
                <a:close/>
                <a:moveTo>
                  <a:pt x="43730" y="3245"/>
                </a:moveTo>
                <a:lnTo>
                  <a:pt x="43730" y="3245"/>
                </a:lnTo>
                <a:lnTo>
                  <a:pt x="44833" y="2142"/>
                </a:lnTo>
                <a:lnTo>
                  <a:pt x="44426" y="3651"/>
                </a:lnTo>
                <a:lnTo>
                  <a:pt x="43880" y="3801"/>
                </a:lnTo>
                <a:close/>
                <a:moveTo>
                  <a:pt x="41332" y="2142"/>
                </a:moveTo>
                <a:lnTo>
                  <a:pt x="42435" y="3245"/>
                </a:lnTo>
                <a:lnTo>
                  <a:pt x="42285" y="3801"/>
                </a:lnTo>
                <a:lnTo>
                  <a:pt x="41729" y="3651"/>
                </a:lnTo>
                <a:close/>
                <a:moveTo>
                  <a:pt x="41151" y="4529"/>
                </a:moveTo>
                <a:lnTo>
                  <a:pt x="40048" y="3426"/>
                </a:lnTo>
                <a:lnTo>
                  <a:pt x="41557" y="3833"/>
                </a:lnTo>
                <a:lnTo>
                  <a:pt x="41696" y="4379"/>
                </a:lnTo>
                <a:close/>
                <a:moveTo>
                  <a:pt x="39577" y="5182"/>
                </a:moveTo>
                <a:lnTo>
                  <a:pt x="41086" y="4775"/>
                </a:lnTo>
                <a:lnTo>
                  <a:pt x="41086" y="4775"/>
                </a:lnTo>
                <a:lnTo>
                  <a:pt x="41482" y="5182"/>
                </a:lnTo>
                <a:lnTo>
                  <a:pt x="41086" y="5589"/>
                </a:lnTo>
                <a:lnTo>
                  <a:pt x="41086" y="5589"/>
                </a:lnTo>
                <a:close/>
                <a:moveTo>
                  <a:pt x="39149" y="5289"/>
                </a:moveTo>
                <a:lnTo>
                  <a:pt x="40904" y="5760"/>
                </a:lnTo>
                <a:lnTo>
                  <a:pt x="39620" y="7045"/>
                </a:lnTo>
                <a:lnTo>
                  <a:pt x="38731" y="7280"/>
                </a:lnTo>
                <a:lnTo>
                  <a:pt x="38581" y="6702"/>
                </a:lnTo>
                <a:lnTo>
                  <a:pt x="38196" y="6488"/>
                </a:lnTo>
                <a:lnTo>
                  <a:pt x="38421" y="6113"/>
                </a:lnTo>
                <a:lnTo>
                  <a:pt x="38260" y="5535"/>
                </a:lnTo>
                <a:close/>
                <a:moveTo>
                  <a:pt x="36708" y="5899"/>
                </a:moveTo>
                <a:lnTo>
                  <a:pt x="37682" y="5311"/>
                </a:lnTo>
                <a:lnTo>
                  <a:pt x="38035" y="5525"/>
                </a:lnTo>
                <a:lnTo>
                  <a:pt x="38185" y="6081"/>
                </a:lnTo>
                <a:lnTo>
                  <a:pt x="38003" y="6392"/>
                </a:lnTo>
                <a:close/>
                <a:moveTo>
                  <a:pt x="36472" y="6049"/>
                </a:moveTo>
                <a:lnTo>
                  <a:pt x="37907" y="6595"/>
                </a:lnTo>
                <a:lnTo>
                  <a:pt x="37639" y="7419"/>
                </a:lnTo>
                <a:lnTo>
                  <a:pt x="36783" y="7655"/>
                </a:lnTo>
                <a:lnTo>
                  <a:pt x="36761" y="7644"/>
                </a:lnTo>
                <a:lnTo>
                  <a:pt x="36740" y="7655"/>
                </a:lnTo>
                <a:lnTo>
                  <a:pt x="35884" y="7419"/>
                </a:lnTo>
                <a:lnTo>
                  <a:pt x="35605" y="6574"/>
                </a:lnTo>
                <a:close/>
                <a:moveTo>
                  <a:pt x="35295" y="5600"/>
                </a:moveTo>
                <a:lnTo>
                  <a:pt x="36205" y="5953"/>
                </a:lnTo>
                <a:lnTo>
                  <a:pt x="35541" y="6360"/>
                </a:lnTo>
                <a:close/>
                <a:moveTo>
                  <a:pt x="35423" y="6724"/>
                </a:moveTo>
                <a:lnTo>
                  <a:pt x="35712" y="7601"/>
                </a:lnTo>
                <a:lnTo>
                  <a:pt x="36505" y="7816"/>
                </a:lnTo>
                <a:lnTo>
                  <a:pt x="35680" y="8351"/>
                </a:lnTo>
                <a:lnTo>
                  <a:pt x="35680" y="8875"/>
                </a:lnTo>
                <a:lnTo>
                  <a:pt x="35306" y="8501"/>
                </a:lnTo>
                <a:lnTo>
                  <a:pt x="34267" y="8725"/>
                </a:lnTo>
                <a:lnTo>
                  <a:pt x="34481" y="7698"/>
                </a:lnTo>
                <a:lnTo>
                  <a:pt x="34192" y="7345"/>
                </a:lnTo>
                <a:lnTo>
                  <a:pt x="34642" y="7419"/>
                </a:lnTo>
                <a:close/>
                <a:moveTo>
                  <a:pt x="34460" y="5300"/>
                </a:moveTo>
                <a:lnTo>
                  <a:pt x="35027" y="5503"/>
                </a:lnTo>
                <a:lnTo>
                  <a:pt x="35348" y="6499"/>
                </a:lnTo>
                <a:lnTo>
                  <a:pt x="34578" y="7184"/>
                </a:lnTo>
                <a:lnTo>
                  <a:pt x="33978" y="7088"/>
                </a:lnTo>
                <a:lnTo>
                  <a:pt x="32950" y="5846"/>
                </a:lnTo>
                <a:close/>
                <a:moveTo>
                  <a:pt x="32801" y="4690"/>
                </a:moveTo>
                <a:lnTo>
                  <a:pt x="34139" y="5182"/>
                </a:lnTo>
                <a:lnTo>
                  <a:pt x="32801" y="5675"/>
                </a:lnTo>
                <a:lnTo>
                  <a:pt x="32394" y="5182"/>
                </a:lnTo>
                <a:close/>
                <a:moveTo>
                  <a:pt x="32244" y="3576"/>
                </a:moveTo>
                <a:lnTo>
                  <a:pt x="33646" y="3330"/>
                </a:lnTo>
                <a:lnTo>
                  <a:pt x="32736" y="4433"/>
                </a:lnTo>
                <a:lnTo>
                  <a:pt x="32137" y="4208"/>
                </a:lnTo>
                <a:close/>
                <a:moveTo>
                  <a:pt x="31195" y="2891"/>
                </a:moveTo>
                <a:lnTo>
                  <a:pt x="31195" y="2891"/>
                </a:lnTo>
                <a:lnTo>
                  <a:pt x="32297" y="1981"/>
                </a:lnTo>
                <a:lnTo>
                  <a:pt x="32051" y="3384"/>
                </a:lnTo>
                <a:lnTo>
                  <a:pt x="31420" y="3491"/>
                </a:lnTo>
                <a:close/>
                <a:moveTo>
                  <a:pt x="29953" y="2827"/>
                </a:moveTo>
                <a:lnTo>
                  <a:pt x="30445" y="1489"/>
                </a:lnTo>
                <a:lnTo>
                  <a:pt x="30938" y="2827"/>
                </a:lnTo>
                <a:lnTo>
                  <a:pt x="30445" y="3234"/>
                </a:lnTo>
                <a:close/>
                <a:moveTo>
                  <a:pt x="28840" y="3384"/>
                </a:moveTo>
                <a:lnTo>
                  <a:pt x="28604" y="1981"/>
                </a:lnTo>
                <a:lnTo>
                  <a:pt x="29696" y="2891"/>
                </a:lnTo>
                <a:lnTo>
                  <a:pt x="29471" y="3491"/>
                </a:lnTo>
                <a:close/>
                <a:moveTo>
                  <a:pt x="28155" y="4433"/>
                </a:moveTo>
                <a:lnTo>
                  <a:pt x="27245" y="3330"/>
                </a:lnTo>
                <a:lnTo>
                  <a:pt x="28658" y="3576"/>
                </a:lnTo>
                <a:lnTo>
                  <a:pt x="28765" y="4208"/>
                </a:lnTo>
                <a:close/>
                <a:moveTo>
                  <a:pt x="25864" y="5503"/>
                </a:moveTo>
                <a:lnTo>
                  <a:pt x="26431" y="5300"/>
                </a:lnTo>
                <a:lnTo>
                  <a:pt x="27940" y="5846"/>
                </a:lnTo>
                <a:lnTo>
                  <a:pt x="26913" y="7088"/>
                </a:lnTo>
                <a:lnTo>
                  <a:pt x="26313" y="7184"/>
                </a:lnTo>
                <a:lnTo>
                  <a:pt x="25543" y="6499"/>
                </a:lnTo>
                <a:close/>
                <a:moveTo>
                  <a:pt x="24686" y="5953"/>
                </a:moveTo>
                <a:lnTo>
                  <a:pt x="25607" y="5600"/>
                </a:lnTo>
                <a:lnTo>
                  <a:pt x="25350" y="6360"/>
                </a:lnTo>
                <a:close/>
                <a:moveTo>
                  <a:pt x="24419" y="6049"/>
                </a:moveTo>
                <a:lnTo>
                  <a:pt x="25286" y="6574"/>
                </a:lnTo>
                <a:lnTo>
                  <a:pt x="25007" y="7419"/>
                </a:lnTo>
                <a:lnTo>
                  <a:pt x="24151" y="7655"/>
                </a:lnTo>
                <a:lnTo>
                  <a:pt x="24129" y="7644"/>
                </a:lnTo>
                <a:lnTo>
                  <a:pt x="24108" y="7655"/>
                </a:lnTo>
                <a:lnTo>
                  <a:pt x="23252" y="7419"/>
                </a:lnTo>
                <a:lnTo>
                  <a:pt x="22984" y="6595"/>
                </a:lnTo>
                <a:close/>
                <a:moveTo>
                  <a:pt x="23209" y="5311"/>
                </a:moveTo>
                <a:lnTo>
                  <a:pt x="24183" y="5899"/>
                </a:lnTo>
                <a:lnTo>
                  <a:pt x="22898" y="6392"/>
                </a:lnTo>
                <a:lnTo>
                  <a:pt x="22716" y="6081"/>
                </a:lnTo>
                <a:lnTo>
                  <a:pt x="22856" y="5525"/>
                </a:lnTo>
                <a:close/>
                <a:moveTo>
                  <a:pt x="21742" y="5289"/>
                </a:moveTo>
                <a:lnTo>
                  <a:pt x="22631" y="5535"/>
                </a:lnTo>
                <a:lnTo>
                  <a:pt x="22481" y="6113"/>
                </a:lnTo>
                <a:lnTo>
                  <a:pt x="22695" y="6488"/>
                </a:lnTo>
                <a:lnTo>
                  <a:pt x="22320" y="6702"/>
                </a:lnTo>
                <a:lnTo>
                  <a:pt x="22160" y="7280"/>
                </a:lnTo>
                <a:lnTo>
                  <a:pt x="21271" y="7045"/>
                </a:lnTo>
                <a:lnTo>
                  <a:pt x="19987" y="5760"/>
                </a:lnTo>
                <a:close/>
                <a:moveTo>
                  <a:pt x="19815" y="4775"/>
                </a:moveTo>
                <a:lnTo>
                  <a:pt x="21314" y="5182"/>
                </a:lnTo>
                <a:lnTo>
                  <a:pt x="19815" y="5589"/>
                </a:lnTo>
                <a:lnTo>
                  <a:pt x="19815" y="5589"/>
                </a:lnTo>
                <a:lnTo>
                  <a:pt x="19409" y="5182"/>
                </a:lnTo>
                <a:lnTo>
                  <a:pt x="19815" y="4775"/>
                </a:lnTo>
                <a:close/>
                <a:moveTo>
                  <a:pt x="18467" y="3245"/>
                </a:moveTo>
                <a:lnTo>
                  <a:pt x="19569" y="2142"/>
                </a:lnTo>
                <a:lnTo>
                  <a:pt x="19162" y="3651"/>
                </a:lnTo>
                <a:lnTo>
                  <a:pt x="18606" y="3801"/>
                </a:lnTo>
                <a:close/>
                <a:moveTo>
                  <a:pt x="17407" y="3180"/>
                </a:moveTo>
                <a:lnTo>
                  <a:pt x="17813" y="1671"/>
                </a:lnTo>
                <a:lnTo>
                  <a:pt x="18220" y="3180"/>
                </a:lnTo>
                <a:lnTo>
                  <a:pt x="17813" y="3587"/>
                </a:lnTo>
                <a:close/>
                <a:moveTo>
                  <a:pt x="16058" y="2142"/>
                </a:moveTo>
                <a:lnTo>
                  <a:pt x="17171" y="3245"/>
                </a:lnTo>
                <a:lnTo>
                  <a:pt x="17021" y="3801"/>
                </a:lnTo>
                <a:lnTo>
                  <a:pt x="16465" y="3651"/>
                </a:lnTo>
                <a:close/>
                <a:moveTo>
                  <a:pt x="15887" y="4529"/>
                </a:moveTo>
                <a:lnTo>
                  <a:pt x="14784" y="3426"/>
                </a:lnTo>
                <a:lnTo>
                  <a:pt x="16283" y="3833"/>
                </a:lnTo>
                <a:lnTo>
                  <a:pt x="16433" y="4379"/>
                </a:lnTo>
                <a:close/>
                <a:moveTo>
                  <a:pt x="14313" y="5182"/>
                </a:moveTo>
                <a:lnTo>
                  <a:pt x="15822" y="4775"/>
                </a:lnTo>
                <a:lnTo>
                  <a:pt x="15822" y="4775"/>
                </a:lnTo>
                <a:lnTo>
                  <a:pt x="16218" y="5182"/>
                </a:lnTo>
                <a:lnTo>
                  <a:pt x="15822" y="5589"/>
                </a:lnTo>
                <a:close/>
                <a:moveTo>
                  <a:pt x="13885" y="5289"/>
                </a:moveTo>
                <a:lnTo>
                  <a:pt x="15640" y="5760"/>
                </a:lnTo>
                <a:lnTo>
                  <a:pt x="14356" y="7045"/>
                </a:lnTo>
                <a:lnTo>
                  <a:pt x="13467" y="7280"/>
                </a:lnTo>
                <a:lnTo>
                  <a:pt x="13307" y="6702"/>
                </a:lnTo>
                <a:lnTo>
                  <a:pt x="12932" y="6488"/>
                </a:lnTo>
                <a:lnTo>
                  <a:pt x="13157" y="6113"/>
                </a:lnTo>
                <a:lnTo>
                  <a:pt x="12996" y="5535"/>
                </a:lnTo>
                <a:close/>
                <a:moveTo>
                  <a:pt x="11444" y="5899"/>
                </a:moveTo>
                <a:lnTo>
                  <a:pt x="12418" y="5311"/>
                </a:lnTo>
                <a:lnTo>
                  <a:pt x="12771" y="5525"/>
                </a:lnTo>
                <a:lnTo>
                  <a:pt x="12921" y="6081"/>
                </a:lnTo>
                <a:lnTo>
                  <a:pt x="12739" y="6392"/>
                </a:lnTo>
                <a:close/>
                <a:moveTo>
                  <a:pt x="11208" y="6049"/>
                </a:moveTo>
                <a:lnTo>
                  <a:pt x="12643" y="6595"/>
                </a:lnTo>
                <a:lnTo>
                  <a:pt x="12375" y="7419"/>
                </a:lnTo>
                <a:lnTo>
                  <a:pt x="11519" y="7655"/>
                </a:lnTo>
                <a:lnTo>
                  <a:pt x="11498" y="7644"/>
                </a:lnTo>
                <a:lnTo>
                  <a:pt x="11476" y="7655"/>
                </a:lnTo>
                <a:lnTo>
                  <a:pt x="10620" y="7419"/>
                </a:lnTo>
                <a:lnTo>
                  <a:pt x="10341" y="6574"/>
                </a:lnTo>
                <a:close/>
                <a:moveTo>
                  <a:pt x="10020" y="5600"/>
                </a:moveTo>
                <a:lnTo>
                  <a:pt x="10941" y="5953"/>
                </a:lnTo>
                <a:lnTo>
                  <a:pt x="10277" y="6360"/>
                </a:lnTo>
                <a:close/>
                <a:moveTo>
                  <a:pt x="10159" y="6724"/>
                </a:moveTo>
                <a:lnTo>
                  <a:pt x="10448" y="7601"/>
                </a:lnTo>
                <a:lnTo>
                  <a:pt x="11230" y="7816"/>
                </a:lnTo>
                <a:lnTo>
                  <a:pt x="10416" y="8351"/>
                </a:lnTo>
                <a:lnTo>
                  <a:pt x="10416" y="8875"/>
                </a:lnTo>
                <a:lnTo>
                  <a:pt x="10042" y="8501"/>
                </a:lnTo>
                <a:lnTo>
                  <a:pt x="9003" y="8725"/>
                </a:lnTo>
                <a:lnTo>
                  <a:pt x="9217" y="7698"/>
                </a:lnTo>
                <a:lnTo>
                  <a:pt x="8928" y="7345"/>
                </a:lnTo>
                <a:lnTo>
                  <a:pt x="9378" y="7419"/>
                </a:lnTo>
                <a:close/>
                <a:moveTo>
                  <a:pt x="9196" y="5300"/>
                </a:moveTo>
                <a:lnTo>
                  <a:pt x="9763" y="5503"/>
                </a:lnTo>
                <a:lnTo>
                  <a:pt x="10084" y="6499"/>
                </a:lnTo>
                <a:lnTo>
                  <a:pt x="9314" y="7184"/>
                </a:lnTo>
                <a:lnTo>
                  <a:pt x="8714" y="7088"/>
                </a:lnTo>
                <a:lnTo>
                  <a:pt x="7687" y="5846"/>
                </a:lnTo>
                <a:close/>
                <a:moveTo>
                  <a:pt x="7537" y="4690"/>
                </a:moveTo>
                <a:lnTo>
                  <a:pt x="8875" y="5182"/>
                </a:lnTo>
                <a:lnTo>
                  <a:pt x="7537" y="5675"/>
                </a:lnTo>
                <a:lnTo>
                  <a:pt x="7130" y="5182"/>
                </a:lnTo>
                <a:close/>
                <a:moveTo>
                  <a:pt x="6980" y="3576"/>
                </a:moveTo>
                <a:lnTo>
                  <a:pt x="8382" y="3330"/>
                </a:lnTo>
                <a:lnTo>
                  <a:pt x="7472" y="4433"/>
                </a:lnTo>
                <a:lnTo>
                  <a:pt x="6862" y="4208"/>
                </a:lnTo>
                <a:close/>
                <a:moveTo>
                  <a:pt x="5931" y="2891"/>
                </a:moveTo>
                <a:lnTo>
                  <a:pt x="5931" y="2891"/>
                </a:lnTo>
                <a:lnTo>
                  <a:pt x="7034" y="1981"/>
                </a:lnTo>
                <a:lnTo>
                  <a:pt x="6787" y="3384"/>
                </a:lnTo>
                <a:lnTo>
                  <a:pt x="6156" y="3491"/>
                </a:lnTo>
                <a:close/>
                <a:moveTo>
                  <a:pt x="4689" y="2827"/>
                </a:moveTo>
                <a:lnTo>
                  <a:pt x="5182" y="1489"/>
                </a:lnTo>
                <a:lnTo>
                  <a:pt x="5674" y="2827"/>
                </a:lnTo>
                <a:lnTo>
                  <a:pt x="5182" y="3234"/>
                </a:lnTo>
                <a:close/>
                <a:moveTo>
                  <a:pt x="3576" y="3384"/>
                </a:moveTo>
                <a:lnTo>
                  <a:pt x="3330" y="1981"/>
                </a:lnTo>
                <a:lnTo>
                  <a:pt x="4432" y="2891"/>
                </a:lnTo>
                <a:lnTo>
                  <a:pt x="4207" y="3491"/>
                </a:lnTo>
                <a:close/>
                <a:moveTo>
                  <a:pt x="2891" y="4433"/>
                </a:moveTo>
                <a:lnTo>
                  <a:pt x="1981" y="3330"/>
                </a:lnTo>
                <a:lnTo>
                  <a:pt x="3383" y="3576"/>
                </a:lnTo>
                <a:lnTo>
                  <a:pt x="3501" y="4208"/>
                </a:lnTo>
                <a:close/>
                <a:moveTo>
                  <a:pt x="3383" y="6788"/>
                </a:moveTo>
                <a:lnTo>
                  <a:pt x="1981" y="7023"/>
                </a:lnTo>
                <a:lnTo>
                  <a:pt x="2891" y="5931"/>
                </a:lnTo>
                <a:lnTo>
                  <a:pt x="2891" y="5931"/>
                </a:lnTo>
                <a:lnTo>
                  <a:pt x="3501" y="6156"/>
                </a:lnTo>
                <a:close/>
                <a:moveTo>
                  <a:pt x="4432" y="7462"/>
                </a:moveTo>
                <a:lnTo>
                  <a:pt x="3330" y="8383"/>
                </a:lnTo>
                <a:lnTo>
                  <a:pt x="3576" y="6970"/>
                </a:lnTo>
                <a:lnTo>
                  <a:pt x="4207" y="6863"/>
                </a:lnTo>
                <a:close/>
                <a:moveTo>
                  <a:pt x="5182" y="8875"/>
                </a:moveTo>
                <a:lnTo>
                  <a:pt x="4689" y="7537"/>
                </a:lnTo>
                <a:lnTo>
                  <a:pt x="5182" y="7130"/>
                </a:lnTo>
                <a:lnTo>
                  <a:pt x="5674" y="7537"/>
                </a:lnTo>
                <a:close/>
                <a:moveTo>
                  <a:pt x="5503" y="9764"/>
                </a:moveTo>
                <a:lnTo>
                  <a:pt x="5299" y="9196"/>
                </a:lnTo>
                <a:lnTo>
                  <a:pt x="5856" y="7687"/>
                </a:lnTo>
                <a:lnTo>
                  <a:pt x="7087" y="8715"/>
                </a:lnTo>
                <a:lnTo>
                  <a:pt x="7194" y="9314"/>
                </a:lnTo>
                <a:lnTo>
                  <a:pt x="6498" y="10085"/>
                </a:lnTo>
                <a:close/>
                <a:moveTo>
                  <a:pt x="6723" y="10160"/>
                </a:moveTo>
                <a:lnTo>
                  <a:pt x="7419" y="9378"/>
                </a:lnTo>
                <a:lnTo>
                  <a:pt x="7344" y="8929"/>
                </a:lnTo>
                <a:lnTo>
                  <a:pt x="7697" y="9218"/>
                </a:lnTo>
                <a:lnTo>
                  <a:pt x="8725" y="9004"/>
                </a:lnTo>
                <a:lnTo>
                  <a:pt x="8511" y="10042"/>
                </a:lnTo>
                <a:lnTo>
                  <a:pt x="8875" y="10417"/>
                </a:lnTo>
                <a:lnTo>
                  <a:pt x="8350" y="10417"/>
                </a:lnTo>
                <a:lnTo>
                  <a:pt x="7815" y="11230"/>
                </a:lnTo>
                <a:lnTo>
                  <a:pt x="7601" y="10449"/>
                </a:lnTo>
                <a:close/>
                <a:moveTo>
                  <a:pt x="5952" y="10941"/>
                </a:moveTo>
                <a:lnTo>
                  <a:pt x="5610" y="10021"/>
                </a:lnTo>
                <a:lnTo>
                  <a:pt x="6359" y="10278"/>
                </a:lnTo>
                <a:close/>
                <a:moveTo>
                  <a:pt x="6049" y="11198"/>
                </a:moveTo>
                <a:lnTo>
                  <a:pt x="6573" y="10342"/>
                </a:lnTo>
                <a:lnTo>
                  <a:pt x="7419" y="10620"/>
                </a:lnTo>
                <a:lnTo>
                  <a:pt x="7654" y="11477"/>
                </a:lnTo>
                <a:lnTo>
                  <a:pt x="7644" y="11498"/>
                </a:lnTo>
                <a:lnTo>
                  <a:pt x="7654" y="11519"/>
                </a:lnTo>
                <a:lnTo>
                  <a:pt x="7419" y="12376"/>
                </a:lnTo>
                <a:lnTo>
                  <a:pt x="6595" y="12643"/>
                </a:lnTo>
                <a:close/>
                <a:moveTo>
                  <a:pt x="5310" y="12419"/>
                </a:moveTo>
                <a:lnTo>
                  <a:pt x="5909" y="11445"/>
                </a:lnTo>
                <a:lnTo>
                  <a:pt x="6391" y="12729"/>
                </a:lnTo>
                <a:lnTo>
                  <a:pt x="6081" y="12911"/>
                </a:lnTo>
                <a:lnTo>
                  <a:pt x="5524" y="12772"/>
                </a:lnTo>
                <a:close/>
                <a:moveTo>
                  <a:pt x="5299" y="13885"/>
                </a:moveTo>
                <a:lnTo>
                  <a:pt x="5535" y="12997"/>
                </a:lnTo>
                <a:lnTo>
                  <a:pt x="6113" y="13147"/>
                </a:lnTo>
                <a:lnTo>
                  <a:pt x="6488" y="12933"/>
                </a:lnTo>
                <a:lnTo>
                  <a:pt x="6712" y="13307"/>
                </a:lnTo>
                <a:lnTo>
                  <a:pt x="7290" y="13468"/>
                </a:lnTo>
                <a:lnTo>
                  <a:pt x="7044" y="14356"/>
                </a:lnTo>
                <a:lnTo>
                  <a:pt x="5760" y="15641"/>
                </a:lnTo>
                <a:close/>
                <a:moveTo>
                  <a:pt x="4775" y="15812"/>
                </a:moveTo>
                <a:lnTo>
                  <a:pt x="4775" y="15812"/>
                </a:lnTo>
                <a:lnTo>
                  <a:pt x="5182" y="14313"/>
                </a:lnTo>
                <a:lnTo>
                  <a:pt x="5588" y="15812"/>
                </a:lnTo>
                <a:lnTo>
                  <a:pt x="5182" y="16219"/>
                </a:lnTo>
                <a:close/>
                <a:moveTo>
                  <a:pt x="3426" y="14774"/>
                </a:moveTo>
                <a:lnTo>
                  <a:pt x="4529" y="15887"/>
                </a:lnTo>
                <a:lnTo>
                  <a:pt x="4389" y="16433"/>
                </a:lnTo>
                <a:lnTo>
                  <a:pt x="3833" y="16283"/>
                </a:lnTo>
                <a:close/>
                <a:moveTo>
                  <a:pt x="3255" y="17161"/>
                </a:moveTo>
                <a:lnTo>
                  <a:pt x="2141" y="16058"/>
                </a:lnTo>
                <a:lnTo>
                  <a:pt x="3651" y="16465"/>
                </a:lnTo>
                <a:lnTo>
                  <a:pt x="3801" y="17022"/>
                </a:lnTo>
                <a:close/>
                <a:moveTo>
                  <a:pt x="1681" y="17814"/>
                </a:moveTo>
                <a:lnTo>
                  <a:pt x="3180" y="17407"/>
                </a:lnTo>
                <a:lnTo>
                  <a:pt x="3586" y="17814"/>
                </a:lnTo>
                <a:lnTo>
                  <a:pt x="3180" y="18221"/>
                </a:lnTo>
                <a:close/>
                <a:moveTo>
                  <a:pt x="3651" y="19163"/>
                </a:moveTo>
                <a:lnTo>
                  <a:pt x="2141" y="19570"/>
                </a:lnTo>
                <a:lnTo>
                  <a:pt x="3255" y="18467"/>
                </a:lnTo>
                <a:lnTo>
                  <a:pt x="3801" y="18606"/>
                </a:lnTo>
                <a:lnTo>
                  <a:pt x="3683" y="19056"/>
                </a:lnTo>
                <a:close/>
                <a:moveTo>
                  <a:pt x="5182" y="21315"/>
                </a:moveTo>
                <a:lnTo>
                  <a:pt x="4775" y="19805"/>
                </a:lnTo>
                <a:lnTo>
                  <a:pt x="5182" y="19409"/>
                </a:lnTo>
                <a:lnTo>
                  <a:pt x="5588" y="19805"/>
                </a:lnTo>
                <a:close/>
                <a:moveTo>
                  <a:pt x="5299" y="21743"/>
                </a:moveTo>
                <a:lnTo>
                  <a:pt x="5760" y="19987"/>
                </a:lnTo>
                <a:lnTo>
                  <a:pt x="7044" y="21272"/>
                </a:lnTo>
                <a:lnTo>
                  <a:pt x="7290" y="22160"/>
                </a:lnTo>
                <a:lnTo>
                  <a:pt x="6712" y="22321"/>
                </a:lnTo>
                <a:lnTo>
                  <a:pt x="6488" y="22695"/>
                </a:lnTo>
                <a:lnTo>
                  <a:pt x="6113" y="22481"/>
                </a:lnTo>
                <a:lnTo>
                  <a:pt x="5535" y="22631"/>
                </a:lnTo>
                <a:close/>
                <a:moveTo>
                  <a:pt x="5909" y="24183"/>
                </a:moveTo>
                <a:lnTo>
                  <a:pt x="5310" y="23209"/>
                </a:lnTo>
                <a:lnTo>
                  <a:pt x="5524" y="22856"/>
                </a:lnTo>
                <a:lnTo>
                  <a:pt x="6081" y="22706"/>
                </a:lnTo>
                <a:lnTo>
                  <a:pt x="6391" y="22888"/>
                </a:lnTo>
                <a:close/>
                <a:moveTo>
                  <a:pt x="6049" y="24419"/>
                </a:moveTo>
                <a:lnTo>
                  <a:pt x="6595" y="22985"/>
                </a:lnTo>
                <a:lnTo>
                  <a:pt x="7419" y="23252"/>
                </a:lnTo>
                <a:lnTo>
                  <a:pt x="7654" y="24109"/>
                </a:lnTo>
                <a:lnTo>
                  <a:pt x="7644" y="24130"/>
                </a:lnTo>
                <a:lnTo>
                  <a:pt x="7654" y="24151"/>
                </a:lnTo>
                <a:lnTo>
                  <a:pt x="7419" y="25008"/>
                </a:lnTo>
                <a:lnTo>
                  <a:pt x="6573" y="25286"/>
                </a:lnTo>
                <a:close/>
                <a:moveTo>
                  <a:pt x="5610" y="25607"/>
                </a:moveTo>
                <a:lnTo>
                  <a:pt x="5952" y="24687"/>
                </a:lnTo>
                <a:lnTo>
                  <a:pt x="6359" y="25350"/>
                </a:lnTo>
                <a:close/>
                <a:moveTo>
                  <a:pt x="4689" y="28091"/>
                </a:moveTo>
                <a:lnTo>
                  <a:pt x="5182" y="26753"/>
                </a:lnTo>
                <a:lnTo>
                  <a:pt x="5674" y="28091"/>
                </a:lnTo>
                <a:lnTo>
                  <a:pt x="5182" y="28498"/>
                </a:lnTo>
                <a:close/>
                <a:moveTo>
                  <a:pt x="3576" y="28647"/>
                </a:moveTo>
                <a:lnTo>
                  <a:pt x="3330" y="27245"/>
                </a:lnTo>
                <a:lnTo>
                  <a:pt x="4432" y="28155"/>
                </a:lnTo>
                <a:lnTo>
                  <a:pt x="4207" y="28765"/>
                </a:lnTo>
                <a:close/>
                <a:moveTo>
                  <a:pt x="1981" y="28594"/>
                </a:moveTo>
                <a:lnTo>
                  <a:pt x="3383" y="28840"/>
                </a:lnTo>
                <a:lnTo>
                  <a:pt x="3501" y="29472"/>
                </a:lnTo>
                <a:lnTo>
                  <a:pt x="2891" y="29697"/>
                </a:lnTo>
                <a:close/>
                <a:moveTo>
                  <a:pt x="3383" y="32052"/>
                </a:moveTo>
                <a:lnTo>
                  <a:pt x="1981" y="32298"/>
                </a:lnTo>
                <a:lnTo>
                  <a:pt x="2891" y="31195"/>
                </a:lnTo>
                <a:lnTo>
                  <a:pt x="3501" y="31420"/>
                </a:lnTo>
                <a:close/>
                <a:moveTo>
                  <a:pt x="4432" y="32737"/>
                </a:moveTo>
                <a:lnTo>
                  <a:pt x="3330" y="33647"/>
                </a:lnTo>
                <a:lnTo>
                  <a:pt x="3576" y="32244"/>
                </a:lnTo>
                <a:lnTo>
                  <a:pt x="4207" y="32127"/>
                </a:lnTo>
                <a:close/>
                <a:moveTo>
                  <a:pt x="7034" y="33647"/>
                </a:moveTo>
                <a:lnTo>
                  <a:pt x="5931" y="32737"/>
                </a:lnTo>
                <a:lnTo>
                  <a:pt x="6156" y="32127"/>
                </a:lnTo>
                <a:lnTo>
                  <a:pt x="6787" y="32244"/>
                </a:lnTo>
                <a:close/>
                <a:moveTo>
                  <a:pt x="8382" y="32298"/>
                </a:moveTo>
                <a:lnTo>
                  <a:pt x="6980" y="32052"/>
                </a:lnTo>
                <a:lnTo>
                  <a:pt x="6862" y="31420"/>
                </a:lnTo>
                <a:lnTo>
                  <a:pt x="7472" y="31195"/>
                </a:lnTo>
                <a:close/>
                <a:moveTo>
                  <a:pt x="8875" y="30446"/>
                </a:moveTo>
                <a:lnTo>
                  <a:pt x="7537" y="30938"/>
                </a:lnTo>
                <a:lnTo>
                  <a:pt x="7130" y="30446"/>
                </a:lnTo>
                <a:lnTo>
                  <a:pt x="7537" y="29953"/>
                </a:lnTo>
                <a:close/>
                <a:moveTo>
                  <a:pt x="9763" y="30125"/>
                </a:moveTo>
                <a:lnTo>
                  <a:pt x="9196" y="30328"/>
                </a:lnTo>
                <a:lnTo>
                  <a:pt x="7687" y="29772"/>
                </a:lnTo>
                <a:lnTo>
                  <a:pt x="8714" y="28540"/>
                </a:lnTo>
                <a:lnTo>
                  <a:pt x="9314" y="28433"/>
                </a:lnTo>
                <a:lnTo>
                  <a:pt x="10084" y="29129"/>
                </a:lnTo>
                <a:close/>
                <a:moveTo>
                  <a:pt x="10159" y="28904"/>
                </a:moveTo>
                <a:lnTo>
                  <a:pt x="9378" y="28209"/>
                </a:lnTo>
                <a:lnTo>
                  <a:pt x="8928" y="28284"/>
                </a:lnTo>
                <a:lnTo>
                  <a:pt x="9217" y="27930"/>
                </a:lnTo>
                <a:lnTo>
                  <a:pt x="9003" y="26903"/>
                </a:lnTo>
                <a:lnTo>
                  <a:pt x="10042" y="27117"/>
                </a:lnTo>
                <a:lnTo>
                  <a:pt x="10416" y="26753"/>
                </a:lnTo>
                <a:lnTo>
                  <a:pt x="10416" y="27277"/>
                </a:lnTo>
                <a:lnTo>
                  <a:pt x="11230" y="27812"/>
                </a:lnTo>
                <a:lnTo>
                  <a:pt x="10448" y="28027"/>
                </a:lnTo>
                <a:close/>
                <a:moveTo>
                  <a:pt x="10941" y="29675"/>
                </a:moveTo>
                <a:lnTo>
                  <a:pt x="10020" y="30018"/>
                </a:lnTo>
                <a:lnTo>
                  <a:pt x="10277" y="29268"/>
                </a:lnTo>
                <a:close/>
                <a:moveTo>
                  <a:pt x="11208" y="29579"/>
                </a:moveTo>
                <a:lnTo>
                  <a:pt x="10341" y="29054"/>
                </a:lnTo>
                <a:lnTo>
                  <a:pt x="10620" y="28209"/>
                </a:lnTo>
                <a:lnTo>
                  <a:pt x="11476" y="27973"/>
                </a:lnTo>
                <a:lnTo>
                  <a:pt x="11498" y="27984"/>
                </a:lnTo>
                <a:lnTo>
                  <a:pt x="11519" y="27973"/>
                </a:lnTo>
                <a:lnTo>
                  <a:pt x="12375" y="28209"/>
                </a:lnTo>
                <a:lnTo>
                  <a:pt x="12643" y="29033"/>
                </a:lnTo>
                <a:close/>
                <a:moveTo>
                  <a:pt x="12418" y="30317"/>
                </a:moveTo>
                <a:lnTo>
                  <a:pt x="11444" y="29718"/>
                </a:lnTo>
                <a:lnTo>
                  <a:pt x="12739" y="29236"/>
                </a:lnTo>
                <a:lnTo>
                  <a:pt x="12921" y="29547"/>
                </a:lnTo>
                <a:lnTo>
                  <a:pt x="12771" y="30103"/>
                </a:lnTo>
                <a:close/>
                <a:moveTo>
                  <a:pt x="13885" y="30328"/>
                </a:moveTo>
                <a:lnTo>
                  <a:pt x="12996" y="30093"/>
                </a:lnTo>
                <a:lnTo>
                  <a:pt x="13146" y="29515"/>
                </a:lnTo>
                <a:lnTo>
                  <a:pt x="12932" y="29140"/>
                </a:lnTo>
                <a:lnTo>
                  <a:pt x="13307" y="28915"/>
                </a:lnTo>
                <a:lnTo>
                  <a:pt x="13467" y="28337"/>
                </a:lnTo>
                <a:lnTo>
                  <a:pt x="14356" y="28583"/>
                </a:lnTo>
                <a:lnTo>
                  <a:pt x="15640" y="29868"/>
                </a:lnTo>
                <a:close/>
                <a:moveTo>
                  <a:pt x="15822" y="30853"/>
                </a:moveTo>
                <a:lnTo>
                  <a:pt x="14313" y="30446"/>
                </a:lnTo>
                <a:lnTo>
                  <a:pt x="15822" y="30039"/>
                </a:lnTo>
                <a:lnTo>
                  <a:pt x="16218" y="30446"/>
                </a:lnTo>
                <a:close/>
                <a:moveTo>
                  <a:pt x="17171" y="32373"/>
                </a:moveTo>
                <a:lnTo>
                  <a:pt x="16058" y="33486"/>
                </a:lnTo>
                <a:lnTo>
                  <a:pt x="16465" y="31977"/>
                </a:lnTo>
                <a:lnTo>
                  <a:pt x="17021" y="31827"/>
                </a:lnTo>
                <a:close/>
                <a:moveTo>
                  <a:pt x="18220" y="32437"/>
                </a:moveTo>
                <a:lnTo>
                  <a:pt x="17813" y="33946"/>
                </a:lnTo>
                <a:lnTo>
                  <a:pt x="17407" y="32448"/>
                </a:lnTo>
                <a:lnTo>
                  <a:pt x="17813" y="32041"/>
                </a:lnTo>
                <a:close/>
                <a:moveTo>
                  <a:pt x="19162" y="31977"/>
                </a:moveTo>
                <a:lnTo>
                  <a:pt x="19569" y="33486"/>
                </a:lnTo>
                <a:lnTo>
                  <a:pt x="18467" y="32373"/>
                </a:lnTo>
                <a:lnTo>
                  <a:pt x="18606" y="31827"/>
                </a:lnTo>
                <a:close/>
                <a:moveTo>
                  <a:pt x="19740" y="31099"/>
                </a:moveTo>
                <a:lnTo>
                  <a:pt x="20854" y="32202"/>
                </a:lnTo>
                <a:lnTo>
                  <a:pt x="19344" y="31795"/>
                </a:lnTo>
                <a:lnTo>
                  <a:pt x="19194" y="31238"/>
                </a:lnTo>
                <a:close/>
                <a:moveTo>
                  <a:pt x="21314" y="30446"/>
                </a:moveTo>
                <a:lnTo>
                  <a:pt x="19815" y="30853"/>
                </a:lnTo>
                <a:lnTo>
                  <a:pt x="19409" y="30446"/>
                </a:lnTo>
                <a:lnTo>
                  <a:pt x="19815" y="30039"/>
                </a:lnTo>
                <a:lnTo>
                  <a:pt x="19815" y="30039"/>
                </a:lnTo>
                <a:close/>
                <a:moveTo>
                  <a:pt x="21742" y="30328"/>
                </a:moveTo>
                <a:lnTo>
                  <a:pt x="19987" y="29868"/>
                </a:lnTo>
                <a:lnTo>
                  <a:pt x="21271" y="28583"/>
                </a:lnTo>
                <a:lnTo>
                  <a:pt x="22160" y="28337"/>
                </a:lnTo>
                <a:lnTo>
                  <a:pt x="22320" y="28915"/>
                </a:lnTo>
                <a:lnTo>
                  <a:pt x="22695" y="29140"/>
                </a:lnTo>
                <a:lnTo>
                  <a:pt x="22481" y="29515"/>
                </a:lnTo>
                <a:lnTo>
                  <a:pt x="22631" y="30093"/>
                </a:lnTo>
                <a:close/>
                <a:moveTo>
                  <a:pt x="24183" y="29718"/>
                </a:moveTo>
                <a:lnTo>
                  <a:pt x="23209" y="30317"/>
                </a:lnTo>
                <a:lnTo>
                  <a:pt x="22856" y="30103"/>
                </a:lnTo>
                <a:lnTo>
                  <a:pt x="22716" y="29547"/>
                </a:lnTo>
                <a:lnTo>
                  <a:pt x="22898" y="29236"/>
                </a:lnTo>
                <a:close/>
                <a:moveTo>
                  <a:pt x="24419" y="29579"/>
                </a:moveTo>
                <a:lnTo>
                  <a:pt x="22984" y="29033"/>
                </a:lnTo>
                <a:lnTo>
                  <a:pt x="23252" y="28209"/>
                </a:lnTo>
                <a:lnTo>
                  <a:pt x="24108" y="27973"/>
                </a:lnTo>
                <a:lnTo>
                  <a:pt x="24129" y="27984"/>
                </a:lnTo>
                <a:lnTo>
                  <a:pt x="24151" y="27973"/>
                </a:lnTo>
                <a:lnTo>
                  <a:pt x="25007" y="28209"/>
                </a:lnTo>
                <a:lnTo>
                  <a:pt x="25286" y="29054"/>
                </a:lnTo>
                <a:close/>
                <a:moveTo>
                  <a:pt x="25607" y="30018"/>
                </a:moveTo>
                <a:lnTo>
                  <a:pt x="24686" y="29675"/>
                </a:lnTo>
                <a:lnTo>
                  <a:pt x="25350" y="29268"/>
                </a:lnTo>
                <a:close/>
                <a:moveTo>
                  <a:pt x="26431" y="30328"/>
                </a:moveTo>
                <a:lnTo>
                  <a:pt x="25864" y="30125"/>
                </a:lnTo>
                <a:lnTo>
                  <a:pt x="25543" y="29129"/>
                </a:lnTo>
                <a:lnTo>
                  <a:pt x="26313" y="28433"/>
                </a:lnTo>
                <a:lnTo>
                  <a:pt x="26913" y="28540"/>
                </a:lnTo>
                <a:lnTo>
                  <a:pt x="27940" y="29772"/>
                </a:lnTo>
                <a:close/>
                <a:moveTo>
                  <a:pt x="28090" y="30938"/>
                </a:moveTo>
                <a:lnTo>
                  <a:pt x="26752" y="30446"/>
                </a:lnTo>
                <a:lnTo>
                  <a:pt x="28090" y="29953"/>
                </a:lnTo>
                <a:lnTo>
                  <a:pt x="28497" y="30446"/>
                </a:lnTo>
                <a:close/>
                <a:moveTo>
                  <a:pt x="28658" y="32052"/>
                </a:moveTo>
                <a:lnTo>
                  <a:pt x="27245" y="32298"/>
                </a:lnTo>
                <a:lnTo>
                  <a:pt x="28155" y="31195"/>
                </a:lnTo>
                <a:lnTo>
                  <a:pt x="28765" y="31420"/>
                </a:lnTo>
                <a:close/>
                <a:moveTo>
                  <a:pt x="29696" y="32737"/>
                </a:moveTo>
                <a:lnTo>
                  <a:pt x="28604" y="33647"/>
                </a:lnTo>
                <a:lnTo>
                  <a:pt x="28840" y="32244"/>
                </a:lnTo>
                <a:lnTo>
                  <a:pt x="29471" y="32127"/>
                </a:lnTo>
                <a:close/>
                <a:moveTo>
                  <a:pt x="32297" y="33647"/>
                </a:moveTo>
                <a:lnTo>
                  <a:pt x="31195" y="32737"/>
                </a:lnTo>
                <a:lnTo>
                  <a:pt x="31420" y="32127"/>
                </a:lnTo>
                <a:lnTo>
                  <a:pt x="32051" y="32244"/>
                </a:lnTo>
                <a:close/>
                <a:moveTo>
                  <a:pt x="33646" y="32298"/>
                </a:moveTo>
                <a:lnTo>
                  <a:pt x="32244" y="32052"/>
                </a:lnTo>
                <a:lnTo>
                  <a:pt x="32137" y="31420"/>
                </a:lnTo>
                <a:lnTo>
                  <a:pt x="32736" y="31195"/>
                </a:lnTo>
                <a:close/>
                <a:moveTo>
                  <a:pt x="34139" y="30446"/>
                </a:moveTo>
                <a:lnTo>
                  <a:pt x="32801" y="30938"/>
                </a:lnTo>
                <a:lnTo>
                  <a:pt x="32394" y="30446"/>
                </a:lnTo>
                <a:lnTo>
                  <a:pt x="32801" y="29953"/>
                </a:lnTo>
                <a:close/>
                <a:moveTo>
                  <a:pt x="35027" y="30125"/>
                </a:moveTo>
                <a:lnTo>
                  <a:pt x="34460" y="30328"/>
                </a:lnTo>
                <a:lnTo>
                  <a:pt x="32950" y="29772"/>
                </a:lnTo>
                <a:lnTo>
                  <a:pt x="33978" y="28540"/>
                </a:lnTo>
                <a:lnTo>
                  <a:pt x="34578" y="28433"/>
                </a:lnTo>
                <a:lnTo>
                  <a:pt x="35348" y="29129"/>
                </a:lnTo>
                <a:close/>
                <a:moveTo>
                  <a:pt x="35423" y="28904"/>
                </a:moveTo>
                <a:lnTo>
                  <a:pt x="34642" y="28209"/>
                </a:lnTo>
                <a:lnTo>
                  <a:pt x="34192" y="28284"/>
                </a:lnTo>
                <a:lnTo>
                  <a:pt x="34481" y="27930"/>
                </a:lnTo>
                <a:lnTo>
                  <a:pt x="34267" y="26903"/>
                </a:lnTo>
                <a:lnTo>
                  <a:pt x="35306" y="27117"/>
                </a:lnTo>
                <a:lnTo>
                  <a:pt x="35680" y="26753"/>
                </a:lnTo>
                <a:lnTo>
                  <a:pt x="35680" y="27277"/>
                </a:lnTo>
                <a:lnTo>
                  <a:pt x="36505" y="27812"/>
                </a:lnTo>
                <a:lnTo>
                  <a:pt x="35712" y="28027"/>
                </a:lnTo>
                <a:close/>
                <a:moveTo>
                  <a:pt x="36205" y="29675"/>
                </a:moveTo>
                <a:lnTo>
                  <a:pt x="35295" y="30018"/>
                </a:lnTo>
                <a:lnTo>
                  <a:pt x="35541" y="29268"/>
                </a:lnTo>
                <a:close/>
                <a:moveTo>
                  <a:pt x="36472" y="29579"/>
                </a:moveTo>
                <a:lnTo>
                  <a:pt x="35605" y="29054"/>
                </a:lnTo>
                <a:lnTo>
                  <a:pt x="35884" y="28209"/>
                </a:lnTo>
                <a:lnTo>
                  <a:pt x="36740" y="27973"/>
                </a:lnTo>
                <a:lnTo>
                  <a:pt x="36761" y="27984"/>
                </a:lnTo>
                <a:lnTo>
                  <a:pt x="36783" y="27973"/>
                </a:lnTo>
                <a:lnTo>
                  <a:pt x="37639" y="28209"/>
                </a:lnTo>
                <a:lnTo>
                  <a:pt x="37907" y="29033"/>
                </a:lnTo>
                <a:close/>
                <a:moveTo>
                  <a:pt x="37682" y="30317"/>
                </a:moveTo>
                <a:lnTo>
                  <a:pt x="36708" y="29718"/>
                </a:lnTo>
                <a:lnTo>
                  <a:pt x="38003" y="29236"/>
                </a:lnTo>
                <a:lnTo>
                  <a:pt x="38185" y="29547"/>
                </a:lnTo>
                <a:lnTo>
                  <a:pt x="38035" y="30103"/>
                </a:lnTo>
                <a:close/>
                <a:moveTo>
                  <a:pt x="39149" y="30328"/>
                </a:moveTo>
                <a:lnTo>
                  <a:pt x="38260" y="30093"/>
                </a:lnTo>
                <a:lnTo>
                  <a:pt x="38421" y="29515"/>
                </a:lnTo>
                <a:lnTo>
                  <a:pt x="38196" y="29140"/>
                </a:lnTo>
                <a:lnTo>
                  <a:pt x="38581" y="28915"/>
                </a:lnTo>
                <a:lnTo>
                  <a:pt x="38731" y="28337"/>
                </a:lnTo>
                <a:lnTo>
                  <a:pt x="39620" y="28583"/>
                </a:lnTo>
                <a:lnTo>
                  <a:pt x="40904" y="29868"/>
                </a:lnTo>
                <a:close/>
                <a:moveTo>
                  <a:pt x="41086" y="30853"/>
                </a:moveTo>
                <a:lnTo>
                  <a:pt x="39577" y="30446"/>
                </a:lnTo>
                <a:lnTo>
                  <a:pt x="41086" y="30039"/>
                </a:lnTo>
                <a:lnTo>
                  <a:pt x="41086" y="30039"/>
                </a:lnTo>
                <a:lnTo>
                  <a:pt x="41482" y="30446"/>
                </a:lnTo>
                <a:close/>
                <a:moveTo>
                  <a:pt x="42435" y="32373"/>
                </a:moveTo>
                <a:lnTo>
                  <a:pt x="41322" y="33486"/>
                </a:lnTo>
                <a:lnTo>
                  <a:pt x="41729" y="31977"/>
                </a:lnTo>
                <a:lnTo>
                  <a:pt x="42285" y="31827"/>
                </a:lnTo>
                <a:close/>
                <a:moveTo>
                  <a:pt x="43484" y="32437"/>
                </a:moveTo>
                <a:lnTo>
                  <a:pt x="43077" y="33946"/>
                </a:lnTo>
                <a:lnTo>
                  <a:pt x="42671" y="32448"/>
                </a:lnTo>
                <a:lnTo>
                  <a:pt x="43077" y="32041"/>
                </a:lnTo>
                <a:close/>
                <a:moveTo>
                  <a:pt x="44426" y="31977"/>
                </a:moveTo>
                <a:lnTo>
                  <a:pt x="44833" y="33486"/>
                </a:lnTo>
                <a:lnTo>
                  <a:pt x="43730" y="32373"/>
                </a:lnTo>
                <a:lnTo>
                  <a:pt x="43880" y="31827"/>
                </a:lnTo>
                <a:close/>
                <a:moveTo>
                  <a:pt x="45015" y="31099"/>
                </a:moveTo>
                <a:lnTo>
                  <a:pt x="46118" y="32202"/>
                </a:lnTo>
                <a:lnTo>
                  <a:pt x="44608" y="31795"/>
                </a:lnTo>
                <a:lnTo>
                  <a:pt x="44458" y="31238"/>
                </a:lnTo>
                <a:close/>
                <a:moveTo>
                  <a:pt x="46589" y="30446"/>
                </a:moveTo>
                <a:lnTo>
                  <a:pt x="45079" y="30853"/>
                </a:lnTo>
                <a:lnTo>
                  <a:pt x="45079" y="30853"/>
                </a:lnTo>
                <a:lnTo>
                  <a:pt x="44672" y="30446"/>
                </a:lnTo>
                <a:lnTo>
                  <a:pt x="45079" y="30039"/>
                </a:lnTo>
                <a:lnTo>
                  <a:pt x="45079" y="30039"/>
                </a:lnTo>
                <a:close/>
                <a:moveTo>
                  <a:pt x="47006" y="30328"/>
                </a:moveTo>
                <a:lnTo>
                  <a:pt x="45251" y="29868"/>
                </a:lnTo>
                <a:lnTo>
                  <a:pt x="46535" y="28583"/>
                </a:lnTo>
                <a:lnTo>
                  <a:pt x="47424" y="28337"/>
                </a:lnTo>
                <a:lnTo>
                  <a:pt x="47584" y="28915"/>
                </a:lnTo>
                <a:lnTo>
                  <a:pt x="47959" y="29140"/>
                </a:lnTo>
                <a:lnTo>
                  <a:pt x="47745" y="29515"/>
                </a:lnTo>
                <a:lnTo>
                  <a:pt x="47895" y="30093"/>
                </a:lnTo>
                <a:close/>
                <a:moveTo>
                  <a:pt x="49458" y="29718"/>
                </a:moveTo>
                <a:lnTo>
                  <a:pt x="48483" y="30317"/>
                </a:lnTo>
                <a:lnTo>
                  <a:pt x="48130" y="30103"/>
                </a:lnTo>
                <a:lnTo>
                  <a:pt x="47980" y="29547"/>
                </a:lnTo>
                <a:lnTo>
                  <a:pt x="48162" y="29236"/>
                </a:lnTo>
                <a:close/>
                <a:moveTo>
                  <a:pt x="49693" y="29579"/>
                </a:moveTo>
                <a:lnTo>
                  <a:pt x="48248" y="29033"/>
                </a:lnTo>
                <a:lnTo>
                  <a:pt x="48516" y="28209"/>
                </a:lnTo>
                <a:lnTo>
                  <a:pt x="49383" y="27973"/>
                </a:lnTo>
                <a:lnTo>
                  <a:pt x="49393" y="27984"/>
                </a:lnTo>
                <a:lnTo>
                  <a:pt x="49415" y="27973"/>
                </a:lnTo>
                <a:lnTo>
                  <a:pt x="50271" y="28209"/>
                </a:lnTo>
                <a:lnTo>
                  <a:pt x="50550" y="29054"/>
                </a:lnTo>
                <a:close/>
                <a:moveTo>
                  <a:pt x="50871" y="30018"/>
                </a:moveTo>
                <a:lnTo>
                  <a:pt x="49950" y="29675"/>
                </a:lnTo>
                <a:lnTo>
                  <a:pt x="50624" y="29268"/>
                </a:lnTo>
                <a:close/>
                <a:moveTo>
                  <a:pt x="50732" y="28904"/>
                </a:moveTo>
                <a:lnTo>
                  <a:pt x="50442" y="28027"/>
                </a:lnTo>
                <a:lnTo>
                  <a:pt x="49661" y="27812"/>
                </a:lnTo>
                <a:lnTo>
                  <a:pt x="50485" y="27277"/>
                </a:lnTo>
                <a:lnTo>
                  <a:pt x="50485" y="26742"/>
                </a:lnTo>
                <a:lnTo>
                  <a:pt x="50849" y="27117"/>
                </a:lnTo>
                <a:lnTo>
                  <a:pt x="51888" y="26903"/>
                </a:lnTo>
                <a:lnTo>
                  <a:pt x="51674" y="27930"/>
                </a:lnTo>
                <a:lnTo>
                  <a:pt x="51963" y="28284"/>
                </a:lnTo>
                <a:lnTo>
                  <a:pt x="51513" y="28209"/>
                </a:lnTo>
                <a:close/>
                <a:moveTo>
                  <a:pt x="51695" y="30328"/>
                </a:moveTo>
                <a:lnTo>
                  <a:pt x="51128" y="30125"/>
                </a:lnTo>
                <a:lnTo>
                  <a:pt x="50806" y="29129"/>
                </a:lnTo>
                <a:lnTo>
                  <a:pt x="51577" y="28433"/>
                </a:lnTo>
                <a:lnTo>
                  <a:pt x="52177" y="28540"/>
                </a:lnTo>
                <a:lnTo>
                  <a:pt x="53204" y="29772"/>
                </a:lnTo>
                <a:close/>
                <a:moveTo>
                  <a:pt x="53354" y="30938"/>
                </a:moveTo>
                <a:lnTo>
                  <a:pt x="52016" y="30446"/>
                </a:lnTo>
                <a:lnTo>
                  <a:pt x="53354" y="29953"/>
                </a:lnTo>
                <a:lnTo>
                  <a:pt x="53772" y="30446"/>
                </a:lnTo>
                <a:close/>
                <a:moveTo>
                  <a:pt x="53922" y="32052"/>
                </a:moveTo>
                <a:lnTo>
                  <a:pt x="52509" y="32298"/>
                </a:lnTo>
                <a:lnTo>
                  <a:pt x="53429" y="31195"/>
                </a:lnTo>
                <a:lnTo>
                  <a:pt x="54029" y="31420"/>
                </a:lnTo>
                <a:close/>
                <a:moveTo>
                  <a:pt x="54960" y="32737"/>
                </a:moveTo>
                <a:lnTo>
                  <a:pt x="54960" y="32737"/>
                </a:lnTo>
                <a:lnTo>
                  <a:pt x="53868" y="33647"/>
                </a:lnTo>
                <a:lnTo>
                  <a:pt x="54104" y="32244"/>
                </a:lnTo>
                <a:lnTo>
                  <a:pt x="54104" y="32244"/>
                </a:lnTo>
                <a:lnTo>
                  <a:pt x="54735" y="32127"/>
                </a:lnTo>
                <a:close/>
                <a:moveTo>
                  <a:pt x="56202" y="32801"/>
                </a:moveTo>
                <a:lnTo>
                  <a:pt x="55709" y="34139"/>
                </a:lnTo>
                <a:lnTo>
                  <a:pt x="55217" y="32801"/>
                </a:lnTo>
                <a:lnTo>
                  <a:pt x="55709" y="32394"/>
                </a:lnTo>
                <a:close/>
                <a:moveTo>
                  <a:pt x="57315" y="32244"/>
                </a:moveTo>
                <a:lnTo>
                  <a:pt x="57561" y="33647"/>
                </a:lnTo>
                <a:lnTo>
                  <a:pt x="56459" y="32737"/>
                </a:lnTo>
                <a:lnTo>
                  <a:pt x="56684" y="32127"/>
                </a:lnTo>
                <a:close/>
                <a:moveTo>
                  <a:pt x="58000" y="31195"/>
                </a:moveTo>
                <a:lnTo>
                  <a:pt x="58910" y="32298"/>
                </a:lnTo>
                <a:lnTo>
                  <a:pt x="57508" y="32052"/>
                </a:lnTo>
                <a:lnTo>
                  <a:pt x="57401" y="31420"/>
                </a:lnTo>
                <a:close/>
                <a:moveTo>
                  <a:pt x="57508" y="28840"/>
                </a:moveTo>
                <a:lnTo>
                  <a:pt x="58910" y="28594"/>
                </a:lnTo>
                <a:lnTo>
                  <a:pt x="58000" y="29697"/>
                </a:lnTo>
                <a:lnTo>
                  <a:pt x="57401" y="29472"/>
                </a:lnTo>
                <a:close/>
                <a:moveTo>
                  <a:pt x="56459" y="28155"/>
                </a:moveTo>
                <a:lnTo>
                  <a:pt x="57561" y="27245"/>
                </a:lnTo>
                <a:lnTo>
                  <a:pt x="57315" y="28647"/>
                </a:lnTo>
                <a:lnTo>
                  <a:pt x="56684" y="28765"/>
                </a:lnTo>
                <a:close/>
                <a:moveTo>
                  <a:pt x="55709" y="26753"/>
                </a:moveTo>
                <a:lnTo>
                  <a:pt x="56202" y="28091"/>
                </a:lnTo>
                <a:lnTo>
                  <a:pt x="55709" y="28498"/>
                </a:lnTo>
                <a:lnTo>
                  <a:pt x="55217" y="28091"/>
                </a:lnTo>
                <a:close/>
                <a:moveTo>
                  <a:pt x="55388" y="25864"/>
                </a:moveTo>
                <a:lnTo>
                  <a:pt x="55592" y="26432"/>
                </a:lnTo>
                <a:lnTo>
                  <a:pt x="55046" y="27941"/>
                </a:lnTo>
                <a:lnTo>
                  <a:pt x="53804" y="26913"/>
                </a:lnTo>
                <a:lnTo>
                  <a:pt x="53708" y="26314"/>
                </a:lnTo>
                <a:lnTo>
                  <a:pt x="54403" y="25543"/>
                </a:lnTo>
                <a:lnTo>
                  <a:pt x="54585" y="25607"/>
                </a:lnTo>
                <a:close/>
                <a:moveTo>
                  <a:pt x="54939" y="24687"/>
                </a:moveTo>
                <a:lnTo>
                  <a:pt x="55292" y="25607"/>
                </a:lnTo>
                <a:lnTo>
                  <a:pt x="54532" y="25350"/>
                </a:lnTo>
                <a:close/>
                <a:moveTo>
                  <a:pt x="54842" y="24419"/>
                </a:moveTo>
                <a:lnTo>
                  <a:pt x="54318" y="25286"/>
                </a:lnTo>
                <a:lnTo>
                  <a:pt x="53472" y="25008"/>
                </a:lnTo>
                <a:lnTo>
                  <a:pt x="53237" y="24151"/>
                </a:lnTo>
                <a:lnTo>
                  <a:pt x="53247" y="24130"/>
                </a:lnTo>
                <a:lnTo>
                  <a:pt x="53237" y="24109"/>
                </a:lnTo>
                <a:lnTo>
                  <a:pt x="53472" y="23252"/>
                </a:lnTo>
                <a:lnTo>
                  <a:pt x="54296" y="22985"/>
                </a:lnTo>
                <a:close/>
                <a:moveTo>
                  <a:pt x="55581" y="23209"/>
                </a:moveTo>
                <a:lnTo>
                  <a:pt x="54992" y="24183"/>
                </a:lnTo>
                <a:lnTo>
                  <a:pt x="54500" y="22888"/>
                </a:lnTo>
                <a:lnTo>
                  <a:pt x="54810" y="22706"/>
                </a:lnTo>
                <a:lnTo>
                  <a:pt x="55367" y="22856"/>
                </a:lnTo>
                <a:close/>
                <a:moveTo>
                  <a:pt x="55602" y="21743"/>
                </a:moveTo>
                <a:lnTo>
                  <a:pt x="55356" y="22631"/>
                </a:lnTo>
                <a:lnTo>
                  <a:pt x="54789" y="22471"/>
                </a:lnTo>
                <a:lnTo>
                  <a:pt x="54403" y="22695"/>
                </a:lnTo>
                <a:lnTo>
                  <a:pt x="54189" y="22321"/>
                </a:lnTo>
                <a:lnTo>
                  <a:pt x="53611" y="22160"/>
                </a:lnTo>
                <a:lnTo>
                  <a:pt x="53847" y="21272"/>
                </a:lnTo>
                <a:lnTo>
                  <a:pt x="55131" y="19987"/>
                </a:lnTo>
                <a:close/>
                <a:moveTo>
                  <a:pt x="56116" y="19805"/>
                </a:moveTo>
                <a:lnTo>
                  <a:pt x="55709" y="21315"/>
                </a:lnTo>
                <a:lnTo>
                  <a:pt x="55313" y="19805"/>
                </a:lnTo>
                <a:lnTo>
                  <a:pt x="55709" y="19409"/>
                </a:lnTo>
                <a:close/>
                <a:moveTo>
                  <a:pt x="57058" y="19345"/>
                </a:moveTo>
                <a:lnTo>
                  <a:pt x="57465" y="20844"/>
                </a:lnTo>
                <a:lnTo>
                  <a:pt x="56362" y="19741"/>
                </a:lnTo>
                <a:lnTo>
                  <a:pt x="56512" y="19195"/>
                </a:lnTo>
                <a:close/>
                <a:moveTo>
                  <a:pt x="58750" y="19570"/>
                </a:moveTo>
                <a:lnTo>
                  <a:pt x="57240" y="19163"/>
                </a:lnTo>
                <a:lnTo>
                  <a:pt x="57240" y="19163"/>
                </a:lnTo>
                <a:lnTo>
                  <a:pt x="57090" y="18606"/>
                </a:lnTo>
                <a:lnTo>
                  <a:pt x="57647" y="18456"/>
                </a:lnTo>
                <a:lnTo>
                  <a:pt x="58750" y="19570"/>
                </a:lnTo>
                <a:close/>
                <a:moveTo>
                  <a:pt x="59221" y="17814"/>
                </a:moveTo>
                <a:lnTo>
                  <a:pt x="57711" y="18221"/>
                </a:lnTo>
                <a:lnTo>
                  <a:pt x="57304" y="17814"/>
                </a:lnTo>
                <a:lnTo>
                  <a:pt x="57711" y="17407"/>
                </a:lnTo>
                <a:close/>
                <a:moveTo>
                  <a:pt x="57240" y="16465"/>
                </a:moveTo>
                <a:lnTo>
                  <a:pt x="58750" y="16058"/>
                </a:lnTo>
                <a:lnTo>
                  <a:pt x="57647" y="17161"/>
                </a:lnTo>
                <a:lnTo>
                  <a:pt x="57090" y="17022"/>
                </a:lnTo>
                <a:close/>
                <a:moveTo>
                  <a:pt x="56362" y="15887"/>
                </a:moveTo>
                <a:lnTo>
                  <a:pt x="57465" y="14774"/>
                </a:lnTo>
                <a:lnTo>
                  <a:pt x="57058" y="16283"/>
                </a:lnTo>
                <a:lnTo>
                  <a:pt x="56512" y="16433"/>
                </a:lnTo>
                <a:close/>
                <a:moveTo>
                  <a:pt x="55709" y="14313"/>
                </a:moveTo>
                <a:lnTo>
                  <a:pt x="56116" y="15812"/>
                </a:lnTo>
                <a:lnTo>
                  <a:pt x="55709" y="16219"/>
                </a:lnTo>
                <a:lnTo>
                  <a:pt x="55313" y="15812"/>
                </a:lnTo>
                <a:lnTo>
                  <a:pt x="55313" y="15812"/>
                </a:lnTo>
                <a:lnTo>
                  <a:pt x="55313" y="15812"/>
                </a:lnTo>
                <a:close/>
                <a:moveTo>
                  <a:pt x="55602" y="13885"/>
                </a:moveTo>
                <a:lnTo>
                  <a:pt x="55131" y="15641"/>
                </a:lnTo>
                <a:lnTo>
                  <a:pt x="53847" y="14356"/>
                </a:lnTo>
                <a:lnTo>
                  <a:pt x="53611" y="13468"/>
                </a:lnTo>
                <a:lnTo>
                  <a:pt x="54189" y="13307"/>
                </a:lnTo>
                <a:lnTo>
                  <a:pt x="54403" y="12933"/>
                </a:lnTo>
                <a:lnTo>
                  <a:pt x="54789" y="13147"/>
                </a:lnTo>
                <a:lnTo>
                  <a:pt x="55356" y="12997"/>
                </a:lnTo>
                <a:close/>
                <a:moveTo>
                  <a:pt x="54992" y="11445"/>
                </a:moveTo>
                <a:lnTo>
                  <a:pt x="55581" y="12419"/>
                </a:lnTo>
                <a:lnTo>
                  <a:pt x="55367" y="12772"/>
                </a:lnTo>
                <a:lnTo>
                  <a:pt x="54810" y="12911"/>
                </a:lnTo>
                <a:lnTo>
                  <a:pt x="54500" y="12729"/>
                </a:lnTo>
                <a:close/>
                <a:moveTo>
                  <a:pt x="54842" y="11198"/>
                </a:moveTo>
                <a:lnTo>
                  <a:pt x="54296" y="12643"/>
                </a:lnTo>
                <a:lnTo>
                  <a:pt x="53472" y="12376"/>
                </a:lnTo>
                <a:lnTo>
                  <a:pt x="53237" y="11519"/>
                </a:lnTo>
                <a:lnTo>
                  <a:pt x="53247" y="11498"/>
                </a:lnTo>
                <a:lnTo>
                  <a:pt x="53237" y="11477"/>
                </a:lnTo>
                <a:lnTo>
                  <a:pt x="53472" y="10620"/>
                </a:lnTo>
                <a:lnTo>
                  <a:pt x="54318" y="10342"/>
                </a:lnTo>
                <a:close/>
                <a:moveTo>
                  <a:pt x="55292" y="10021"/>
                </a:moveTo>
                <a:lnTo>
                  <a:pt x="54939" y="10941"/>
                </a:lnTo>
                <a:lnTo>
                  <a:pt x="54532" y="10278"/>
                </a:lnTo>
                <a:close/>
                <a:moveTo>
                  <a:pt x="54168" y="10160"/>
                </a:moveTo>
                <a:lnTo>
                  <a:pt x="53290" y="10449"/>
                </a:lnTo>
                <a:lnTo>
                  <a:pt x="53076" y="11230"/>
                </a:lnTo>
                <a:lnTo>
                  <a:pt x="52541" y="10417"/>
                </a:lnTo>
                <a:lnTo>
                  <a:pt x="52016" y="10417"/>
                </a:lnTo>
                <a:lnTo>
                  <a:pt x="52391" y="10042"/>
                </a:lnTo>
                <a:lnTo>
                  <a:pt x="52166" y="9004"/>
                </a:lnTo>
                <a:lnTo>
                  <a:pt x="53204" y="9218"/>
                </a:lnTo>
                <a:lnTo>
                  <a:pt x="53547" y="8929"/>
                </a:lnTo>
                <a:lnTo>
                  <a:pt x="53472" y="9378"/>
                </a:lnTo>
                <a:close/>
                <a:moveTo>
                  <a:pt x="55592" y="9196"/>
                </a:moveTo>
                <a:lnTo>
                  <a:pt x="55388" y="9764"/>
                </a:lnTo>
                <a:lnTo>
                  <a:pt x="54403" y="10085"/>
                </a:lnTo>
                <a:lnTo>
                  <a:pt x="53708" y="9314"/>
                </a:lnTo>
                <a:lnTo>
                  <a:pt x="53804" y="8715"/>
                </a:lnTo>
                <a:lnTo>
                  <a:pt x="55046" y="7687"/>
                </a:lnTo>
                <a:close/>
                <a:moveTo>
                  <a:pt x="56202" y="7537"/>
                </a:moveTo>
                <a:lnTo>
                  <a:pt x="55709" y="8875"/>
                </a:lnTo>
                <a:lnTo>
                  <a:pt x="55217" y="7537"/>
                </a:lnTo>
                <a:lnTo>
                  <a:pt x="55709" y="7130"/>
                </a:lnTo>
                <a:close/>
                <a:moveTo>
                  <a:pt x="57315" y="6970"/>
                </a:moveTo>
                <a:lnTo>
                  <a:pt x="57561" y="8383"/>
                </a:lnTo>
                <a:lnTo>
                  <a:pt x="56469" y="7462"/>
                </a:lnTo>
                <a:lnTo>
                  <a:pt x="56684" y="6863"/>
                </a:lnTo>
                <a:close/>
                <a:moveTo>
                  <a:pt x="52509" y="7023"/>
                </a:moveTo>
                <a:lnTo>
                  <a:pt x="53429" y="5931"/>
                </a:lnTo>
                <a:lnTo>
                  <a:pt x="54029" y="6156"/>
                </a:lnTo>
                <a:lnTo>
                  <a:pt x="53922" y="6788"/>
                </a:lnTo>
                <a:close/>
                <a:moveTo>
                  <a:pt x="54960" y="7462"/>
                </a:moveTo>
                <a:lnTo>
                  <a:pt x="53868" y="8383"/>
                </a:lnTo>
                <a:lnTo>
                  <a:pt x="54104" y="6970"/>
                </a:lnTo>
                <a:lnTo>
                  <a:pt x="54735" y="6863"/>
                </a:lnTo>
                <a:close/>
                <a:moveTo>
                  <a:pt x="51909" y="7751"/>
                </a:moveTo>
                <a:lnTo>
                  <a:pt x="52294" y="7291"/>
                </a:lnTo>
                <a:lnTo>
                  <a:pt x="53879" y="7013"/>
                </a:lnTo>
                <a:lnTo>
                  <a:pt x="53600" y="8597"/>
                </a:lnTo>
                <a:lnTo>
                  <a:pt x="53140" y="8982"/>
                </a:lnTo>
                <a:lnTo>
                  <a:pt x="52123" y="8768"/>
                </a:lnTo>
                <a:close/>
                <a:moveTo>
                  <a:pt x="50485" y="9186"/>
                </a:moveTo>
                <a:lnTo>
                  <a:pt x="50924" y="8747"/>
                </a:lnTo>
                <a:lnTo>
                  <a:pt x="51941" y="8961"/>
                </a:lnTo>
                <a:lnTo>
                  <a:pt x="52145" y="9967"/>
                </a:lnTo>
                <a:lnTo>
                  <a:pt x="51706" y="10417"/>
                </a:lnTo>
                <a:lnTo>
                  <a:pt x="50485" y="10417"/>
                </a:lnTo>
                <a:close/>
                <a:moveTo>
                  <a:pt x="50261" y="9411"/>
                </a:moveTo>
                <a:lnTo>
                  <a:pt x="50261" y="10417"/>
                </a:lnTo>
                <a:lnTo>
                  <a:pt x="49843" y="10417"/>
                </a:lnTo>
                <a:lnTo>
                  <a:pt x="49554" y="10117"/>
                </a:lnTo>
                <a:close/>
                <a:moveTo>
                  <a:pt x="46428" y="7237"/>
                </a:moveTo>
                <a:lnTo>
                  <a:pt x="47070" y="7890"/>
                </a:lnTo>
                <a:lnTo>
                  <a:pt x="46653" y="8319"/>
                </a:lnTo>
                <a:lnTo>
                  <a:pt x="46653" y="8758"/>
                </a:lnTo>
                <a:lnTo>
                  <a:pt x="46214" y="8758"/>
                </a:lnTo>
                <a:lnTo>
                  <a:pt x="45797" y="9175"/>
                </a:lnTo>
                <a:lnTo>
                  <a:pt x="45143" y="8522"/>
                </a:lnTo>
                <a:lnTo>
                  <a:pt x="44672" y="6777"/>
                </a:lnTo>
                <a:lnTo>
                  <a:pt x="46428" y="7237"/>
                </a:lnTo>
                <a:close/>
                <a:moveTo>
                  <a:pt x="45015" y="5824"/>
                </a:moveTo>
                <a:lnTo>
                  <a:pt x="46118" y="6938"/>
                </a:lnTo>
                <a:lnTo>
                  <a:pt x="44608" y="6531"/>
                </a:lnTo>
                <a:lnTo>
                  <a:pt x="44458" y="5974"/>
                </a:lnTo>
                <a:close/>
                <a:moveTo>
                  <a:pt x="39737" y="7237"/>
                </a:moveTo>
                <a:lnTo>
                  <a:pt x="41482" y="6777"/>
                </a:lnTo>
                <a:lnTo>
                  <a:pt x="41022" y="8522"/>
                </a:lnTo>
                <a:lnTo>
                  <a:pt x="40369" y="9175"/>
                </a:lnTo>
                <a:lnTo>
                  <a:pt x="39941" y="8758"/>
                </a:lnTo>
                <a:lnTo>
                  <a:pt x="39502" y="8758"/>
                </a:lnTo>
                <a:lnTo>
                  <a:pt x="39502" y="8319"/>
                </a:lnTo>
                <a:lnTo>
                  <a:pt x="39084" y="7890"/>
                </a:lnTo>
                <a:lnTo>
                  <a:pt x="39737" y="7237"/>
                </a:lnTo>
                <a:close/>
                <a:moveTo>
                  <a:pt x="35894" y="9411"/>
                </a:moveTo>
                <a:lnTo>
                  <a:pt x="36612" y="10117"/>
                </a:lnTo>
                <a:lnTo>
                  <a:pt x="36312" y="10417"/>
                </a:lnTo>
                <a:lnTo>
                  <a:pt x="35894" y="10417"/>
                </a:lnTo>
                <a:close/>
                <a:moveTo>
                  <a:pt x="34224" y="8961"/>
                </a:moveTo>
                <a:lnTo>
                  <a:pt x="35231" y="8747"/>
                </a:lnTo>
                <a:lnTo>
                  <a:pt x="35680" y="9186"/>
                </a:lnTo>
                <a:lnTo>
                  <a:pt x="35680" y="10417"/>
                </a:lnTo>
                <a:lnTo>
                  <a:pt x="34449" y="10417"/>
                </a:lnTo>
                <a:lnTo>
                  <a:pt x="34010" y="9967"/>
                </a:lnTo>
                <a:close/>
                <a:moveTo>
                  <a:pt x="33860" y="7291"/>
                </a:moveTo>
                <a:lnTo>
                  <a:pt x="34246" y="7751"/>
                </a:lnTo>
                <a:lnTo>
                  <a:pt x="34042" y="8768"/>
                </a:lnTo>
                <a:lnTo>
                  <a:pt x="33015" y="8982"/>
                </a:lnTo>
                <a:lnTo>
                  <a:pt x="32554" y="8597"/>
                </a:lnTo>
                <a:lnTo>
                  <a:pt x="32276" y="7013"/>
                </a:lnTo>
                <a:close/>
                <a:moveTo>
                  <a:pt x="32736" y="5931"/>
                </a:moveTo>
                <a:lnTo>
                  <a:pt x="33646" y="7023"/>
                </a:lnTo>
                <a:lnTo>
                  <a:pt x="32244" y="6788"/>
                </a:lnTo>
                <a:lnTo>
                  <a:pt x="32126" y="6156"/>
                </a:lnTo>
                <a:close/>
                <a:moveTo>
                  <a:pt x="27245" y="7023"/>
                </a:moveTo>
                <a:lnTo>
                  <a:pt x="28165" y="5931"/>
                </a:lnTo>
                <a:lnTo>
                  <a:pt x="28765" y="6156"/>
                </a:lnTo>
                <a:lnTo>
                  <a:pt x="28658" y="6788"/>
                </a:lnTo>
                <a:close/>
                <a:moveTo>
                  <a:pt x="27031" y="7291"/>
                </a:moveTo>
                <a:lnTo>
                  <a:pt x="28615" y="7013"/>
                </a:lnTo>
                <a:lnTo>
                  <a:pt x="28337" y="8597"/>
                </a:lnTo>
                <a:lnTo>
                  <a:pt x="27876" y="8982"/>
                </a:lnTo>
                <a:lnTo>
                  <a:pt x="26859" y="8768"/>
                </a:lnTo>
                <a:lnTo>
                  <a:pt x="26645" y="7751"/>
                </a:lnTo>
                <a:close/>
                <a:moveTo>
                  <a:pt x="24397" y="7816"/>
                </a:moveTo>
                <a:lnTo>
                  <a:pt x="25179" y="7601"/>
                </a:lnTo>
                <a:lnTo>
                  <a:pt x="25468" y="6724"/>
                </a:lnTo>
                <a:lnTo>
                  <a:pt x="26249" y="7419"/>
                </a:lnTo>
                <a:lnTo>
                  <a:pt x="26699" y="7345"/>
                </a:lnTo>
                <a:lnTo>
                  <a:pt x="26410" y="7698"/>
                </a:lnTo>
                <a:lnTo>
                  <a:pt x="26624" y="8725"/>
                </a:lnTo>
                <a:lnTo>
                  <a:pt x="25585" y="8501"/>
                </a:lnTo>
                <a:lnTo>
                  <a:pt x="25211" y="8875"/>
                </a:lnTo>
                <a:lnTo>
                  <a:pt x="25211" y="8351"/>
                </a:lnTo>
                <a:close/>
                <a:moveTo>
                  <a:pt x="21164" y="7237"/>
                </a:moveTo>
                <a:lnTo>
                  <a:pt x="21806" y="7890"/>
                </a:lnTo>
                <a:lnTo>
                  <a:pt x="21389" y="8319"/>
                </a:lnTo>
                <a:lnTo>
                  <a:pt x="21389" y="8758"/>
                </a:lnTo>
                <a:lnTo>
                  <a:pt x="20950" y="8758"/>
                </a:lnTo>
                <a:lnTo>
                  <a:pt x="20522" y="9175"/>
                </a:lnTo>
                <a:lnTo>
                  <a:pt x="19880" y="8522"/>
                </a:lnTo>
                <a:lnTo>
                  <a:pt x="19409" y="6777"/>
                </a:lnTo>
                <a:lnTo>
                  <a:pt x="21164" y="7237"/>
                </a:lnTo>
                <a:close/>
                <a:moveTo>
                  <a:pt x="19740" y="5824"/>
                </a:moveTo>
                <a:lnTo>
                  <a:pt x="20854" y="6938"/>
                </a:lnTo>
                <a:lnTo>
                  <a:pt x="19344" y="6531"/>
                </a:lnTo>
                <a:lnTo>
                  <a:pt x="19194" y="5974"/>
                </a:lnTo>
                <a:close/>
                <a:moveTo>
                  <a:pt x="14474" y="7237"/>
                </a:moveTo>
                <a:lnTo>
                  <a:pt x="16218" y="6777"/>
                </a:lnTo>
                <a:lnTo>
                  <a:pt x="15747" y="8522"/>
                </a:lnTo>
                <a:lnTo>
                  <a:pt x="15105" y="9175"/>
                </a:lnTo>
                <a:lnTo>
                  <a:pt x="14677" y="8758"/>
                </a:lnTo>
                <a:lnTo>
                  <a:pt x="14238" y="8758"/>
                </a:lnTo>
                <a:lnTo>
                  <a:pt x="14238" y="8319"/>
                </a:lnTo>
                <a:lnTo>
                  <a:pt x="13821" y="7890"/>
                </a:lnTo>
                <a:close/>
                <a:moveTo>
                  <a:pt x="10630" y="9411"/>
                </a:moveTo>
                <a:lnTo>
                  <a:pt x="11348" y="10117"/>
                </a:lnTo>
                <a:lnTo>
                  <a:pt x="11048" y="10417"/>
                </a:lnTo>
                <a:lnTo>
                  <a:pt x="10630" y="10417"/>
                </a:lnTo>
                <a:close/>
                <a:moveTo>
                  <a:pt x="9410" y="10631"/>
                </a:moveTo>
                <a:lnTo>
                  <a:pt x="10416" y="10631"/>
                </a:lnTo>
                <a:lnTo>
                  <a:pt x="10416" y="11048"/>
                </a:lnTo>
                <a:lnTo>
                  <a:pt x="10117" y="11337"/>
                </a:lnTo>
                <a:close/>
                <a:moveTo>
                  <a:pt x="7901" y="11498"/>
                </a:moveTo>
                <a:lnTo>
                  <a:pt x="8468" y="10631"/>
                </a:lnTo>
                <a:lnTo>
                  <a:pt x="9100" y="10631"/>
                </a:lnTo>
                <a:lnTo>
                  <a:pt x="9967" y="11498"/>
                </a:lnTo>
                <a:lnTo>
                  <a:pt x="9100" y="12365"/>
                </a:lnTo>
                <a:lnTo>
                  <a:pt x="8468" y="12365"/>
                </a:lnTo>
                <a:close/>
                <a:moveTo>
                  <a:pt x="7248" y="14463"/>
                </a:moveTo>
                <a:lnTo>
                  <a:pt x="7890" y="13821"/>
                </a:lnTo>
                <a:lnTo>
                  <a:pt x="8318" y="14239"/>
                </a:lnTo>
                <a:lnTo>
                  <a:pt x="8757" y="14239"/>
                </a:lnTo>
                <a:lnTo>
                  <a:pt x="8757" y="14677"/>
                </a:lnTo>
                <a:lnTo>
                  <a:pt x="9175" y="15106"/>
                </a:lnTo>
                <a:lnTo>
                  <a:pt x="8522" y="15748"/>
                </a:lnTo>
                <a:lnTo>
                  <a:pt x="6777" y="16219"/>
                </a:lnTo>
                <a:close/>
                <a:moveTo>
                  <a:pt x="5835" y="15887"/>
                </a:moveTo>
                <a:lnTo>
                  <a:pt x="6937" y="14774"/>
                </a:lnTo>
                <a:lnTo>
                  <a:pt x="6530" y="16283"/>
                </a:lnTo>
                <a:lnTo>
                  <a:pt x="5974" y="16433"/>
                </a:lnTo>
                <a:close/>
                <a:moveTo>
                  <a:pt x="6937" y="20844"/>
                </a:moveTo>
                <a:lnTo>
                  <a:pt x="5835" y="19741"/>
                </a:lnTo>
                <a:lnTo>
                  <a:pt x="5974" y="19195"/>
                </a:lnTo>
                <a:lnTo>
                  <a:pt x="6530" y="19345"/>
                </a:lnTo>
                <a:close/>
                <a:moveTo>
                  <a:pt x="7248" y="21154"/>
                </a:moveTo>
                <a:lnTo>
                  <a:pt x="6777" y="19409"/>
                </a:lnTo>
                <a:lnTo>
                  <a:pt x="6777" y="19409"/>
                </a:lnTo>
                <a:lnTo>
                  <a:pt x="8522" y="19880"/>
                </a:lnTo>
                <a:lnTo>
                  <a:pt x="9175" y="20522"/>
                </a:lnTo>
                <a:lnTo>
                  <a:pt x="8757" y="20951"/>
                </a:lnTo>
                <a:lnTo>
                  <a:pt x="8757" y="21389"/>
                </a:lnTo>
                <a:lnTo>
                  <a:pt x="8318" y="21389"/>
                </a:lnTo>
                <a:lnTo>
                  <a:pt x="7890" y="21807"/>
                </a:lnTo>
                <a:close/>
                <a:moveTo>
                  <a:pt x="7815" y="23862"/>
                </a:moveTo>
                <a:lnTo>
                  <a:pt x="7601" y="23081"/>
                </a:lnTo>
                <a:lnTo>
                  <a:pt x="6691" y="22781"/>
                </a:lnTo>
                <a:lnTo>
                  <a:pt x="6852" y="22503"/>
                </a:lnTo>
                <a:lnTo>
                  <a:pt x="7558" y="22321"/>
                </a:lnTo>
                <a:lnTo>
                  <a:pt x="7355" y="21582"/>
                </a:lnTo>
                <a:lnTo>
                  <a:pt x="7890" y="22117"/>
                </a:lnTo>
                <a:lnTo>
                  <a:pt x="8404" y="21604"/>
                </a:lnTo>
                <a:lnTo>
                  <a:pt x="8725" y="21604"/>
                </a:lnTo>
                <a:lnTo>
                  <a:pt x="8511" y="22674"/>
                </a:lnTo>
                <a:lnTo>
                  <a:pt x="8875" y="23049"/>
                </a:lnTo>
                <a:lnTo>
                  <a:pt x="8350" y="23049"/>
                </a:lnTo>
                <a:close/>
                <a:moveTo>
                  <a:pt x="7344" y="26699"/>
                </a:moveTo>
                <a:lnTo>
                  <a:pt x="7419" y="26250"/>
                </a:lnTo>
                <a:lnTo>
                  <a:pt x="6723" y="25468"/>
                </a:lnTo>
                <a:lnTo>
                  <a:pt x="7601" y="25179"/>
                </a:lnTo>
                <a:lnTo>
                  <a:pt x="7815" y="24398"/>
                </a:lnTo>
                <a:lnTo>
                  <a:pt x="8350" y="25211"/>
                </a:lnTo>
                <a:lnTo>
                  <a:pt x="8875" y="25211"/>
                </a:lnTo>
                <a:lnTo>
                  <a:pt x="8511" y="25586"/>
                </a:lnTo>
                <a:lnTo>
                  <a:pt x="8725" y="26624"/>
                </a:lnTo>
                <a:lnTo>
                  <a:pt x="7697" y="26410"/>
                </a:lnTo>
                <a:close/>
                <a:moveTo>
                  <a:pt x="10416" y="26442"/>
                </a:moveTo>
                <a:lnTo>
                  <a:pt x="9967" y="26881"/>
                </a:lnTo>
                <a:lnTo>
                  <a:pt x="8960" y="26667"/>
                </a:lnTo>
                <a:lnTo>
                  <a:pt x="8746" y="25661"/>
                </a:lnTo>
                <a:lnTo>
                  <a:pt x="9185" y="25211"/>
                </a:lnTo>
                <a:lnTo>
                  <a:pt x="10416" y="25211"/>
                </a:lnTo>
                <a:close/>
                <a:moveTo>
                  <a:pt x="10630" y="26217"/>
                </a:moveTo>
                <a:lnTo>
                  <a:pt x="10630" y="25211"/>
                </a:lnTo>
                <a:lnTo>
                  <a:pt x="11048" y="25211"/>
                </a:lnTo>
                <a:lnTo>
                  <a:pt x="11348" y="25511"/>
                </a:lnTo>
                <a:close/>
                <a:moveTo>
                  <a:pt x="14474" y="28380"/>
                </a:moveTo>
                <a:lnTo>
                  <a:pt x="13821" y="27738"/>
                </a:lnTo>
                <a:lnTo>
                  <a:pt x="14238" y="27309"/>
                </a:lnTo>
                <a:lnTo>
                  <a:pt x="14238" y="26870"/>
                </a:lnTo>
                <a:lnTo>
                  <a:pt x="14677" y="26870"/>
                </a:lnTo>
                <a:lnTo>
                  <a:pt x="15105" y="26453"/>
                </a:lnTo>
                <a:lnTo>
                  <a:pt x="15747" y="27106"/>
                </a:lnTo>
                <a:lnTo>
                  <a:pt x="16218" y="28851"/>
                </a:lnTo>
                <a:close/>
                <a:moveTo>
                  <a:pt x="15887" y="29793"/>
                </a:moveTo>
                <a:lnTo>
                  <a:pt x="14784" y="28690"/>
                </a:lnTo>
                <a:lnTo>
                  <a:pt x="16283" y="29097"/>
                </a:lnTo>
                <a:lnTo>
                  <a:pt x="16433" y="29654"/>
                </a:lnTo>
                <a:close/>
                <a:moveTo>
                  <a:pt x="21164" y="28380"/>
                </a:moveTo>
                <a:lnTo>
                  <a:pt x="19409" y="28851"/>
                </a:lnTo>
                <a:lnTo>
                  <a:pt x="19880" y="27106"/>
                </a:lnTo>
                <a:lnTo>
                  <a:pt x="20522" y="26453"/>
                </a:lnTo>
                <a:lnTo>
                  <a:pt x="20950" y="26870"/>
                </a:lnTo>
                <a:lnTo>
                  <a:pt x="21389" y="26870"/>
                </a:lnTo>
                <a:lnTo>
                  <a:pt x="21389" y="27309"/>
                </a:lnTo>
                <a:lnTo>
                  <a:pt x="21806" y="27738"/>
                </a:lnTo>
                <a:lnTo>
                  <a:pt x="21164" y="28380"/>
                </a:lnTo>
                <a:close/>
                <a:moveTo>
                  <a:pt x="26699" y="28284"/>
                </a:moveTo>
                <a:lnTo>
                  <a:pt x="26249" y="28209"/>
                </a:lnTo>
                <a:lnTo>
                  <a:pt x="25468" y="28904"/>
                </a:lnTo>
                <a:lnTo>
                  <a:pt x="25179" y="28027"/>
                </a:lnTo>
                <a:lnTo>
                  <a:pt x="24397" y="27812"/>
                </a:lnTo>
                <a:lnTo>
                  <a:pt x="25211" y="27277"/>
                </a:lnTo>
                <a:lnTo>
                  <a:pt x="25211" y="26742"/>
                </a:lnTo>
                <a:lnTo>
                  <a:pt x="25585" y="27117"/>
                </a:lnTo>
                <a:lnTo>
                  <a:pt x="26624" y="26903"/>
                </a:lnTo>
                <a:lnTo>
                  <a:pt x="26410" y="27930"/>
                </a:lnTo>
                <a:close/>
                <a:moveTo>
                  <a:pt x="27031" y="28337"/>
                </a:moveTo>
                <a:lnTo>
                  <a:pt x="26645" y="27877"/>
                </a:lnTo>
                <a:lnTo>
                  <a:pt x="26859" y="26860"/>
                </a:lnTo>
                <a:lnTo>
                  <a:pt x="27876" y="26646"/>
                </a:lnTo>
                <a:lnTo>
                  <a:pt x="28337" y="27031"/>
                </a:lnTo>
                <a:lnTo>
                  <a:pt x="28615" y="28615"/>
                </a:lnTo>
                <a:close/>
                <a:moveTo>
                  <a:pt x="27245" y="28594"/>
                </a:moveTo>
                <a:lnTo>
                  <a:pt x="28658" y="28840"/>
                </a:lnTo>
                <a:lnTo>
                  <a:pt x="28765" y="29472"/>
                </a:lnTo>
                <a:lnTo>
                  <a:pt x="28165" y="29697"/>
                </a:lnTo>
                <a:close/>
                <a:moveTo>
                  <a:pt x="33646" y="28594"/>
                </a:moveTo>
                <a:lnTo>
                  <a:pt x="32736" y="29697"/>
                </a:lnTo>
                <a:lnTo>
                  <a:pt x="32126" y="29472"/>
                </a:lnTo>
                <a:lnTo>
                  <a:pt x="32244" y="28840"/>
                </a:lnTo>
                <a:close/>
                <a:moveTo>
                  <a:pt x="34246" y="27877"/>
                </a:moveTo>
                <a:lnTo>
                  <a:pt x="33860" y="28337"/>
                </a:lnTo>
                <a:lnTo>
                  <a:pt x="32276" y="28615"/>
                </a:lnTo>
                <a:lnTo>
                  <a:pt x="32554" y="27031"/>
                </a:lnTo>
                <a:lnTo>
                  <a:pt x="33015" y="26646"/>
                </a:lnTo>
                <a:lnTo>
                  <a:pt x="34042" y="26860"/>
                </a:lnTo>
                <a:close/>
                <a:moveTo>
                  <a:pt x="35680" y="26442"/>
                </a:moveTo>
                <a:lnTo>
                  <a:pt x="35231" y="26881"/>
                </a:lnTo>
                <a:lnTo>
                  <a:pt x="34224" y="26667"/>
                </a:lnTo>
                <a:lnTo>
                  <a:pt x="34010" y="25661"/>
                </a:lnTo>
                <a:lnTo>
                  <a:pt x="34449" y="25211"/>
                </a:lnTo>
                <a:lnTo>
                  <a:pt x="35680" y="25211"/>
                </a:lnTo>
                <a:lnTo>
                  <a:pt x="35680" y="26442"/>
                </a:lnTo>
                <a:close/>
                <a:moveTo>
                  <a:pt x="35894" y="26217"/>
                </a:moveTo>
                <a:lnTo>
                  <a:pt x="35894" y="25211"/>
                </a:lnTo>
                <a:lnTo>
                  <a:pt x="36312" y="25211"/>
                </a:lnTo>
                <a:lnTo>
                  <a:pt x="36612" y="25511"/>
                </a:lnTo>
                <a:lnTo>
                  <a:pt x="35894" y="26217"/>
                </a:lnTo>
                <a:close/>
                <a:moveTo>
                  <a:pt x="39737" y="28380"/>
                </a:moveTo>
                <a:lnTo>
                  <a:pt x="39084" y="27738"/>
                </a:lnTo>
                <a:lnTo>
                  <a:pt x="39502" y="27309"/>
                </a:lnTo>
                <a:lnTo>
                  <a:pt x="39502" y="26870"/>
                </a:lnTo>
                <a:lnTo>
                  <a:pt x="39941" y="26870"/>
                </a:lnTo>
                <a:lnTo>
                  <a:pt x="40369" y="26453"/>
                </a:lnTo>
                <a:lnTo>
                  <a:pt x="41022" y="27106"/>
                </a:lnTo>
                <a:lnTo>
                  <a:pt x="41482" y="28851"/>
                </a:lnTo>
                <a:close/>
                <a:moveTo>
                  <a:pt x="41151" y="29793"/>
                </a:moveTo>
                <a:lnTo>
                  <a:pt x="40048" y="28690"/>
                </a:lnTo>
                <a:lnTo>
                  <a:pt x="41557" y="29097"/>
                </a:lnTo>
                <a:lnTo>
                  <a:pt x="41696" y="29654"/>
                </a:lnTo>
                <a:close/>
                <a:moveTo>
                  <a:pt x="46428" y="28380"/>
                </a:moveTo>
                <a:lnTo>
                  <a:pt x="44672" y="28851"/>
                </a:lnTo>
                <a:lnTo>
                  <a:pt x="45143" y="27106"/>
                </a:lnTo>
                <a:lnTo>
                  <a:pt x="45797" y="26453"/>
                </a:lnTo>
                <a:lnTo>
                  <a:pt x="46214" y="26870"/>
                </a:lnTo>
                <a:lnTo>
                  <a:pt x="46653" y="26870"/>
                </a:lnTo>
                <a:lnTo>
                  <a:pt x="46653" y="27309"/>
                </a:lnTo>
                <a:lnTo>
                  <a:pt x="47081" y="27738"/>
                </a:lnTo>
                <a:lnTo>
                  <a:pt x="46428" y="28380"/>
                </a:lnTo>
                <a:close/>
                <a:moveTo>
                  <a:pt x="50261" y="26217"/>
                </a:moveTo>
                <a:lnTo>
                  <a:pt x="49554" y="25511"/>
                </a:lnTo>
                <a:lnTo>
                  <a:pt x="49843" y="25211"/>
                </a:lnTo>
                <a:lnTo>
                  <a:pt x="50261" y="25211"/>
                </a:lnTo>
                <a:close/>
                <a:moveTo>
                  <a:pt x="50924" y="26881"/>
                </a:moveTo>
                <a:lnTo>
                  <a:pt x="50485" y="26442"/>
                </a:lnTo>
                <a:lnTo>
                  <a:pt x="50485" y="25211"/>
                </a:lnTo>
                <a:lnTo>
                  <a:pt x="51706" y="25211"/>
                </a:lnTo>
                <a:lnTo>
                  <a:pt x="52145" y="25661"/>
                </a:lnTo>
                <a:lnTo>
                  <a:pt x="51941" y="26667"/>
                </a:lnTo>
                <a:close/>
                <a:moveTo>
                  <a:pt x="53076" y="24398"/>
                </a:moveTo>
                <a:lnTo>
                  <a:pt x="53290" y="25179"/>
                </a:lnTo>
                <a:lnTo>
                  <a:pt x="54168" y="25468"/>
                </a:lnTo>
                <a:lnTo>
                  <a:pt x="53472" y="26250"/>
                </a:lnTo>
                <a:lnTo>
                  <a:pt x="53547" y="26699"/>
                </a:lnTo>
                <a:lnTo>
                  <a:pt x="53204" y="26410"/>
                </a:lnTo>
                <a:lnTo>
                  <a:pt x="52166" y="26624"/>
                </a:lnTo>
                <a:lnTo>
                  <a:pt x="52391" y="25586"/>
                </a:lnTo>
                <a:lnTo>
                  <a:pt x="52016" y="25211"/>
                </a:lnTo>
                <a:lnTo>
                  <a:pt x="52541" y="25211"/>
                </a:lnTo>
                <a:close/>
                <a:moveTo>
                  <a:pt x="53536" y="21582"/>
                </a:moveTo>
                <a:lnTo>
                  <a:pt x="53344" y="22321"/>
                </a:lnTo>
                <a:lnTo>
                  <a:pt x="54039" y="22503"/>
                </a:lnTo>
                <a:lnTo>
                  <a:pt x="54200" y="22781"/>
                </a:lnTo>
                <a:lnTo>
                  <a:pt x="53290" y="23081"/>
                </a:lnTo>
                <a:lnTo>
                  <a:pt x="53076" y="23862"/>
                </a:lnTo>
                <a:lnTo>
                  <a:pt x="52541" y="23049"/>
                </a:lnTo>
                <a:lnTo>
                  <a:pt x="52016" y="23049"/>
                </a:lnTo>
                <a:lnTo>
                  <a:pt x="52391" y="22674"/>
                </a:lnTo>
                <a:lnTo>
                  <a:pt x="52166" y="21604"/>
                </a:lnTo>
                <a:lnTo>
                  <a:pt x="52487" y="21604"/>
                </a:lnTo>
                <a:lnTo>
                  <a:pt x="53001" y="22117"/>
                </a:lnTo>
                <a:close/>
                <a:moveTo>
                  <a:pt x="53654" y="21154"/>
                </a:moveTo>
                <a:lnTo>
                  <a:pt x="53001" y="21807"/>
                </a:lnTo>
                <a:lnTo>
                  <a:pt x="52573" y="21389"/>
                </a:lnTo>
                <a:lnTo>
                  <a:pt x="52134" y="21389"/>
                </a:lnTo>
                <a:lnTo>
                  <a:pt x="52134" y="20951"/>
                </a:lnTo>
                <a:lnTo>
                  <a:pt x="51716" y="20522"/>
                </a:lnTo>
                <a:lnTo>
                  <a:pt x="52369" y="19880"/>
                </a:lnTo>
                <a:lnTo>
                  <a:pt x="54125" y="19409"/>
                </a:lnTo>
                <a:close/>
                <a:moveTo>
                  <a:pt x="55067" y="19741"/>
                </a:moveTo>
                <a:lnTo>
                  <a:pt x="53964" y="20844"/>
                </a:lnTo>
                <a:lnTo>
                  <a:pt x="54361" y="19345"/>
                </a:lnTo>
                <a:lnTo>
                  <a:pt x="54917" y="19195"/>
                </a:lnTo>
                <a:close/>
                <a:moveTo>
                  <a:pt x="53964" y="14774"/>
                </a:moveTo>
                <a:lnTo>
                  <a:pt x="55067" y="15887"/>
                </a:lnTo>
                <a:lnTo>
                  <a:pt x="54917" y="16433"/>
                </a:lnTo>
                <a:lnTo>
                  <a:pt x="54361" y="16283"/>
                </a:lnTo>
                <a:close/>
                <a:moveTo>
                  <a:pt x="53654" y="14463"/>
                </a:moveTo>
                <a:lnTo>
                  <a:pt x="54125" y="16219"/>
                </a:lnTo>
                <a:lnTo>
                  <a:pt x="52369" y="15748"/>
                </a:lnTo>
                <a:lnTo>
                  <a:pt x="51716" y="15095"/>
                </a:lnTo>
                <a:lnTo>
                  <a:pt x="52134" y="14677"/>
                </a:lnTo>
                <a:lnTo>
                  <a:pt x="52134" y="14239"/>
                </a:lnTo>
                <a:lnTo>
                  <a:pt x="52573" y="14239"/>
                </a:lnTo>
                <a:lnTo>
                  <a:pt x="53001" y="13821"/>
                </a:lnTo>
                <a:close/>
                <a:moveTo>
                  <a:pt x="51791" y="10631"/>
                </a:moveTo>
                <a:lnTo>
                  <a:pt x="52423" y="10631"/>
                </a:lnTo>
                <a:lnTo>
                  <a:pt x="52990" y="11498"/>
                </a:lnTo>
                <a:lnTo>
                  <a:pt x="52423" y="12365"/>
                </a:lnTo>
                <a:lnTo>
                  <a:pt x="51791" y="12365"/>
                </a:lnTo>
                <a:lnTo>
                  <a:pt x="50935" y="11498"/>
                </a:lnTo>
                <a:close/>
                <a:moveTo>
                  <a:pt x="50485" y="10631"/>
                </a:moveTo>
                <a:lnTo>
                  <a:pt x="51481" y="10631"/>
                </a:lnTo>
                <a:lnTo>
                  <a:pt x="50774" y="11337"/>
                </a:lnTo>
                <a:lnTo>
                  <a:pt x="50485" y="11048"/>
                </a:lnTo>
                <a:close/>
                <a:moveTo>
                  <a:pt x="49757" y="10631"/>
                </a:moveTo>
                <a:lnTo>
                  <a:pt x="50261" y="10631"/>
                </a:lnTo>
                <a:lnTo>
                  <a:pt x="50261" y="11134"/>
                </a:lnTo>
                <a:lnTo>
                  <a:pt x="50624" y="11498"/>
                </a:lnTo>
                <a:lnTo>
                  <a:pt x="50261" y="11851"/>
                </a:lnTo>
                <a:lnTo>
                  <a:pt x="50261" y="12365"/>
                </a:lnTo>
                <a:lnTo>
                  <a:pt x="49757" y="12365"/>
                </a:lnTo>
                <a:lnTo>
                  <a:pt x="49393" y="12718"/>
                </a:lnTo>
                <a:lnTo>
                  <a:pt x="49040" y="12365"/>
                </a:lnTo>
                <a:lnTo>
                  <a:pt x="48526" y="12365"/>
                </a:lnTo>
                <a:lnTo>
                  <a:pt x="48526" y="11851"/>
                </a:lnTo>
                <a:lnTo>
                  <a:pt x="48173" y="11498"/>
                </a:lnTo>
                <a:lnTo>
                  <a:pt x="48526" y="11134"/>
                </a:lnTo>
                <a:lnTo>
                  <a:pt x="48526" y="10631"/>
                </a:lnTo>
                <a:lnTo>
                  <a:pt x="49040" y="10631"/>
                </a:lnTo>
                <a:lnTo>
                  <a:pt x="49393" y="10278"/>
                </a:lnTo>
                <a:lnTo>
                  <a:pt x="49757" y="10631"/>
                </a:lnTo>
                <a:close/>
                <a:moveTo>
                  <a:pt x="48526" y="9411"/>
                </a:moveTo>
                <a:lnTo>
                  <a:pt x="49244" y="10117"/>
                </a:lnTo>
                <a:lnTo>
                  <a:pt x="48944" y="10417"/>
                </a:lnTo>
                <a:lnTo>
                  <a:pt x="48526" y="10417"/>
                </a:lnTo>
                <a:close/>
                <a:moveTo>
                  <a:pt x="46878" y="8972"/>
                </a:moveTo>
                <a:lnTo>
                  <a:pt x="46878" y="8950"/>
                </a:lnTo>
                <a:lnTo>
                  <a:pt x="47863" y="8747"/>
                </a:lnTo>
                <a:lnTo>
                  <a:pt x="48312" y="9186"/>
                </a:lnTo>
                <a:lnTo>
                  <a:pt x="48312" y="10417"/>
                </a:lnTo>
                <a:lnTo>
                  <a:pt x="47092" y="10417"/>
                </a:lnTo>
                <a:lnTo>
                  <a:pt x="46642" y="9967"/>
                </a:lnTo>
                <a:lnTo>
                  <a:pt x="46856" y="8972"/>
                </a:lnTo>
                <a:lnTo>
                  <a:pt x="46867" y="8972"/>
                </a:lnTo>
                <a:close/>
                <a:moveTo>
                  <a:pt x="45454" y="9678"/>
                </a:moveTo>
                <a:lnTo>
                  <a:pt x="45251" y="8950"/>
                </a:lnTo>
                <a:lnTo>
                  <a:pt x="45797" y="9486"/>
                </a:lnTo>
                <a:lnTo>
                  <a:pt x="46310" y="8972"/>
                </a:lnTo>
                <a:lnTo>
                  <a:pt x="46631" y="8972"/>
                </a:lnTo>
                <a:lnTo>
                  <a:pt x="46407" y="10042"/>
                </a:lnTo>
                <a:lnTo>
                  <a:pt x="46781" y="10417"/>
                </a:lnTo>
                <a:lnTo>
                  <a:pt x="46246" y="10417"/>
                </a:lnTo>
                <a:lnTo>
                  <a:pt x="45711" y="11230"/>
                </a:lnTo>
                <a:lnTo>
                  <a:pt x="45497" y="10449"/>
                </a:lnTo>
                <a:lnTo>
                  <a:pt x="44587" y="10149"/>
                </a:lnTo>
                <a:lnTo>
                  <a:pt x="44747" y="9871"/>
                </a:lnTo>
                <a:close/>
                <a:moveTo>
                  <a:pt x="44940" y="8640"/>
                </a:moveTo>
                <a:lnTo>
                  <a:pt x="45186" y="9528"/>
                </a:lnTo>
                <a:lnTo>
                  <a:pt x="44608" y="9678"/>
                </a:lnTo>
                <a:lnTo>
                  <a:pt x="44383" y="10064"/>
                </a:lnTo>
                <a:lnTo>
                  <a:pt x="44009" y="9839"/>
                </a:lnTo>
                <a:lnTo>
                  <a:pt x="43431" y="9999"/>
                </a:lnTo>
                <a:lnTo>
                  <a:pt x="43195" y="9111"/>
                </a:lnTo>
                <a:lnTo>
                  <a:pt x="43666" y="7355"/>
                </a:lnTo>
                <a:close/>
                <a:moveTo>
                  <a:pt x="43077" y="6777"/>
                </a:moveTo>
                <a:lnTo>
                  <a:pt x="43484" y="7173"/>
                </a:lnTo>
                <a:lnTo>
                  <a:pt x="43077" y="8683"/>
                </a:lnTo>
                <a:lnTo>
                  <a:pt x="42671" y="7173"/>
                </a:lnTo>
                <a:close/>
                <a:moveTo>
                  <a:pt x="41215" y="8640"/>
                </a:moveTo>
                <a:lnTo>
                  <a:pt x="42499" y="7355"/>
                </a:lnTo>
                <a:lnTo>
                  <a:pt x="42970" y="9111"/>
                </a:lnTo>
                <a:lnTo>
                  <a:pt x="42724" y="9999"/>
                </a:lnTo>
                <a:lnTo>
                  <a:pt x="42146" y="9839"/>
                </a:lnTo>
                <a:lnTo>
                  <a:pt x="41771" y="10064"/>
                </a:lnTo>
                <a:lnTo>
                  <a:pt x="41557" y="9678"/>
                </a:lnTo>
                <a:lnTo>
                  <a:pt x="40979" y="9528"/>
                </a:lnTo>
                <a:close/>
                <a:moveTo>
                  <a:pt x="39759" y="10042"/>
                </a:moveTo>
                <a:lnTo>
                  <a:pt x="39534" y="8972"/>
                </a:lnTo>
                <a:lnTo>
                  <a:pt x="39855" y="8972"/>
                </a:lnTo>
                <a:lnTo>
                  <a:pt x="40369" y="9486"/>
                </a:lnTo>
                <a:lnTo>
                  <a:pt x="40904" y="8950"/>
                </a:lnTo>
                <a:lnTo>
                  <a:pt x="40712" y="9678"/>
                </a:lnTo>
                <a:lnTo>
                  <a:pt x="41407" y="9871"/>
                </a:lnTo>
                <a:lnTo>
                  <a:pt x="41568" y="10149"/>
                </a:lnTo>
                <a:lnTo>
                  <a:pt x="40658" y="10449"/>
                </a:lnTo>
                <a:lnTo>
                  <a:pt x="40444" y="11230"/>
                </a:lnTo>
                <a:lnTo>
                  <a:pt x="39909" y="10417"/>
                </a:lnTo>
                <a:lnTo>
                  <a:pt x="39384" y="10417"/>
                </a:lnTo>
                <a:close/>
                <a:moveTo>
                  <a:pt x="37843" y="9186"/>
                </a:moveTo>
                <a:lnTo>
                  <a:pt x="38292" y="8747"/>
                </a:lnTo>
                <a:lnTo>
                  <a:pt x="39288" y="8950"/>
                </a:lnTo>
                <a:lnTo>
                  <a:pt x="39288" y="8972"/>
                </a:lnTo>
                <a:lnTo>
                  <a:pt x="39309" y="8972"/>
                </a:lnTo>
                <a:lnTo>
                  <a:pt x="39513" y="9967"/>
                </a:lnTo>
                <a:lnTo>
                  <a:pt x="39074" y="10417"/>
                </a:lnTo>
                <a:lnTo>
                  <a:pt x="37843" y="10417"/>
                </a:lnTo>
                <a:close/>
                <a:moveTo>
                  <a:pt x="36922" y="10117"/>
                </a:moveTo>
                <a:lnTo>
                  <a:pt x="37629" y="9411"/>
                </a:lnTo>
                <a:lnTo>
                  <a:pt x="37629" y="10417"/>
                </a:lnTo>
                <a:lnTo>
                  <a:pt x="37211" y="10417"/>
                </a:lnTo>
                <a:close/>
                <a:moveTo>
                  <a:pt x="35894" y="10631"/>
                </a:moveTo>
                <a:lnTo>
                  <a:pt x="36408" y="10631"/>
                </a:lnTo>
                <a:lnTo>
                  <a:pt x="36761" y="10278"/>
                </a:lnTo>
                <a:lnTo>
                  <a:pt x="37125" y="10631"/>
                </a:lnTo>
                <a:lnTo>
                  <a:pt x="37629" y="10631"/>
                </a:lnTo>
                <a:lnTo>
                  <a:pt x="37629" y="11134"/>
                </a:lnTo>
                <a:lnTo>
                  <a:pt x="37993" y="11498"/>
                </a:lnTo>
                <a:lnTo>
                  <a:pt x="37629" y="11851"/>
                </a:lnTo>
                <a:lnTo>
                  <a:pt x="37629" y="12365"/>
                </a:lnTo>
                <a:lnTo>
                  <a:pt x="37125" y="12365"/>
                </a:lnTo>
                <a:lnTo>
                  <a:pt x="36761" y="12718"/>
                </a:lnTo>
                <a:lnTo>
                  <a:pt x="36408" y="12365"/>
                </a:lnTo>
                <a:lnTo>
                  <a:pt x="35894" y="12365"/>
                </a:lnTo>
                <a:lnTo>
                  <a:pt x="35894" y="11851"/>
                </a:lnTo>
                <a:lnTo>
                  <a:pt x="35541" y="11498"/>
                </a:lnTo>
                <a:lnTo>
                  <a:pt x="35894" y="11134"/>
                </a:lnTo>
                <a:lnTo>
                  <a:pt x="35894" y="10631"/>
                </a:lnTo>
                <a:close/>
                <a:moveTo>
                  <a:pt x="34674" y="10631"/>
                </a:moveTo>
                <a:lnTo>
                  <a:pt x="35680" y="10631"/>
                </a:lnTo>
                <a:lnTo>
                  <a:pt x="35680" y="11048"/>
                </a:lnTo>
                <a:lnTo>
                  <a:pt x="35380" y="11337"/>
                </a:lnTo>
                <a:lnTo>
                  <a:pt x="34674" y="10631"/>
                </a:lnTo>
                <a:close/>
                <a:moveTo>
                  <a:pt x="34364" y="10631"/>
                </a:moveTo>
                <a:lnTo>
                  <a:pt x="35231" y="11498"/>
                </a:lnTo>
                <a:lnTo>
                  <a:pt x="34364" y="12365"/>
                </a:lnTo>
                <a:lnTo>
                  <a:pt x="33732" y="12365"/>
                </a:lnTo>
                <a:lnTo>
                  <a:pt x="33165" y="11498"/>
                </a:lnTo>
                <a:lnTo>
                  <a:pt x="33732" y="10631"/>
                </a:lnTo>
                <a:close/>
                <a:moveTo>
                  <a:pt x="32694" y="9378"/>
                </a:moveTo>
                <a:lnTo>
                  <a:pt x="32608" y="8929"/>
                </a:lnTo>
                <a:lnTo>
                  <a:pt x="32961" y="9218"/>
                </a:lnTo>
                <a:lnTo>
                  <a:pt x="33989" y="9004"/>
                </a:lnTo>
                <a:lnTo>
                  <a:pt x="33775" y="10042"/>
                </a:lnTo>
                <a:lnTo>
                  <a:pt x="34149" y="10417"/>
                </a:lnTo>
                <a:lnTo>
                  <a:pt x="33614" y="10417"/>
                </a:lnTo>
                <a:lnTo>
                  <a:pt x="33079" y="11230"/>
                </a:lnTo>
                <a:lnTo>
                  <a:pt x="32865" y="10449"/>
                </a:lnTo>
                <a:lnTo>
                  <a:pt x="31987" y="10160"/>
                </a:lnTo>
                <a:close/>
                <a:moveTo>
                  <a:pt x="32351" y="8715"/>
                </a:moveTo>
                <a:lnTo>
                  <a:pt x="32458" y="9314"/>
                </a:lnTo>
                <a:lnTo>
                  <a:pt x="31762" y="10085"/>
                </a:lnTo>
                <a:lnTo>
                  <a:pt x="30777" y="9764"/>
                </a:lnTo>
                <a:lnTo>
                  <a:pt x="30563" y="9196"/>
                </a:lnTo>
                <a:lnTo>
                  <a:pt x="31120" y="7687"/>
                </a:lnTo>
                <a:close/>
                <a:moveTo>
                  <a:pt x="30445" y="7130"/>
                </a:moveTo>
                <a:lnTo>
                  <a:pt x="30938" y="7537"/>
                </a:lnTo>
                <a:lnTo>
                  <a:pt x="30445" y="8875"/>
                </a:lnTo>
                <a:lnTo>
                  <a:pt x="29953" y="7537"/>
                </a:lnTo>
                <a:close/>
                <a:moveTo>
                  <a:pt x="28540" y="8715"/>
                </a:moveTo>
                <a:lnTo>
                  <a:pt x="29771" y="7687"/>
                </a:lnTo>
                <a:lnTo>
                  <a:pt x="30328" y="9196"/>
                </a:lnTo>
                <a:lnTo>
                  <a:pt x="30124" y="9764"/>
                </a:lnTo>
                <a:lnTo>
                  <a:pt x="29129" y="10085"/>
                </a:lnTo>
                <a:lnTo>
                  <a:pt x="28444" y="9314"/>
                </a:lnTo>
                <a:close/>
                <a:moveTo>
                  <a:pt x="27127" y="10042"/>
                </a:moveTo>
                <a:lnTo>
                  <a:pt x="26902" y="9004"/>
                </a:lnTo>
                <a:lnTo>
                  <a:pt x="27930" y="9218"/>
                </a:lnTo>
                <a:lnTo>
                  <a:pt x="28283" y="8929"/>
                </a:lnTo>
                <a:lnTo>
                  <a:pt x="28208" y="9378"/>
                </a:lnTo>
                <a:lnTo>
                  <a:pt x="28904" y="10160"/>
                </a:lnTo>
                <a:lnTo>
                  <a:pt x="28026" y="10449"/>
                </a:lnTo>
                <a:lnTo>
                  <a:pt x="27812" y="11230"/>
                </a:lnTo>
                <a:lnTo>
                  <a:pt x="27277" y="10417"/>
                </a:lnTo>
                <a:lnTo>
                  <a:pt x="26752" y="10417"/>
                </a:lnTo>
                <a:close/>
                <a:moveTo>
                  <a:pt x="25211" y="9186"/>
                </a:moveTo>
                <a:lnTo>
                  <a:pt x="25660" y="8747"/>
                </a:lnTo>
                <a:lnTo>
                  <a:pt x="26667" y="8961"/>
                </a:lnTo>
                <a:lnTo>
                  <a:pt x="26881" y="9967"/>
                </a:lnTo>
                <a:lnTo>
                  <a:pt x="26442" y="10417"/>
                </a:lnTo>
                <a:lnTo>
                  <a:pt x="25211" y="10417"/>
                </a:lnTo>
                <a:close/>
                <a:moveTo>
                  <a:pt x="24997" y="9411"/>
                </a:moveTo>
                <a:lnTo>
                  <a:pt x="24997" y="10417"/>
                </a:lnTo>
                <a:lnTo>
                  <a:pt x="24579" y="10417"/>
                </a:lnTo>
                <a:lnTo>
                  <a:pt x="24290" y="10117"/>
                </a:lnTo>
                <a:close/>
                <a:moveTo>
                  <a:pt x="23262" y="9411"/>
                </a:moveTo>
                <a:lnTo>
                  <a:pt x="23980" y="10117"/>
                </a:lnTo>
                <a:lnTo>
                  <a:pt x="23680" y="10417"/>
                </a:lnTo>
                <a:lnTo>
                  <a:pt x="23262" y="10417"/>
                </a:lnTo>
                <a:lnTo>
                  <a:pt x="23262" y="9411"/>
                </a:lnTo>
                <a:close/>
                <a:moveTo>
                  <a:pt x="21603" y="8972"/>
                </a:moveTo>
                <a:lnTo>
                  <a:pt x="21603" y="8950"/>
                </a:lnTo>
                <a:lnTo>
                  <a:pt x="22599" y="8747"/>
                </a:lnTo>
                <a:lnTo>
                  <a:pt x="23048" y="9186"/>
                </a:lnTo>
                <a:lnTo>
                  <a:pt x="23048" y="10417"/>
                </a:lnTo>
                <a:lnTo>
                  <a:pt x="21817" y="10417"/>
                </a:lnTo>
                <a:lnTo>
                  <a:pt x="21378" y="9967"/>
                </a:lnTo>
                <a:lnTo>
                  <a:pt x="21582" y="8972"/>
                </a:lnTo>
                <a:lnTo>
                  <a:pt x="21603" y="8972"/>
                </a:lnTo>
                <a:close/>
                <a:moveTo>
                  <a:pt x="20190" y="9678"/>
                </a:moveTo>
                <a:lnTo>
                  <a:pt x="19987" y="8950"/>
                </a:lnTo>
                <a:lnTo>
                  <a:pt x="20533" y="9486"/>
                </a:lnTo>
                <a:lnTo>
                  <a:pt x="21036" y="8972"/>
                </a:lnTo>
                <a:lnTo>
                  <a:pt x="21368" y="8972"/>
                </a:lnTo>
                <a:lnTo>
                  <a:pt x="21143" y="10042"/>
                </a:lnTo>
                <a:lnTo>
                  <a:pt x="21517" y="10417"/>
                </a:lnTo>
                <a:lnTo>
                  <a:pt x="20982" y="10417"/>
                </a:lnTo>
                <a:lnTo>
                  <a:pt x="20447" y="11230"/>
                </a:lnTo>
                <a:lnTo>
                  <a:pt x="20233" y="10449"/>
                </a:lnTo>
                <a:lnTo>
                  <a:pt x="19323" y="10149"/>
                </a:lnTo>
                <a:lnTo>
                  <a:pt x="19483" y="9871"/>
                </a:lnTo>
                <a:close/>
                <a:moveTo>
                  <a:pt x="19676" y="8640"/>
                </a:moveTo>
                <a:lnTo>
                  <a:pt x="19922" y="9528"/>
                </a:lnTo>
                <a:lnTo>
                  <a:pt x="19344" y="9678"/>
                </a:lnTo>
                <a:lnTo>
                  <a:pt x="19120" y="10064"/>
                </a:lnTo>
                <a:lnTo>
                  <a:pt x="18745" y="9839"/>
                </a:lnTo>
                <a:lnTo>
                  <a:pt x="18167" y="9999"/>
                </a:lnTo>
                <a:lnTo>
                  <a:pt x="17931" y="9111"/>
                </a:lnTo>
                <a:lnTo>
                  <a:pt x="18402" y="7355"/>
                </a:lnTo>
                <a:close/>
                <a:moveTo>
                  <a:pt x="17813" y="6777"/>
                </a:moveTo>
                <a:lnTo>
                  <a:pt x="18220" y="7173"/>
                </a:lnTo>
                <a:lnTo>
                  <a:pt x="17813" y="8683"/>
                </a:lnTo>
                <a:lnTo>
                  <a:pt x="17407" y="7173"/>
                </a:lnTo>
                <a:close/>
                <a:moveTo>
                  <a:pt x="15951" y="8640"/>
                </a:moveTo>
                <a:lnTo>
                  <a:pt x="17235" y="7355"/>
                </a:lnTo>
                <a:lnTo>
                  <a:pt x="17706" y="9111"/>
                </a:lnTo>
                <a:lnTo>
                  <a:pt x="17460" y="9999"/>
                </a:lnTo>
                <a:lnTo>
                  <a:pt x="16882" y="9839"/>
                </a:lnTo>
                <a:lnTo>
                  <a:pt x="16507" y="10064"/>
                </a:lnTo>
                <a:lnTo>
                  <a:pt x="16283" y="9678"/>
                </a:lnTo>
                <a:lnTo>
                  <a:pt x="15715" y="9528"/>
                </a:lnTo>
                <a:close/>
                <a:moveTo>
                  <a:pt x="14495" y="10042"/>
                </a:moveTo>
                <a:lnTo>
                  <a:pt x="14270" y="8972"/>
                </a:lnTo>
                <a:lnTo>
                  <a:pt x="14591" y="8972"/>
                </a:lnTo>
                <a:lnTo>
                  <a:pt x="15105" y="9486"/>
                </a:lnTo>
                <a:lnTo>
                  <a:pt x="15640" y="8950"/>
                </a:lnTo>
                <a:lnTo>
                  <a:pt x="15437" y="9678"/>
                </a:lnTo>
                <a:lnTo>
                  <a:pt x="16144" y="9871"/>
                </a:lnTo>
                <a:lnTo>
                  <a:pt x="16304" y="10149"/>
                </a:lnTo>
                <a:lnTo>
                  <a:pt x="15394" y="10449"/>
                </a:lnTo>
                <a:lnTo>
                  <a:pt x="15180" y="11230"/>
                </a:lnTo>
                <a:lnTo>
                  <a:pt x="14645" y="10417"/>
                </a:lnTo>
                <a:lnTo>
                  <a:pt x="14120" y="10417"/>
                </a:lnTo>
                <a:close/>
                <a:moveTo>
                  <a:pt x="12579" y="9186"/>
                </a:moveTo>
                <a:lnTo>
                  <a:pt x="13028" y="8747"/>
                </a:lnTo>
                <a:lnTo>
                  <a:pt x="14024" y="8950"/>
                </a:lnTo>
                <a:lnTo>
                  <a:pt x="14024" y="8972"/>
                </a:lnTo>
                <a:lnTo>
                  <a:pt x="14045" y="8972"/>
                </a:lnTo>
                <a:lnTo>
                  <a:pt x="14249" y="9967"/>
                </a:lnTo>
                <a:lnTo>
                  <a:pt x="13810" y="10417"/>
                </a:lnTo>
                <a:lnTo>
                  <a:pt x="12579" y="10417"/>
                </a:lnTo>
                <a:close/>
                <a:moveTo>
                  <a:pt x="11658" y="10117"/>
                </a:moveTo>
                <a:lnTo>
                  <a:pt x="12365" y="9411"/>
                </a:lnTo>
                <a:lnTo>
                  <a:pt x="12365" y="10417"/>
                </a:lnTo>
                <a:lnTo>
                  <a:pt x="11947" y="10417"/>
                </a:lnTo>
                <a:close/>
                <a:moveTo>
                  <a:pt x="9410" y="12365"/>
                </a:moveTo>
                <a:lnTo>
                  <a:pt x="10117" y="11648"/>
                </a:lnTo>
                <a:lnTo>
                  <a:pt x="10416" y="11948"/>
                </a:lnTo>
                <a:lnTo>
                  <a:pt x="10416" y="12365"/>
                </a:lnTo>
                <a:close/>
                <a:moveTo>
                  <a:pt x="8746" y="13029"/>
                </a:moveTo>
                <a:lnTo>
                  <a:pt x="9185" y="12579"/>
                </a:lnTo>
                <a:lnTo>
                  <a:pt x="10416" y="12579"/>
                </a:lnTo>
                <a:lnTo>
                  <a:pt x="10416" y="13810"/>
                </a:lnTo>
                <a:lnTo>
                  <a:pt x="9967" y="14249"/>
                </a:lnTo>
                <a:lnTo>
                  <a:pt x="8971" y="14046"/>
                </a:lnTo>
                <a:lnTo>
                  <a:pt x="8971" y="14024"/>
                </a:lnTo>
                <a:lnTo>
                  <a:pt x="8950" y="14024"/>
                </a:lnTo>
                <a:close/>
                <a:moveTo>
                  <a:pt x="8950" y="15641"/>
                </a:moveTo>
                <a:lnTo>
                  <a:pt x="9485" y="15106"/>
                </a:lnTo>
                <a:lnTo>
                  <a:pt x="8971" y="14592"/>
                </a:lnTo>
                <a:lnTo>
                  <a:pt x="8971" y="14260"/>
                </a:lnTo>
                <a:lnTo>
                  <a:pt x="10042" y="14485"/>
                </a:lnTo>
                <a:lnTo>
                  <a:pt x="10416" y="14121"/>
                </a:lnTo>
                <a:lnTo>
                  <a:pt x="10416" y="14645"/>
                </a:lnTo>
                <a:lnTo>
                  <a:pt x="11230" y="15181"/>
                </a:lnTo>
                <a:lnTo>
                  <a:pt x="10448" y="15395"/>
                </a:lnTo>
                <a:lnTo>
                  <a:pt x="10149" y="16305"/>
                </a:lnTo>
                <a:lnTo>
                  <a:pt x="9870" y="16144"/>
                </a:lnTo>
                <a:lnTo>
                  <a:pt x="9688" y="15438"/>
                </a:lnTo>
                <a:close/>
                <a:moveTo>
                  <a:pt x="8639" y="15951"/>
                </a:moveTo>
                <a:lnTo>
                  <a:pt x="9528" y="15705"/>
                </a:lnTo>
                <a:lnTo>
                  <a:pt x="9688" y="16283"/>
                </a:lnTo>
                <a:lnTo>
                  <a:pt x="10063" y="16508"/>
                </a:lnTo>
                <a:lnTo>
                  <a:pt x="9849" y="16883"/>
                </a:lnTo>
                <a:lnTo>
                  <a:pt x="9999" y="17461"/>
                </a:lnTo>
                <a:lnTo>
                  <a:pt x="9110" y="17696"/>
                </a:lnTo>
                <a:lnTo>
                  <a:pt x="7355" y="17236"/>
                </a:lnTo>
                <a:close/>
                <a:moveTo>
                  <a:pt x="6712" y="16465"/>
                </a:moveTo>
                <a:lnTo>
                  <a:pt x="8222" y="16058"/>
                </a:lnTo>
                <a:lnTo>
                  <a:pt x="7108" y="17161"/>
                </a:lnTo>
                <a:lnTo>
                  <a:pt x="6562" y="17022"/>
                </a:lnTo>
                <a:close/>
                <a:moveTo>
                  <a:pt x="6777" y="17814"/>
                </a:moveTo>
                <a:lnTo>
                  <a:pt x="7173" y="17407"/>
                </a:lnTo>
                <a:lnTo>
                  <a:pt x="8682" y="17814"/>
                </a:lnTo>
                <a:lnTo>
                  <a:pt x="7183" y="18221"/>
                </a:lnTo>
                <a:close/>
                <a:moveTo>
                  <a:pt x="8222" y="19570"/>
                </a:moveTo>
                <a:lnTo>
                  <a:pt x="6712" y="19163"/>
                </a:lnTo>
                <a:lnTo>
                  <a:pt x="6562" y="18606"/>
                </a:lnTo>
                <a:lnTo>
                  <a:pt x="7108" y="18467"/>
                </a:lnTo>
                <a:close/>
                <a:moveTo>
                  <a:pt x="8639" y="19677"/>
                </a:moveTo>
                <a:lnTo>
                  <a:pt x="7355" y="18392"/>
                </a:lnTo>
                <a:lnTo>
                  <a:pt x="9110" y="17932"/>
                </a:lnTo>
                <a:lnTo>
                  <a:pt x="9999" y="18167"/>
                </a:lnTo>
                <a:lnTo>
                  <a:pt x="9849" y="18745"/>
                </a:lnTo>
                <a:lnTo>
                  <a:pt x="10063" y="19120"/>
                </a:lnTo>
                <a:lnTo>
                  <a:pt x="9688" y="19345"/>
                </a:lnTo>
                <a:lnTo>
                  <a:pt x="9528" y="19923"/>
                </a:lnTo>
                <a:close/>
                <a:moveTo>
                  <a:pt x="8971" y="21036"/>
                </a:moveTo>
                <a:lnTo>
                  <a:pt x="9485" y="20522"/>
                </a:lnTo>
                <a:lnTo>
                  <a:pt x="8950" y="19987"/>
                </a:lnTo>
                <a:lnTo>
                  <a:pt x="9688" y="20191"/>
                </a:lnTo>
                <a:lnTo>
                  <a:pt x="9870" y="19484"/>
                </a:lnTo>
                <a:lnTo>
                  <a:pt x="10149" y="19323"/>
                </a:lnTo>
                <a:lnTo>
                  <a:pt x="10448" y="20233"/>
                </a:lnTo>
                <a:lnTo>
                  <a:pt x="11230" y="20447"/>
                </a:lnTo>
                <a:lnTo>
                  <a:pt x="10416" y="20983"/>
                </a:lnTo>
                <a:lnTo>
                  <a:pt x="10416" y="21507"/>
                </a:lnTo>
                <a:lnTo>
                  <a:pt x="10042" y="21133"/>
                </a:lnTo>
                <a:lnTo>
                  <a:pt x="8971" y="21357"/>
                </a:lnTo>
                <a:close/>
                <a:moveTo>
                  <a:pt x="9410" y="23263"/>
                </a:moveTo>
                <a:lnTo>
                  <a:pt x="10416" y="23263"/>
                </a:lnTo>
                <a:lnTo>
                  <a:pt x="10416" y="23680"/>
                </a:lnTo>
                <a:lnTo>
                  <a:pt x="10117" y="23980"/>
                </a:lnTo>
                <a:close/>
                <a:moveTo>
                  <a:pt x="9100" y="24997"/>
                </a:moveTo>
                <a:lnTo>
                  <a:pt x="8468" y="24997"/>
                </a:lnTo>
                <a:lnTo>
                  <a:pt x="7901" y="24130"/>
                </a:lnTo>
                <a:lnTo>
                  <a:pt x="8468" y="23263"/>
                </a:lnTo>
                <a:lnTo>
                  <a:pt x="9100" y="23263"/>
                </a:lnTo>
                <a:lnTo>
                  <a:pt x="9967" y="24130"/>
                </a:lnTo>
                <a:close/>
                <a:moveTo>
                  <a:pt x="10416" y="24997"/>
                </a:moveTo>
                <a:lnTo>
                  <a:pt x="9410" y="24997"/>
                </a:lnTo>
                <a:lnTo>
                  <a:pt x="10117" y="24280"/>
                </a:lnTo>
                <a:lnTo>
                  <a:pt x="10416" y="24580"/>
                </a:lnTo>
                <a:close/>
                <a:moveTo>
                  <a:pt x="11144" y="24997"/>
                </a:moveTo>
                <a:lnTo>
                  <a:pt x="10630" y="24997"/>
                </a:lnTo>
                <a:lnTo>
                  <a:pt x="10630" y="24483"/>
                </a:lnTo>
                <a:lnTo>
                  <a:pt x="10277" y="24130"/>
                </a:lnTo>
                <a:lnTo>
                  <a:pt x="10630" y="23766"/>
                </a:lnTo>
                <a:lnTo>
                  <a:pt x="10630" y="23263"/>
                </a:lnTo>
                <a:lnTo>
                  <a:pt x="11144" y="23263"/>
                </a:lnTo>
                <a:lnTo>
                  <a:pt x="11498" y="22910"/>
                </a:lnTo>
                <a:lnTo>
                  <a:pt x="11851" y="23263"/>
                </a:lnTo>
                <a:lnTo>
                  <a:pt x="12365" y="23263"/>
                </a:lnTo>
                <a:lnTo>
                  <a:pt x="12365" y="23766"/>
                </a:lnTo>
                <a:lnTo>
                  <a:pt x="12718" y="24130"/>
                </a:lnTo>
                <a:lnTo>
                  <a:pt x="12365" y="24494"/>
                </a:lnTo>
                <a:lnTo>
                  <a:pt x="12365" y="24997"/>
                </a:lnTo>
                <a:lnTo>
                  <a:pt x="11861" y="24997"/>
                </a:lnTo>
                <a:lnTo>
                  <a:pt x="11498" y="25350"/>
                </a:lnTo>
                <a:close/>
                <a:moveTo>
                  <a:pt x="12365" y="26217"/>
                </a:moveTo>
                <a:lnTo>
                  <a:pt x="11647" y="25511"/>
                </a:lnTo>
                <a:lnTo>
                  <a:pt x="11947" y="25211"/>
                </a:lnTo>
                <a:lnTo>
                  <a:pt x="12365" y="25211"/>
                </a:lnTo>
                <a:close/>
                <a:moveTo>
                  <a:pt x="14024" y="26678"/>
                </a:moveTo>
                <a:lnTo>
                  <a:pt x="13028" y="26881"/>
                </a:lnTo>
                <a:lnTo>
                  <a:pt x="12579" y="26442"/>
                </a:lnTo>
                <a:lnTo>
                  <a:pt x="12579" y="25211"/>
                </a:lnTo>
                <a:lnTo>
                  <a:pt x="13810" y="25211"/>
                </a:lnTo>
                <a:lnTo>
                  <a:pt x="14249" y="25661"/>
                </a:lnTo>
                <a:lnTo>
                  <a:pt x="14045" y="26656"/>
                </a:lnTo>
                <a:lnTo>
                  <a:pt x="14024" y="26656"/>
                </a:lnTo>
                <a:close/>
                <a:moveTo>
                  <a:pt x="15437" y="25939"/>
                </a:moveTo>
                <a:lnTo>
                  <a:pt x="15640" y="26678"/>
                </a:lnTo>
                <a:lnTo>
                  <a:pt x="15105" y="26143"/>
                </a:lnTo>
                <a:lnTo>
                  <a:pt x="14591" y="26656"/>
                </a:lnTo>
                <a:lnTo>
                  <a:pt x="14270" y="26656"/>
                </a:lnTo>
                <a:lnTo>
                  <a:pt x="14484" y="25586"/>
                </a:lnTo>
                <a:lnTo>
                  <a:pt x="14120" y="25211"/>
                </a:lnTo>
                <a:lnTo>
                  <a:pt x="14645" y="25211"/>
                </a:lnTo>
                <a:lnTo>
                  <a:pt x="15180" y="24398"/>
                </a:lnTo>
                <a:lnTo>
                  <a:pt x="15394" y="25179"/>
                </a:lnTo>
                <a:lnTo>
                  <a:pt x="16304" y="25479"/>
                </a:lnTo>
                <a:lnTo>
                  <a:pt x="16144" y="25757"/>
                </a:lnTo>
                <a:close/>
                <a:moveTo>
                  <a:pt x="15951" y="26988"/>
                </a:moveTo>
                <a:lnTo>
                  <a:pt x="15705" y="26100"/>
                </a:lnTo>
                <a:lnTo>
                  <a:pt x="16283" y="25939"/>
                </a:lnTo>
                <a:lnTo>
                  <a:pt x="16507" y="25564"/>
                </a:lnTo>
                <a:lnTo>
                  <a:pt x="16882" y="25779"/>
                </a:lnTo>
                <a:lnTo>
                  <a:pt x="17460" y="25629"/>
                </a:lnTo>
                <a:lnTo>
                  <a:pt x="17696" y="26517"/>
                </a:lnTo>
                <a:lnTo>
                  <a:pt x="17235" y="28273"/>
                </a:lnTo>
                <a:lnTo>
                  <a:pt x="17235" y="28273"/>
                </a:lnTo>
                <a:lnTo>
                  <a:pt x="15951" y="26988"/>
                </a:lnTo>
                <a:close/>
                <a:moveTo>
                  <a:pt x="17813" y="28851"/>
                </a:moveTo>
                <a:lnTo>
                  <a:pt x="17407" y="28444"/>
                </a:lnTo>
                <a:lnTo>
                  <a:pt x="17813" y="26945"/>
                </a:lnTo>
                <a:lnTo>
                  <a:pt x="18220" y="28455"/>
                </a:lnTo>
                <a:close/>
                <a:moveTo>
                  <a:pt x="19676" y="26988"/>
                </a:moveTo>
                <a:lnTo>
                  <a:pt x="18392" y="28273"/>
                </a:lnTo>
                <a:lnTo>
                  <a:pt x="17931" y="26517"/>
                </a:lnTo>
                <a:lnTo>
                  <a:pt x="18167" y="25629"/>
                </a:lnTo>
                <a:lnTo>
                  <a:pt x="18745" y="25779"/>
                </a:lnTo>
                <a:lnTo>
                  <a:pt x="19120" y="25564"/>
                </a:lnTo>
                <a:lnTo>
                  <a:pt x="19344" y="25939"/>
                </a:lnTo>
                <a:lnTo>
                  <a:pt x="19922" y="26100"/>
                </a:lnTo>
                <a:close/>
                <a:moveTo>
                  <a:pt x="21143" y="25586"/>
                </a:moveTo>
                <a:lnTo>
                  <a:pt x="21368" y="26656"/>
                </a:lnTo>
                <a:lnTo>
                  <a:pt x="21036" y="26656"/>
                </a:lnTo>
                <a:lnTo>
                  <a:pt x="20522" y="26143"/>
                </a:lnTo>
                <a:lnTo>
                  <a:pt x="19987" y="26678"/>
                </a:lnTo>
                <a:lnTo>
                  <a:pt x="20190" y="25939"/>
                </a:lnTo>
                <a:lnTo>
                  <a:pt x="19483" y="25757"/>
                </a:lnTo>
                <a:lnTo>
                  <a:pt x="19323" y="25479"/>
                </a:lnTo>
                <a:lnTo>
                  <a:pt x="20233" y="25179"/>
                </a:lnTo>
                <a:lnTo>
                  <a:pt x="20447" y="24398"/>
                </a:lnTo>
                <a:lnTo>
                  <a:pt x="20982" y="25211"/>
                </a:lnTo>
                <a:lnTo>
                  <a:pt x="21507" y="25211"/>
                </a:lnTo>
                <a:close/>
                <a:moveTo>
                  <a:pt x="23048" y="26442"/>
                </a:moveTo>
                <a:lnTo>
                  <a:pt x="22599" y="26881"/>
                </a:lnTo>
                <a:lnTo>
                  <a:pt x="21603" y="26678"/>
                </a:lnTo>
                <a:lnTo>
                  <a:pt x="21603" y="26656"/>
                </a:lnTo>
                <a:lnTo>
                  <a:pt x="21582" y="26656"/>
                </a:lnTo>
                <a:lnTo>
                  <a:pt x="21378" y="25661"/>
                </a:lnTo>
                <a:lnTo>
                  <a:pt x="21817" y="25211"/>
                </a:lnTo>
                <a:lnTo>
                  <a:pt x="23048" y="25211"/>
                </a:lnTo>
                <a:close/>
                <a:moveTo>
                  <a:pt x="23262" y="26217"/>
                </a:moveTo>
                <a:lnTo>
                  <a:pt x="23262" y="25211"/>
                </a:lnTo>
                <a:lnTo>
                  <a:pt x="23680" y="25211"/>
                </a:lnTo>
                <a:lnTo>
                  <a:pt x="23980" y="25511"/>
                </a:lnTo>
                <a:close/>
                <a:moveTo>
                  <a:pt x="24997" y="26217"/>
                </a:moveTo>
                <a:lnTo>
                  <a:pt x="24290" y="25511"/>
                </a:lnTo>
                <a:lnTo>
                  <a:pt x="24579" y="25211"/>
                </a:lnTo>
                <a:lnTo>
                  <a:pt x="24997" y="25211"/>
                </a:lnTo>
                <a:close/>
                <a:moveTo>
                  <a:pt x="25660" y="26881"/>
                </a:moveTo>
                <a:lnTo>
                  <a:pt x="25211" y="26442"/>
                </a:lnTo>
                <a:lnTo>
                  <a:pt x="25211" y="25211"/>
                </a:lnTo>
                <a:lnTo>
                  <a:pt x="26442" y="25211"/>
                </a:lnTo>
                <a:lnTo>
                  <a:pt x="26881" y="25661"/>
                </a:lnTo>
                <a:lnTo>
                  <a:pt x="26667" y="26667"/>
                </a:lnTo>
                <a:close/>
                <a:moveTo>
                  <a:pt x="28208" y="26250"/>
                </a:moveTo>
                <a:lnTo>
                  <a:pt x="28283" y="26699"/>
                </a:lnTo>
                <a:lnTo>
                  <a:pt x="27930" y="26410"/>
                </a:lnTo>
                <a:lnTo>
                  <a:pt x="26902" y="26624"/>
                </a:lnTo>
                <a:lnTo>
                  <a:pt x="27127" y="25586"/>
                </a:lnTo>
                <a:lnTo>
                  <a:pt x="26752" y="25211"/>
                </a:lnTo>
                <a:lnTo>
                  <a:pt x="27277" y="25211"/>
                </a:lnTo>
                <a:lnTo>
                  <a:pt x="27812" y="24398"/>
                </a:lnTo>
                <a:lnTo>
                  <a:pt x="28026" y="25179"/>
                </a:lnTo>
                <a:lnTo>
                  <a:pt x="28904" y="25468"/>
                </a:lnTo>
                <a:close/>
                <a:moveTo>
                  <a:pt x="28540" y="26913"/>
                </a:moveTo>
                <a:lnTo>
                  <a:pt x="28444" y="26314"/>
                </a:lnTo>
                <a:lnTo>
                  <a:pt x="29129" y="25543"/>
                </a:lnTo>
                <a:lnTo>
                  <a:pt x="30124" y="25864"/>
                </a:lnTo>
                <a:lnTo>
                  <a:pt x="30328" y="26432"/>
                </a:lnTo>
                <a:lnTo>
                  <a:pt x="29771" y="27941"/>
                </a:lnTo>
                <a:close/>
                <a:moveTo>
                  <a:pt x="30445" y="28498"/>
                </a:moveTo>
                <a:lnTo>
                  <a:pt x="29953" y="28091"/>
                </a:lnTo>
                <a:lnTo>
                  <a:pt x="30445" y="26753"/>
                </a:lnTo>
                <a:lnTo>
                  <a:pt x="30938" y="28091"/>
                </a:lnTo>
                <a:close/>
                <a:moveTo>
                  <a:pt x="32351" y="26913"/>
                </a:moveTo>
                <a:lnTo>
                  <a:pt x="31120" y="27941"/>
                </a:lnTo>
                <a:lnTo>
                  <a:pt x="30563" y="26432"/>
                </a:lnTo>
                <a:lnTo>
                  <a:pt x="30777" y="25864"/>
                </a:lnTo>
                <a:lnTo>
                  <a:pt x="31323" y="25682"/>
                </a:lnTo>
                <a:lnTo>
                  <a:pt x="31762" y="25543"/>
                </a:lnTo>
                <a:lnTo>
                  <a:pt x="32458" y="26314"/>
                </a:lnTo>
                <a:close/>
                <a:moveTo>
                  <a:pt x="34149" y="25211"/>
                </a:moveTo>
                <a:lnTo>
                  <a:pt x="33775" y="25586"/>
                </a:lnTo>
                <a:lnTo>
                  <a:pt x="33989" y="26624"/>
                </a:lnTo>
                <a:lnTo>
                  <a:pt x="32961" y="26410"/>
                </a:lnTo>
                <a:lnTo>
                  <a:pt x="32608" y="26699"/>
                </a:lnTo>
                <a:lnTo>
                  <a:pt x="32694" y="26250"/>
                </a:lnTo>
                <a:lnTo>
                  <a:pt x="31987" y="25468"/>
                </a:lnTo>
                <a:lnTo>
                  <a:pt x="32865" y="25179"/>
                </a:lnTo>
                <a:lnTo>
                  <a:pt x="33079" y="24398"/>
                </a:lnTo>
                <a:lnTo>
                  <a:pt x="33614" y="25211"/>
                </a:lnTo>
                <a:close/>
                <a:moveTo>
                  <a:pt x="34364" y="24997"/>
                </a:moveTo>
                <a:lnTo>
                  <a:pt x="33732" y="24997"/>
                </a:lnTo>
                <a:lnTo>
                  <a:pt x="33165" y="24130"/>
                </a:lnTo>
                <a:lnTo>
                  <a:pt x="33732" y="23263"/>
                </a:lnTo>
                <a:lnTo>
                  <a:pt x="34364" y="23263"/>
                </a:lnTo>
                <a:lnTo>
                  <a:pt x="35231" y="24130"/>
                </a:lnTo>
                <a:close/>
                <a:moveTo>
                  <a:pt x="35680" y="24997"/>
                </a:moveTo>
                <a:lnTo>
                  <a:pt x="34674" y="24997"/>
                </a:lnTo>
                <a:lnTo>
                  <a:pt x="35380" y="24280"/>
                </a:lnTo>
                <a:lnTo>
                  <a:pt x="35680" y="24580"/>
                </a:lnTo>
                <a:lnTo>
                  <a:pt x="35680" y="24997"/>
                </a:lnTo>
                <a:close/>
                <a:moveTo>
                  <a:pt x="36408" y="24997"/>
                </a:moveTo>
                <a:lnTo>
                  <a:pt x="35894" y="24997"/>
                </a:lnTo>
                <a:lnTo>
                  <a:pt x="35894" y="24483"/>
                </a:lnTo>
                <a:lnTo>
                  <a:pt x="35541" y="24130"/>
                </a:lnTo>
                <a:lnTo>
                  <a:pt x="35894" y="23766"/>
                </a:lnTo>
                <a:lnTo>
                  <a:pt x="35894" y="23263"/>
                </a:lnTo>
                <a:lnTo>
                  <a:pt x="36408" y="23263"/>
                </a:lnTo>
                <a:lnTo>
                  <a:pt x="36761" y="22910"/>
                </a:lnTo>
                <a:lnTo>
                  <a:pt x="37125" y="23263"/>
                </a:lnTo>
                <a:lnTo>
                  <a:pt x="37629" y="23263"/>
                </a:lnTo>
                <a:lnTo>
                  <a:pt x="37629" y="23766"/>
                </a:lnTo>
                <a:lnTo>
                  <a:pt x="37993" y="24130"/>
                </a:lnTo>
                <a:lnTo>
                  <a:pt x="37629" y="24494"/>
                </a:lnTo>
                <a:lnTo>
                  <a:pt x="37629" y="24997"/>
                </a:lnTo>
                <a:lnTo>
                  <a:pt x="37125" y="24997"/>
                </a:lnTo>
                <a:lnTo>
                  <a:pt x="36761" y="25350"/>
                </a:lnTo>
                <a:close/>
                <a:moveTo>
                  <a:pt x="37629" y="26217"/>
                </a:moveTo>
                <a:lnTo>
                  <a:pt x="36922" y="25511"/>
                </a:lnTo>
                <a:lnTo>
                  <a:pt x="37211" y="25211"/>
                </a:lnTo>
                <a:lnTo>
                  <a:pt x="37629" y="25211"/>
                </a:lnTo>
                <a:close/>
                <a:moveTo>
                  <a:pt x="39288" y="26678"/>
                </a:moveTo>
                <a:lnTo>
                  <a:pt x="38292" y="26881"/>
                </a:lnTo>
                <a:lnTo>
                  <a:pt x="37843" y="26442"/>
                </a:lnTo>
                <a:lnTo>
                  <a:pt x="37843" y="25211"/>
                </a:lnTo>
                <a:lnTo>
                  <a:pt x="39074" y="25211"/>
                </a:lnTo>
                <a:lnTo>
                  <a:pt x="39513" y="25661"/>
                </a:lnTo>
                <a:lnTo>
                  <a:pt x="39309" y="26656"/>
                </a:lnTo>
                <a:lnTo>
                  <a:pt x="39288" y="26656"/>
                </a:lnTo>
                <a:close/>
                <a:moveTo>
                  <a:pt x="40712" y="25939"/>
                </a:moveTo>
                <a:lnTo>
                  <a:pt x="40904" y="26678"/>
                </a:lnTo>
                <a:lnTo>
                  <a:pt x="40369" y="26143"/>
                </a:lnTo>
                <a:lnTo>
                  <a:pt x="39855" y="26656"/>
                </a:lnTo>
                <a:lnTo>
                  <a:pt x="39534" y="26656"/>
                </a:lnTo>
                <a:lnTo>
                  <a:pt x="39759" y="25586"/>
                </a:lnTo>
                <a:lnTo>
                  <a:pt x="39384" y="25211"/>
                </a:lnTo>
                <a:lnTo>
                  <a:pt x="39909" y="25211"/>
                </a:lnTo>
                <a:lnTo>
                  <a:pt x="40444" y="24398"/>
                </a:lnTo>
                <a:lnTo>
                  <a:pt x="40658" y="25179"/>
                </a:lnTo>
                <a:lnTo>
                  <a:pt x="41568" y="25479"/>
                </a:lnTo>
                <a:lnTo>
                  <a:pt x="41407" y="25757"/>
                </a:lnTo>
                <a:close/>
                <a:moveTo>
                  <a:pt x="41215" y="26988"/>
                </a:moveTo>
                <a:lnTo>
                  <a:pt x="40979" y="26100"/>
                </a:lnTo>
                <a:lnTo>
                  <a:pt x="41557" y="25939"/>
                </a:lnTo>
                <a:lnTo>
                  <a:pt x="41771" y="25564"/>
                </a:lnTo>
                <a:lnTo>
                  <a:pt x="42146" y="25779"/>
                </a:lnTo>
                <a:lnTo>
                  <a:pt x="42724" y="25629"/>
                </a:lnTo>
                <a:lnTo>
                  <a:pt x="42970" y="26517"/>
                </a:lnTo>
                <a:lnTo>
                  <a:pt x="42499" y="28273"/>
                </a:lnTo>
                <a:lnTo>
                  <a:pt x="42499" y="28273"/>
                </a:lnTo>
                <a:close/>
                <a:moveTo>
                  <a:pt x="43077" y="28851"/>
                </a:moveTo>
                <a:lnTo>
                  <a:pt x="42671" y="28444"/>
                </a:lnTo>
                <a:lnTo>
                  <a:pt x="43077" y="26945"/>
                </a:lnTo>
                <a:lnTo>
                  <a:pt x="43484" y="28455"/>
                </a:lnTo>
                <a:close/>
                <a:moveTo>
                  <a:pt x="44940" y="26988"/>
                </a:moveTo>
                <a:lnTo>
                  <a:pt x="43666" y="28273"/>
                </a:lnTo>
                <a:lnTo>
                  <a:pt x="43195" y="26517"/>
                </a:lnTo>
                <a:lnTo>
                  <a:pt x="43431" y="25629"/>
                </a:lnTo>
                <a:lnTo>
                  <a:pt x="44009" y="25779"/>
                </a:lnTo>
                <a:lnTo>
                  <a:pt x="44383" y="25564"/>
                </a:lnTo>
                <a:lnTo>
                  <a:pt x="44608" y="25939"/>
                </a:lnTo>
                <a:lnTo>
                  <a:pt x="45186" y="26100"/>
                </a:lnTo>
                <a:close/>
                <a:moveTo>
                  <a:pt x="46407" y="25586"/>
                </a:moveTo>
                <a:lnTo>
                  <a:pt x="46631" y="26656"/>
                </a:lnTo>
                <a:lnTo>
                  <a:pt x="46310" y="26656"/>
                </a:lnTo>
                <a:lnTo>
                  <a:pt x="45797" y="26143"/>
                </a:lnTo>
                <a:lnTo>
                  <a:pt x="45251" y="26678"/>
                </a:lnTo>
                <a:lnTo>
                  <a:pt x="45454" y="25939"/>
                </a:lnTo>
                <a:lnTo>
                  <a:pt x="44747" y="25757"/>
                </a:lnTo>
                <a:lnTo>
                  <a:pt x="44587" y="25479"/>
                </a:lnTo>
                <a:lnTo>
                  <a:pt x="45497" y="25179"/>
                </a:lnTo>
                <a:lnTo>
                  <a:pt x="45711" y="24398"/>
                </a:lnTo>
                <a:lnTo>
                  <a:pt x="46246" y="25211"/>
                </a:lnTo>
                <a:lnTo>
                  <a:pt x="46781" y="25211"/>
                </a:lnTo>
                <a:close/>
                <a:moveTo>
                  <a:pt x="48312" y="26442"/>
                </a:moveTo>
                <a:lnTo>
                  <a:pt x="47863" y="26881"/>
                </a:lnTo>
                <a:lnTo>
                  <a:pt x="46867" y="26678"/>
                </a:lnTo>
                <a:lnTo>
                  <a:pt x="46867" y="26656"/>
                </a:lnTo>
                <a:lnTo>
                  <a:pt x="46856" y="26656"/>
                </a:lnTo>
                <a:lnTo>
                  <a:pt x="46642" y="25661"/>
                </a:lnTo>
                <a:lnTo>
                  <a:pt x="47092" y="25211"/>
                </a:lnTo>
                <a:lnTo>
                  <a:pt x="48312" y="25211"/>
                </a:lnTo>
                <a:close/>
                <a:moveTo>
                  <a:pt x="49244" y="25511"/>
                </a:moveTo>
                <a:lnTo>
                  <a:pt x="48526" y="26217"/>
                </a:lnTo>
                <a:lnTo>
                  <a:pt x="48526" y="25211"/>
                </a:lnTo>
                <a:lnTo>
                  <a:pt x="48944" y="25211"/>
                </a:lnTo>
                <a:close/>
                <a:moveTo>
                  <a:pt x="50261" y="24997"/>
                </a:moveTo>
                <a:lnTo>
                  <a:pt x="49757" y="24997"/>
                </a:lnTo>
                <a:lnTo>
                  <a:pt x="49393" y="25350"/>
                </a:lnTo>
                <a:lnTo>
                  <a:pt x="49040" y="24997"/>
                </a:lnTo>
                <a:lnTo>
                  <a:pt x="48526" y="24997"/>
                </a:lnTo>
                <a:lnTo>
                  <a:pt x="48526" y="24483"/>
                </a:lnTo>
                <a:lnTo>
                  <a:pt x="48173" y="24130"/>
                </a:lnTo>
                <a:lnTo>
                  <a:pt x="48526" y="23766"/>
                </a:lnTo>
                <a:lnTo>
                  <a:pt x="48526" y="23263"/>
                </a:lnTo>
                <a:lnTo>
                  <a:pt x="49040" y="23263"/>
                </a:lnTo>
                <a:lnTo>
                  <a:pt x="49393" y="22899"/>
                </a:lnTo>
                <a:lnTo>
                  <a:pt x="49757" y="23263"/>
                </a:lnTo>
                <a:lnTo>
                  <a:pt x="50261" y="23263"/>
                </a:lnTo>
                <a:lnTo>
                  <a:pt x="50261" y="23766"/>
                </a:lnTo>
                <a:lnTo>
                  <a:pt x="50624" y="24130"/>
                </a:lnTo>
                <a:lnTo>
                  <a:pt x="50261" y="24483"/>
                </a:lnTo>
                <a:lnTo>
                  <a:pt x="50261" y="24997"/>
                </a:lnTo>
                <a:close/>
                <a:moveTo>
                  <a:pt x="51481" y="24997"/>
                </a:moveTo>
                <a:lnTo>
                  <a:pt x="50485" y="24997"/>
                </a:lnTo>
                <a:lnTo>
                  <a:pt x="50485" y="24580"/>
                </a:lnTo>
                <a:lnTo>
                  <a:pt x="50774" y="24280"/>
                </a:lnTo>
                <a:close/>
                <a:moveTo>
                  <a:pt x="51791" y="23263"/>
                </a:moveTo>
                <a:lnTo>
                  <a:pt x="52423" y="23263"/>
                </a:lnTo>
                <a:lnTo>
                  <a:pt x="52990" y="24130"/>
                </a:lnTo>
                <a:lnTo>
                  <a:pt x="52423" y="24997"/>
                </a:lnTo>
                <a:lnTo>
                  <a:pt x="51791" y="24997"/>
                </a:lnTo>
                <a:lnTo>
                  <a:pt x="50935" y="24130"/>
                </a:lnTo>
                <a:close/>
                <a:moveTo>
                  <a:pt x="51481" y="23263"/>
                </a:moveTo>
                <a:lnTo>
                  <a:pt x="50774" y="23969"/>
                </a:lnTo>
                <a:lnTo>
                  <a:pt x="50485" y="23680"/>
                </a:lnTo>
                <a:lnTo>
                  <a:pt x="50485" y="23263"/>
                </a:lnTo>
                <a:close/>
                <a:moveTo>
                  <a:pt x="52145" y="22599"/>
                </a:moveTo>
                <a:lnTo>
                  <a:pt x="51706" y="23049"/>
                </a:lnTo>
                <a:lnTo>
                  <a:pt x="50485" y="23049"/>
                </a:lnTo>
                <a:lnTo>
                  <a:pt x="50485" y="21818"/>
                </a:lnTo>
                <a:lnTo>
                  <a:pt x="50924" y="21379"/>
                </a:lnTo>
                <a:lnTo>
                  <a:pt x="51920" y="21582"/>
                </a:lnTo>
                <a:lnTo>
                  <a:pt x="51920" y="21604"/>
                </a:lnTo>
                <a:lnTo>
                  <a:pt x="51941" y="21604"/>
                </a:lnTo>
                <a:close/>
                <a:moveTo>
                  <a:pt x="51941" y="19987"/>
                </a:moveTo>
                <a:lnTo>
                  <a:pt x="51406" y="20522"/>
                </a:lnTo>
                <a:lnTo>
                  <a:pt x="51920" y="21036"/>
                </a:lnTo>
                <a:lnTo>
                  <a:pt x="51920" y="21357"/>
                </a:lnTo>
                <a:lnTo>
                  <a:pt x="50849" y="21133"/>
                </a:lnTo>
                <a:lnTo>
                  <a:pt x="50485" y="21507"/>
                </a:lnTo>
                <a:lnTo>
                  <a:pt x="50485" y="20983"/>
                </a:lnTo>
                <a:lnTo>
                  <a:pt x="49661" y="20447"/>
                </a:lnTo>
                <a:lnTo>
                  <a:pt x="50442" y="20233"/>
                </a:lnTo>
                <a:lnTo>
                  <a:pt x="50742" y="19323"/>
                </a:lnTo>
                <a:lnTo>
                  <a:pt x="51021" y="19484"/>
                </a:lnTo>
                <a:lnTo>
                  <a:pt x="51213" y="20191"/>
                </a:lnTo>
                <a:close/>
                <a:moveTo>
                  <a:pt x="52252" y="19677"/>
                </a:moveTo>
                <a:lnTo>
                  <a:pt x="51363" y="19912"/>
                </a:lnTo>
                <a:lnTo>
                  <a:pt x="51213" y="19345"/>
                </a:lnTo>
                <a:lnTo>
                  <a:pt x="50828" y="19120"/>
                </a:lnTo>
                <a:lnTo>
                  <a:pt x="51053" y="18745"/>
                </a:lnTo>
                <a:lnTo>
                  <a:pt x="50892" y="18167"/>
                </a:lnTo>
                <a:lnTo>
                  <a:pt x="51781" y="17921"/>
                </a:lnTo>
                <a:lnTo>
                  <a:pt x="53536" y="18392"/>
                </a:lnTo>
                <a:close/>
                <a:moveTo>
                  <a:pt x="54189" y="19163"/>
                </a:moveTo>
                <a:lnTo>
                  <a:pt x="52680" y="19570"/>
                </a:lnTo>
                <a:lnTo>
                  <a:pt x="53782" y="18456"/>
                </a:lnTo>
                <a:lnTo>
                  <a:pt x="54328" y="18606"/>
                </a:lnTo>
                <a:close/>
                <a:moveTo>
                  <a:pt x="54125" y="17814"/>
                </a:moveTo>
                <a:lnTo>
                  <a:pt x="53718" y="18221"/>
                </a:lnTo>
                <a:lnTo>
                  <a:pt x="52209" y="17814"/>
                </a:lnTo>
                <a:lnTo>
                  <a:pt x="53718" y="17407"/>
                </a:lnTo>
                <a:close/>
                <a:moveTo>
                  <a:pt x="52252" y="15951"/>
                </a:moveTo>
                <a:lnTo>
                  <a:pt x="53536" y="17225"/>
                </a:lnTo>
                <a:lnTo>
                  <a:pt x="51781" y="17696"/>
                </a:lnTo>
                <a:lnTo>
                  <a:pt x="50892" y="17461"/>
                </a:lnTo>
                <a:lnTo>
                  <a:pt x="51053" y="16883"/>
                </a:lnTo>
                <a:lnTo>
                  <a:pt x="50828" y="16508"/>
                </a:lnTo>
                <a:lnTo>
                  <a:pt x="51213" y="16283"/>
                </a:lnTo>
                <a:lnTo>
                  <a:pt x="51363" y="15705"/>
                </a:lnTo>
                <a:close/>
                <a:moveTo>
                  <a:pt x="51920" y="14592"/>
                </a:moveTo>
                <a:lnTo>
                  <a:pt x="51406" y="15095"/>
                </a:lnTo>
                <a:lnTo>
                  <a:pt x="51941" y="15641"/>
                </a:lnTo>
                <a:lnTo>
                  <a:pt x="51213" y="15438"/>
                </a:lnTo>
                <a:lnTo>
                  <a:pt x="51021" y="16144"/>
                </a:lnTo>
                <a:lnTo>
                  <a:pt x="50742" y="16305"/>
                </a:lnTo>
                <a:lnTo>
                  <a:pt x="50442" y="15395"/>
                </a:lnTo>
                <a:lnTo>
                  <a:pt x="49661" y="15181"/>
                </a:lnTo>
                <a:lnTo>
                  <a:pt x="50485" y="14645"/>
                </a:lnTo>
                <a:lnTo>
                  <a:pt x="50485" y="14121"/>
                </a:lnTo>
                <a:lnTo>
                  <a:pt x="50849" y="14485"/>
                </a:lnTo>
                <a:lnTo>
                  <a:pt x="51920" y="14260"/>
                </a:lnTo>
                <a:close/>
                <a:moveTo>
                  <a:pt x="50774" y="11648"/>
                </a:moveTo>
                <a:lnTo>
                  <a:pt x="51492" y="12365"/>
                </a:lnTo>
                <a:lnTo>
                  <a:pt x="50485" y="12365"/>
                </a:lnTo>
                <a:lnTo>
                  <a:pt x="50485" y="11948"/>
                </a:lnTo>
                <a:close/>
                <a:moveTo>
                  <a:pt x="49843" y="12579"/>
                </a:moveTo>
                <a:lnTo>
                  <a:pt x="50261" y="12579"/>
                </a:lnTo>
                <a:lnTo>
                  <a:pt x="50261" y="13586"/>
                </a:lnTo>
                <a:lnTo>
                  <a:pt x="49554" y="12879"/>
                </a:lnTo>
                <a:close/>
                <a:moveTo>
                  <a:pt x="48526" y="12579"/>
                </a:moveTo>
                <a:lnTo>
                  <a:pt x="48944" y="12579"/>
                </a:lnTo>
                <a:lnTo>
                  <a:pt x="49244" y="12879"/>
                </a:lnTo>
                <a:lnTo>
                  <a:pt x="48526" y="13586"/>
                </a:lnTo>
                <a:close/>
                <a:moveTo>
                  <a:pt x="45807" y="11498"/>
                </a:moveTo>
                <a:lnTo>
                  <a:pt x="46364" y="10631"/>
                </a:lnTo>
                <a:lnTo>
                  <a:pt x="46995" y="10631"/>
                </a:lnTo>
                <a:lnTo>
                  <a:pt x="47863" y="11498"/>
                </a:lnTo>
                <a:lnTo>
                  <a:pt x="46995" y="12365"/>
                </a:lnTo>
                <a:lnTo>
                  <a:pt x="46364" y="12365"/>
                </a:lnTo>
                <a:close/>
                <a:moveTo>
                  <a:pt x="46246" y="12579"/>
                </a:moveTo>
                <a:lnTo>
                  <a:pt x="46781" y="12579"/>
                </a:lnTo>
                <a:lnTo>
                  <a:pt x="46407" y="12954"/>
                </a:lnTo>
                <a:lnTo>
                  <a:pt x="46621" y="13992"/>
                </a:lnTo>
                <a:lnTo>
                  <a:pt x="45593" y="13778"/>
                </a:lnTo>
                <a:lnTo>
                  <a:pt x="45240" y="14067"/>
                </a:lnTo>
                <a:lnTo>
                  <a:pt x="45325" y="13618"/>
                </a:lnTo>
                <a:lnTo>
                  <a:pt x="44619" y="12836"/>
                </a:lnTo>
                <a:lnTo>
                  <a:pt x="45497" y="12547"/>
                </a:lnTo>
                <a:lnTo>
                  <a:pt x="45711" y="11766"/>
                </a:lnTo>
                <a:close/>
                <a:moveTo>
                  <a:pt x="44490" y="10353"/>
                </a:moveTo>
                <a:lnTo>
                  <a:pt x="45315" y="10620"/>
                </a:lnTo>
                <a:lnTo>
                  <a:pt x="45550" y="11477"/>
                </a:lnTo>
                <a:lnTo>
                  <a:pt x="45540" y="11498"/>
                </a:lnTo>
                <a:lnTo>
                  <a:pt x="45550" y="11519"/>
                </a:lnTo>
                <a:lnTo>
                  <a:pt x="45315" y="12376"/>
                </a:lnTo>
                <a:lnTo>
                  <a:pt x="44480" y="12654"/>
                </a:lnTo>
                <a:lnTo>
                  <a:pt x="43945" y="11787"/>
                </a:lnTo>
                <a:close/>
                <a:moveTo>
                  <a:pt x="43977" y="10074"/>
                </a:moveTo>
                <a:lnTo>
                  <a:pt x="44287" y="10256"/>
                </a:lnTo>
                <a:lnTo>
                  <a:pt x="43805" y="11552"/>
                </a:lnTo>
                <a:lnTo>
                  <a:pt x="43206" y="10577"/>
                </a:lnTo>
                <a:lnTo>
                  <a:pt x="43420" y="10224"/>
                </a:lnTo>
                <a:close/>
                <a:moveTo>
                  <a:pt x="42928" y="10117"/>
                </a:moveTo>
                <a:lnTo>
                  <a:pt x="43077" y="9528"/>
                </a:lnTo>
                <a:lnTo>
                  <a:pt x="43238" y="10117"/>
                </a:lnTo>
                <a:lnTo>
                  <a:pt x="43077" y="10374"/>
                </a:lnTo>
                <a:close/>
                <a:moveTo>
                  <a:pt x="41868" y="10256"/>
                </a:moveTo>
                <a:lnTo>
                  <a:pt x="42178" y="10074"/>
                </a:lnTo>
                <a:lnTo>
                  <a:pt x="42735" y="10224"/>
                </a:lnTo>
                <a:lnTo>
                  <a:pt x="42949" y="10577"/>
                </a:lnTo>
                <a:lnTo>
                  <a:pt x="42349" y="11552"/>
                </a:lnTo>
                <a:close/>
                <a:moveTo>
                  <a:pt x="40615" y="11498"/>
                </a:moveTo>
                <a:lnTo>
                  <a:pt x="40605" y="11477"/>
                </a:lnTo>
                <a:lnTo>
                  <a:pt x="40840" y="10620"/>
                </a:lnTo>
                <a:lnTo>
                  <a:pt x="41664" y="10353"/>
                </a:lnTo>
                <a:lnTo>
                  <a:pt x="42210" y="11787"/>
                </a:lnTo>
                <a:lnTo>
                  <a:pt x="41686" y="12654"/>
                </a:lnTo>
                <a:lnTo>
                  <a:pt x="40840" y="12376"/>
                </a:lnTo>
                <a:lnTo>
                  <a:pt x="40605" y="11519"/>
                </a:lnTo>
                <a:close/>
                <a:moveTo>
                  <a:pt x="40444" y="11766"/>
                </a:moveTo>
                <a:lnTo>
                  <a:pt x="40658" y="12547"/>
                </a:lnTo>
                <a:lnTo>
                  <a:pt x="41536" y="12836"/>
                </a:lnTo>
                <a:lnTo>
                  <a:pt x="40840" y="13618"/>
                </a:lnTo>
                <a:lnTo>
                  <a:pt x="40915" y="14067"/>
                </a:lnTo>
                <a:lnTo>
                  <a:pt x="40562" y="13778"/>
                </a:lnTo>
                <a:lnTo>
                  <a:pt x="39534" y="13992"/>
                </a:lnTo>
                <a:lnTo>
                  <a:pt x="39759" y="12954"/>
                </a:lnTo>
                <a:lnTo>
                  <a:pt x="39384" y="12579"/>
                </a:lnTo>
                <a:lnTo>
                  <a:pt x="39909" y="12579"/>
                </a:lnTo>
                <a:close/>
                <a:moveTo>
                  <a:pt x="39159" y="10631"/>
                </a:moveTo>
                <a:lnTo>
                  <a:pt x="39791" y="10631"/>
                </a:lnTo>
                <a:lnTo>
                  <a:pt x="40358" y="11498"/>
                </a:lnTo>
                <a:lnTo>
                  <a:pt x="39791" y="12365"/>
                </a:lnTo>
                <a:lnTo>
                  <a:pt x="39159" y="12365"/>
                </a:lnTo>
                <a:lnTo>
                  <a:pt x="38292" y="11498"/>
                </a:lnTo>
                <a:close/>
                <a:moveTo>
                  <a:pt x="37843" y="10631"/>
                </a:moveTo>
                <a:lnTo>
                  <a:pt x="38849" y="10631"/>
                </a:lnTo>
                <a:lnTo>
                  <a:pt x="38142" y="11337"/>
                </a:lnTo>
                <a:lnTo>
                  <a:pt x="37843" y="11048"/>
                </a:lnTo>
                <a:close/>
                <a:moveTo>
                  <a:pt x="37843" y="11948"/>
                </a:moveTo>
                <a:lnTo>
                  <a:pt x="38142" y="11648"/>
                </a:lnTo>
                <a:lnTo>
                  <a:pt x="38849" y="12365"/>
                </a:lnTo>
                <a:lnTo>
                  <a:pt x="37843" y="12365"/>
                </a:lnTo>
                <a:close/>
                <a:moveTo>
                  <a:pt x="37211" y="12579"/>
                </a:moveTo>
                <a:lnTo>
                  <a:pt x="37629" y="12579"/>
                </a:lnTo>
                <a:lnTo>
                  <a:pt x="37629" y="13586"/>
                </a:lnTo>
                <a:lnTo>
                  <a:pt x="36922" y="12879"/>
                </a:lnTo>
                <a:close/>
                <a:moveTo>
                  <a:pt x="35894" y="12579"/>
                </a:moveTo>
                <a:lnTo>
                  <a:pt x="36312" y="12579"/>
                </a:lnTo>
                <a:lnTo>
                  <a:pt x="36612" y="12879"/>
                </a:lnTo>
                <a:lnTo>
                  <a:pt x="35894" y="13586"/>
                </a:lnTo>
                <a:close/>
                <a:moveTo>
                  <a:pt x="33614" y="12579"/>
                </a:moveTo>
                <a:lnTo>
                  <a:pt x="34149" y="12579"/>
                </a:lnTo>
                <a:lnTo>
                  <a:pt x="33775" y="12954"/>
                </a:lnTo>
                <a:lnTo>
                  <a:pt x="34000" y="14024"/>
                </a:lnTo>
                <a:lnTo>
                  <a:pt x="33678" y="14024"/>
                </a:lnTo>
                <a:lnTo>
                  <a:pt x="33165" y="13511"/>
                </a:lnTo>
                <a:lnTo>
                  <a:pt x="32619" y="14046"/>
                </a:lnTo>
                <a:lnTo>
                  <a:pt x="32822" y="13307"/>
                </a:lnTo>
                <a:lnTo>
                  <a:pt x="32115" y="13125"/>
                </a:lnTo>
                <a:lnTo>
                  <a:pt x="31955" y="12847"/>
                </a:lnTo>
                <a:lnTo>
                  <a:pt x="32865" y="12547"/>
                </a:lnTo>
                <a:lnTo>
                  <a:pt x="33079" y="11766"/>
                </a:lnTo>
                <a:close/>
                <a:moveTo>
                  <a:pt x="31848" y="10342"/>
                </a:moveTo>
                <a:lnTo>
                  <a:pt x="32683" y="10620"/>
                </a:lnTo>
                <a:lnTo>
                  <a:pt x="32918" y="11477"/>
                </a:lnTo>
                <a:lnTo>
                  <a:pt x="32908" y="11498"/>
                </a:lnTo>
                <a:lnTo>
                  <a:pt x="32918" y="11519"/>
                </a:lnTo>
                <a:lnTo>
                  <a:pt x="32683" y="12376"/>
                </a:lnTo>
                <a:lnTo>
                  <a:pt x="31859" y="12643"/>
                </a:lnTo>
                <a:lnTo>
                  <a:pt x="31313" y="11198"/>
                </a:lnTo>
                <a:close/>
                <a:moveTo>
                  <a:pt x="31634" y="10278"/>
                </a:moveTo>
                <a:lnTo>
                  <a:pt x="31216" y="10941"/>
                </a:lnTo>
                <a:lnTo>
                  <a:pt x="30874" y="10021"/>
                </a:lnTo>
                <a:close/>
                <a:moveTo>
                  <a:pt x="30392" y="9678"/>
                </a:moveTo>
                <a:lnTo>
                  <a:pt x="30381" y="9678"/>
                </a:lnTo>
                <a:lnTo>
                  <a:pt x="30445" y="9507"/>
                </a:lnTo>
                <a:lnTo>
                  <a:pt x="30510" y="9678"/>
                </a:lnTo>
                <a:lnTo>
                  <a:pt x="30510" y="9678"/>
                </a:lnTo>
                <a:lnTo>
                  <a:pt x="30595" y="9924"/>
                </a:lnTo>
                <a:lnTo>
                  <a:pt x="30606" y="9935"/>
                </a:lnTo>
                <a:lnTo>
                  <a:pt x="30606" y="9935"/>
                </a:lnTo>
                <a:lnTo>
                  <a:pt x="31077" y="11177"/>
                </a:lnTo>
                <a:lnTo>
                  <a:pt x="30445" y="12205"/>
                </a:lnTo>
                <a:lnTo>
                  <a:pt x="29825" y="11177"/>
                </a:lnTo>
                <a:lnTo>
                  <a:pt x="30285" y="9935"/>
                </a:lnTo>
                <a:lnTo>
                  <a:pt x="30285" y="9935"/>
                </a:lnTo>
                <a:lnTo>
                  <a:pt x="30296" y="9914"/>
                </a:lnTo>
                <a:lnTo>
                  <a:pt x="30392" y="9678"/>
                </a:lnTo>
                <a:close/>
                <a:moveTo>
                  <a:pt x="30017" y="10021"/>
                </a:moveTo>
                <a:lnTo>
                  <a:pt x="29675" y="10941"/>
                </a:lnTo>
                <a:lnTo>
                  <a:pt x="29268" y="10278"/>
                </a:lnTo>
                <a:close/>
                <a:moveTo>
                  <a:pt x="27983" y="11498"/>
                </a:moveTo>
                <a:lnTo>
                  <a:pt x="27973" y="11477"/>
                </a:lnTo>
                <a:lnTo>
                  <a:pt x="28208" y="10620"/>
                </a:lnTo>
                <a:lnTo>
                  <a:pt x="29054" y="10342"/>
                </a:lnTo>
                <a:lnTo>
                  <a:pt x="29578" y="11198"/>
                </a:lnTo>
                <a:lnTo>
                  <a:pt x="29032" y="12643"/>
                </a:lnTo>
                <a:lnTo>
                  <a:pt x="28208" y="12376"/>
                </a:lnTo>
                <a:lnTo>
                  <a:pt x="27973" y="11519"/>
                </a:lnTo>
                <a:close/>
                <a:moveTo>
                  <a:pt x="27812" y="11766"/>
                </a:moveTo>
                <a:lnTo>
                  <a:pt x="28026" y="12547"/>
                </a:lnTo>
                <a:lnTo>
                  <a:pt x="28936" y="12847"/>
                </a:lnTo>
                <a:lnTo>
                  <a:pt x="28775" y="13125"/>
                </a:lnTo>
                <a:lnTo>
                  <a:pt x="28069" y="13307"/>
                </a:lnTo>
                <a:lnTo>
                  <a:pt x="28272" y="14046"/>
                </a:lnTo>
                <a:lnTo>
                  <a:pt x="27737" y="13511"/>
                </a:lnTo>
                <a:lnTo>
                  <a:pt x="27223" y="14024"/>
                </a:lnTo>
                <a:lnTo>
                  <a:pt x="26902" y="14024"/>
                </a:lnTo>
                <a:lnTo>
                  <a:pt x="27127" y="12954"/>
                </a:lnTo>
                <a:lnTo>
                  <a:pt x="26752" y="12579"/>
                </a:lnTo>
                <a:lnTo>
                  <a:pt x="27277" y="12579"/>
                </a:lnTo>
                <a:close/>
                <a:moveTo>
                  <a:pt x="26527" y="10631"/>
                </a:moveTo>
                <a:lnTo>
                  <a:pt x="27159" y="10631"/>
                </a:lnTo>
                <a:lnTo>
                  <a:pt x="27726" y="11498"/>
                </a:lnTo>
                <a:lnTo>
                  <a:pt x="27159" y="12365"/>
                </a:lnTo>
                <a:lnTo>
                  <a:pt x="26527" y="12365"/>
                </a:lnTo>
                <a:lnTo>
                  <a:pt x="25660" y="11498"/>
                </a:lnTo>
                <a:close/>
                <a:moveTo>
                  <a:pt x="25211" y="10631"/>
                </a:moveTo>
                <a:lnTo>
                  <a:pt x="26217" y="10631"/>
                </a:lnTo>
                <a:lnTo>
                  <a:pt x="25510" y="11337"/>
                </a:lnTo>
                <a:lnTo>
                  <a:pt x="25211" y="11048"/>
                </a:lnTo>
                <a:close/>
                <a:moveTo>
                  <a:pt x="22042" y="10631"/>
                </a:moveTo>
                <a:lnTo>
                  <a:pt x="23048" y="10631"/>
                </a:lnTo>
                <a:lnTo>
                  <a:pt x="23048" y="11048"/>
                </a:lnTo>
                <a:lnTo>
                  <a:pt x="22749" y="11337"/>
                </a:lnTo>
                <a:close/>
                <a:moveTo>
                  <a:pt x="20533" y="11498"/>
                </a:moveTo>
                <a:lnTo>
                  <a:pt x="21100" y="10631"/>
                </a:lnTo>
                <a:lnTo>
                  <a:pt x="21732" y="10631"/>
                </a:lnTo>
                <a:lnTo>
                  <a:pt x="22599" y="11498"/>
                </a:lnTo>
                <a:lnTo>
                  <a:pt x="21732" y="12365"/>
                </a:lnTo>
                <a:lnTo>
                  <a:pt x="21100" y="12365"/>
                </a:lnTo>
                <a:close/>
                <a:moveTo>
                  <a:pt x="20982" y="12579"/>
                </a:moveTo>
                <a:lnTo>
                  <a:pt x="21517" y="12579"/>
                </a:lnTo>
                <a:lnTo>
                  <a:pt x="21143" y="12954"/>
                </a:lnTo>
                <a:lnTo>
                  <a:pt x="21357" y="13992"/>
                </a:lnTo>
                <a:lnTo>
                  <a:pt x="20329" y="13778"/>
                </a:lnTo>
                <a:lnTo>
                  <a:pt x="19976" y="14067"/>
                </a:lnTo>
                <a:lnTo>
                  <a:pt x="20051" y="13618"/>
                </a:lnTo>
                <a:lnTo>
                  <a:pt x="19355" y="12836"/>
                </a:lnTo>
                <a:lnTo>
                  <a:pt x="20233" y="12547"/>
                </a:lnTo>
                <a:lnTo>
                  <a:pt x="20447" y="11766"/>
                </a:lnTo>
                <a:close/>
                <a:moveTo>
                  <a:pt x="19227" y="10353"/>
                </a:moveTo>
                <a:lnTo>
                  <a:pt x="20051" y="10620"/>
                </a:lnTo>
                <a:lnTo>
                  <a:pt x="20286" y="11477"/>
                </a:lnTo>
                <a:lnTo>
                  <a:pt x="20276" y="11498"/>
                </a:lnTo>
                <a:lnTo>
                  <a:pt x="20286" y="11519"/>
                </a:lnTo>
                <a:lnTo>
                  <a:pt x="20051" y="12376"/>
                </a:lnTo>
                <a:lnTo>
                  <a:pt x="19205" y="12654"/>
                </a:lnTo>
                <a:lnTo>
                  <a:pt x="18681" y="11787"/>
                </a:lnTo>
                <a:close/>
                <a:moveTo>
                  <a:pt x="18713" y="10074"/>
                </a:moveTo>
                <a:lnTo>
                  <a:pt x="19023" y="10256"/>
                </a:lnTo>
                <a:lnTo>
                  <a:pt x="18541" y="11552"/>
                </a:lnTo>
                <a:lnTo>
                  <a:pt x="17942" y="10577"/>
                </a:lnTo>
                <a:lnTo>
                  <a:pt x="18156" y="10224"/>
                </a:lnTo>
                <a:close/>
                <a:moveTo>
                  <a:pt x="17653" y="10117"/>
                </a:moveTo>
                <a:lnTo>
                  <a:pt x="17813" y="9528"/>
                </a:lnTo>
                <a:lnTo>
                  <a:pt x="17974" y="10117"/>
                </a:lnTo>
                <a:lnTo>
                  <a:pt x="17813" y="10374"/>
                </a:lnTo>
                <a:close/>
                <a:moveTo>
                  <a:pt x="16604" y="10256"/>
                </a:moveTo>
                <a:lnTo>
                  <a:pt x="16914" y="10074"/>
                </a:lnTo>
                <a:lnTo>
                  <a:pt x="17471" y="10224"/>
                </a:lnTo>
                <a:lnTo>
                  <a:pt x="17685" y="10577"/>
                </a:lnTo>
                <a:lnTo>
                  <a:pt x="17086" y="11552"/>
                </a:lnTo>
                <a:close/>
                <a:moveTo>
                  <a:pt x="15351" y="11498"/>
                </a:moveTo>
                <a:lnTo>
                  <a:pt x="15341" y="11477"/>
                </a:lnTo>
                <a:lnTo>
                  <a:pt x="15576" y="10620"/>
                </a:lnTo>
                <a:lnTo>
                  <a:pt x="16400" y="10353"/>
                </a:lnTo>
                <a:lnTo>
                  <a:pt x="16946" y="11787"/>
                </a:lnTo>
                <a:lnTo>
                  <a:pt x="16422" y="12654"/>
                </a:lnTo>
                <a:lnTo>
                  <a:pt x="15576" y="12376"/>
                </a:lnTo>
                <a:lnTo>
                  <a:pt x="15341" y="11519"/>
                </a:lnTo>
                <a:close/>
                <a:moveTo>
                  <a:pt x="15180" y="11766"/>
                </a:moveTo>
                <a:lnTo>
                  <a:pt x="15394" y="12547"/>
                </a:lnTo>
                <a:lnTo>
                  <a:pt x="16272" y="12836"/>
                </a:lnTo>
                <a:lnTo>
                  <a:pt x="15576" y="13618"/>
                </a:lnTo>
                <a:lnTo>
                  <a:pt x="15651" y="14067"/>
                </a:lnTo>
                <a:lnTo>
                  <a:pt x="15298" y="13778"/>
                </a:lnTo>
                <a:lnTo>
                  <a:pt x="14270" y="13992"/>
                </a:lnTo>
                <a:lnTo>
                  <a:pt x="14495" y="12954"/>
                </a:lnTo>
                <a:lnTo>
                  <a:pt x="14120" y="12579"/>
                </a:lnTo>
                <a:lnTo>
                  <a:pt x="14645" y="12579"/>
                </a:lnTo>
                <a:close/>
                <a:moveTo>
                  <a:pt x="13895" y="10631"/>
                </a:moveTo>
                <a:lnTo>
                  <a:pt x="14527" y="10631"/>
                </a:lnTo>
                <a:lnTo>
                  <a:pt x="15094" y="11498"/>
                </a:lnTo>
                <a:lnTo>
                  <a:pt x="14527" y="12365"/>
                </a:lnTo>
                <a:lnTo>
                  <a:pt x="13895" y="12365"/>
                </a:lnTo>
                <a:lnTo>
                  <a:pt x="13028" y="11498"/>
                </a:lnTo>
                <a:close/>
                <a:moveTo>
                  <a:pt x="12579" y="10631"/>
                </a:moveTo>
                <a:lnTo>
                  <a:pt x="13585" y="10631"/>
                </a:lnTo>
                <a:lnTo>
                  <a:pt x="12878" y="11337"/>
                </a:lnTo>
                <a:lnTo>
                  <a:pt x="12579" y="11048"/>
                </a:lnTo>
                <a:close/>
                <a:moveTo>
                  <a:pt x="12579" y="11948"/>
                </a:moveTo>
                <a:lnTo>
                  <a:pt x="12878" y="11648"/>
                </a:lnTo>
                <a:lnTo>
                  <a:pt x="13585" y="12365"/>
                </a:lnTo>
                <a:lnTo>
                  <a:pt x="12579" y="12365"/>
                </a:lnTo>
                <a:close/>
                <a:moveTo>
                  <a:pt x="11947" y="12579"/>
                </a:moveTo>
                <a:lnTo>
                  <a:pt x="12365" y="12579"/>
                </a:lnTo>
                <a:lnTo>
                  <a:pt x="12365" y="13586"/>
                </a:lnTo>
                <a:lnTo>
                  <a:pt x="11658" y="12879"/>
                </a:lnTo>
                <a:close/>
                <a:moveTo>
                  <a:pt x="10630" y="14528"/>
                </a:moveTo>
                <a:lnTo>
                  <a:pt x="10630" y="13896"/>
                </a:lnTo>
                <a:lnTo>
                  <a:pt x="11498" y="13029"/>
                </a:lnTo>
                <a:lnTo>
                  <a:pt x="12365" y="13896"/>
                </a:lnTo>
                <a:lnTo>
                  <a:pt x="12365" y="14528"/>
                </a:lnTo>
                <a:lnTo>
                  <a:pt x="11498" y="15095"/>
                </a:lnTo>
                <a:close/>
                <a:moveTo>
                  <a:pt x="10352" y="16401"/>
                </a:moveTo>
                <a:lnTo>
                  <a:pt x="10620" y="15577"/>
                </a:lnTo>
                <a:lnTo>
                  <a:pt x="11476" y="15341"/>
                </a:lnTo>
                <a:lnTo>
                  <a:pt x="11498" y="15352"/>
                </a:lnTo>
                <a:lnTo>
                  <a:pt x="11519" y="15341"/>
                </a:lnTo>
                <a:lnTo>
                  <a:pt x="12375" y="15577"/>
                </a:lnTo>
                <a:lnTo>
                  <a:pt x="12654" y="16412"/>
                </a:lnTo>
                <a:lnTo>
                  <a:pt x="11787" y="16947"/>
                </a:lnTo>
                <a:close/>
                <a:moveTo>
                  <a:pt x="10256" y="16604"/>
                </a:moveTo>
                <a:lnTo>
                  <a:pt x="11551" y="17086"/>
                </a:lnTo>
                <a:lnTo>
                  <a:pt x="10577" y="17686"/>
                </a:lnTo>
                <a:lnTo>
                  <a:pt x="10224" y="17471"/>
                </a:lnTo>
                <a:lnTo>
                  <a:pt x="10084" y="16915"/>
                </a:lnTo>
                <a:close/>
                <a:moveTo>
                  <a:pt x="9528" y="17814"/>
                </a:moveTo>
                <a:lnTo>
                  <a:pt x="10117" y="17653"/>
                </a:lnTo>
                <a:lnTo>
                  <a:pt x="10373" y="17814"/>
                </a:lnTo>
                <a:lnTo>
                  <a:pt x="10117" y="17975"/>
                </a:lnTo>
                <a:close/>
                <a:moveTo>
                  <a:pt x="10256" y="19024"/>
                </a:moveTo>
                <a:lnTo>
                  <a:pt x="10084" y="18713"/>
                </a:lnTo>
                <a:lnTo>
                  <a:pt x="10224" y="18157"/>
                </a:lnTo>
                <a:lnTo>
                  <a:pt x="10577" y="17942"/>
                </a:lnTo>
                <a:lnTo>
                  <a:pt x="11551" y="18542"/>
                </a:lnTo>
                <a:close/>
                <a:moveTo>
                  <a:pt x="11476" y="20287"/>
                </a:moveTo>
                <a:lnTo>
                  <a:pt x="10620" y="20051"/>
                </a:lnTo>
                <a:lnTo>
                  <a:pt x="10352" y="19227"/>
                </a:lnTo>
                <a:lnTo>
                  <a:pt x="11787" y="18681"/>
                </a:lnTo>
                <a:lnTo>
                  <a:pt x="12654" y="19206"/>
                </a:lnTo>
                <a:lnTo>
                  <a:pt x="12375" y="20051"/>
                </a:lnTo>
                <a:lnTo>
                  <a:pt x="11519" y="20287"/>
                </a:lnTo>
                <a:lnTo>
                  <a:pt x="11498" y="20276"/>
                </a:lnTo>
                <a:close/>
                <a:moveTo>
                  <a:pt x="11048" y="23049"/>
                </a:moveTo>
                <a:lnTo>
                  <a:pt x="10630" y="23049"/>
                </a:lnTo>
                <a:lnTo>
                  <a:pt x="10630" y="22042"/>
                </a:lnTo>
                <a:lnTo>
                  <a:pt x="11348" y="22749"/>
                </a:lnTo>
                <a:close/>
                <a:moveTo>
                  <a:pt x="11947" y="23049"/>
                </a:moveTo>
                <a:lnTo>
                  <a:pt x="11647" y="22749"/>
                </a:lnTo>
                <a:lnTo>
                  <a:pt x="12365" y="22042"/>
                </a:lnTo>
                <a:lnTo>
                  <a:pt x="12365" y="23049"/>
                </a:lnTo>
                <a:close/>
                <a:moveTo>
                  <a:pt x="12579" y="23263"/>
                </a:moveTo>
                <a:lnTo>
                  <a:pt x="13585" y="23263"/>
                </a:lnTo>
                <a:lnTo>
                  <a:pt x="12878" y="23980"/>
                </a:lnTo>
                <a:lnTo>
                  <a:pt x="12579" y="23680"/>
                </a:lnTo>
                <a:close/>
                <a:moveTo>
                  <a:pt x="15094" y="24130"/>
                </a:moveTo>
                <a:lnTo>
                  <a:pt x="14527" y="24997"/>
                </a:lnTo>
                <a:lnTo>
                  <a:pt x="13895" y="24997"/>
                </a:lnTo>
                <a:lnTo>
                  <a:pt x="13028" y="24130"/>
                </a:lnTo>
                <a:lnTo>
                  <a:pt x="13895" y="23263"/>
                </a:lnTo>
                <a:lnTo>
                  <a:pt x="14527" y="23263"/>
                </a:lnTo>
                <a:close/>
                <a:moveTo>
                  <a:pt x="14645" y="23049"/>
                </a:moveTo>
                <a:lnTo>
                  <a:pt x="14120" y="23049"/>
                </a:lnTo>
                <a:lnTo>
                  <a:pt x="14495" y="22674"/>
                </a:lnTo>
                <a:lnTo>
                  <a:pt x="14270" y="21636"/>
                </a:lnTo>
                <a:lnTo>
                  <a:pt x="15298" y="21850"/>
                </a:lnTo>
                <a:lnTo>
                  <a:pt x="15651" y="21561"/>
                </a:lnTo>
                <a:lnTo>
                  <a:pt x="15576" y="22010"/>
                </a:lnTo>
                <a:lnTo>
                  <a:pt x="16272" y="22792"/>
                </a:lnTo>
                <a:lnTo>
                  <a:pt x="15394" y="23081"/>
                </a:lnTo>
                <a:lnTo>
                  <a:pt x="15180" y="23862"/>
                </a:lnTo>
                <a:close/>
                <a:moveTo>
                  <a:pt x="16400" y="25275"/>
                </a:moveTo>
                <a:lnTo>
                  <a:pt x="15576" y="25008"/>
                </a:lnTo>
                <a:lnTo>
                  <a:pt x="15341" y="24151"/>
                </a:lnTo>
                <a:lnTo>
                  <a:pt x="15351" y="24130"/>
                </a:lnTo>
                <a:lnTo>
                  <a:pt x="15341" y="24109"/>
                </a:lnTo>
                <a:lnTo>
                  <a:pt x="15576" y="23252"/>
                </a:lnTo>
                <a:lnTo>
                  <a:pt x="16422" y="22974"/>
                </a:lnTo>
                <a:lnTo>
                  <a:pt x="16946" y="23841"/>
                </a:lnTo>
                <a:close/>
                <a:moveTo>
                  <a:pt x="16914" y="25543"/>
                </a:moveTo>
                <a:lnTo>
                  <a:pt x="16604" y="25361"/>
                </a:lnTo>
                <a:lnTo>
                  <a:pt x="17086" y="24076"/>
                </a:lnTo>
                <a:lnTo>
                  <a:pt x="17685" y="25051"/>
                </a:lnTo>
                <a:lnTo>
                  <a:pt x="17471" y="25404"/>
                </a:lnTo>
                <a:close/>
                <a:moveTo>
                  <a:pt x="17974" y="25511"/>
                </a:moveTo>
                <a:lnTo>
                  <a:pt x="17813" y="26100"/>
                </a:lnTo>
                <a:lnTo>
                  <a:pt x="17653" y="25511"/>
                </a:lnTo>
                <a:lnTo>
                  <a:pt x="17813" y="25254"/>
                </a:lnTo>
                <a:close/>
                <a:moveTo>
                  <a:pt x="19023" y="25361"/>
                </a:moveTo>
                <a:lnTo>
                  <a:pt x="18713" y="25543"/>
                </a:lnTo>
                <a:lnTo>
                  <a:pt x="18156" y="25404"/>
                </a:lnTo>
                <a:lnTo>
                  <a:pt x="17942" y="25051"/>
                </a:lnTo>
                <a:lnTo>
                  <a:pt x="18541" y="24076"/>
                </a:lnTo>
                <a:close/>
                <a:moveTo>
                  <a:pt x="20276" y="24130"/>
                </a:moveTo>
                <a:lnTo>
                  <a:pt x="20286" y="24151"/>
                </a:lnTo>
                <a:lnTo>
                  <a:pt x="20051" y="25008"/>
                </a:lnTo>
                <a:lnTo>
                  <a:pt x="19227" y="25275"/>
                </a:lnTo>
                <a:lnTo>
                  <a:pt x="18681" y="23841"/>
                </a:lnTo>
                <a:lnTo>
                  <a:pt x="19205" y="22974"/>
                </a:lnTo>
                <a:lnTo>
                  <a:pt x="20051" y="23252"/>
                </a:lnTo>
                <a:lnTo>
                  <a:pt x="20286" y="24109"/>
                </a:lnTo>
                <a:close/>
                <a:moveTo>
                  <a:pt x="20447" y="23862"/>
                </a:moveTo>
                <a:lnTo>
                  <a:pt x="20233" y="23081"/>
                </a:lnTo>
                <a:lnTo>
                  <a:pt x="19355" y="22792"/>
                </a:lnTo>
                <a:lnTo>
                  <a:pt x="20051" y="22010"/>
                </a:lnTo>
                <a:lnTo>
                  <a:pt x="19976" y="21561"/>
                </a:lnTo>
                <a:lnTo>
                  <a:pt x="20329" y="21850"/>
                </a:lnTo>
                <a:lnTo>
                  <a:pt x="21357" y="21636"/>
                </a:lnTo>
                <a:lnTo>
                  <a:pt x="21143" y="22674"/>
                </a:lnTo>
                <a:lnTo>
                  <a:pt x="21507" y="23049"/>
                </a:lnTo>
                <a:lnTo>
                  <a:pt x="20982" y="23049"/>
                </a:lnTo>
                <a:close/>
                <a:moveTo>
                  <a:pt x="21732" y="24997"/>
                </a:moveTo>
                <a:lnTo>
                  <a:pt x="21100" y="24997"/>
                </a:lnTo>
                <a:lnTo>
                  <a:pt x="20533" y="24130"/>
                </a:lnTo>
                <a:lnTo>
                  <a:pt x="21100" y="23263"/>
                </a:lnTo>
                <a:lnTo>
                  <a:pt x="21732" y="23263"/>
                </a:lnTo>
                <a:lnTo>
                  <a:pt x="22599" y="24130"/>
                </a:lnTo>
                <a:close/>
                <a:moveTo>
                  <a:pt x="23048" y="24997"/>
                </a:moveTo>
                <a:lnTo>
                  <a:pt x="22042" y="24997"/>
                </a:lnTo>
                <a:lnTo>
                  <a:pt x="22749" y="24280"/>
                </a:lnTo>
                <a:lnTo>
                  <a:pt x="23048" y="24580"/>
                </a:lnTo>
                <a:close/>
                <a:moveTo>
                  <a:pt x="26217" y="24997"/>
                </a:moveTo>
                <a:lnTo>
                  <a:pt x="25211" y="24997"/>
                </a:lnTo>
                <a:lnTo>
                  <a:pt x="25211" y="24580"/>
                </a:lnTo>
                <a:lnTo>
                  <a:pt x="25510" y="24280"/>
                </a:lnTo>
                <a:close/>
                <a:moveTo>
                  <a:pt x="27726" y="24130"/>
                </a:moveTo>
                <a:lnTo>
                  <a:pt x="27159" y="24997"/>
                </a:lnTo>
                <a:lnTo>
                  <a:pt x="26527" y="24997"/>
                </a:lnTo>
                <a:lnTo>
                  <a:pt x="25660" y="24130"/>
                </a:lnTo>
                <a:lnTo>
                  <a:pt x="26527" y="23263"/>
                </a:lnTo>
                <a:lnTo>
                  <a:pt x="27159" y="23263"/>
                </a:lnTo>
                <a:close/>
                <a:moveTo>
                  <a:pt x="27277" y="23049"/>
                </a:moveTo>
                <a:lnTo>
                  <a:pt x="26752" y="23049"/>
                </a:lnTo>
                <a:lnTo>
                  <a:pt x="27127" y="22674"/>
                </a:lnTo>
                <a:lnTo>
                  <a:pt x="26902" y="21604"/>
                </a:lnTo>
                <a:lnTo>
                  <a:pt x="27223" y="21604"/>
                </a:lnTo>
                <a:lnTo>
                  <a:pt x="27737" y="22117"/>
                </a:lnTo>
                <a:lnTo>
                  <a:pt x="28272" y="21582"/>
                </a:lnTo>
                <a:lnTo>
                  <a:pt x="28080" y="22321"/>
                </a:lnTo>
                <a:lnTo>
                  <a:pt x="28775" y="22503"/>
                </a:lnTo>
                <a:lnTo>
                  <a:pt x="28936" y="22781"/>
                </a:lnTo>
                <a:lnTo>
                  <a:pt x="28026" y="23081"/>
                </a:lnTo>
                <a:lnTo>
                  <a:pt x="27812" y="23862"/>
                </a:lnTo>
                <a:close/>
                <a:moveTo>
                  <a:pt x="29054" y="25286"/>
                </a:moveTo>
                <a:lnTo>
                  <a:pt x="28208" y="25008"/>
                </a:lnTo>
                <a:lnTo>
                  <a:pt x="27973" y="24151"/>
                </a:lnTo>
                <a:lnTo>
                  <a:pt x="27983" y="24130"/>
                </a:lnTo>
                <a:lnTo>
                  <a:pt x="27973" y="24109"/>
                </a:lnTo>
                <a:lnTo>
                  <a:pt x="28208" y="23252"/>
                </a:lnTo>
                <a:lnTo>
                  <a:pt x="29032" y="22985"/>
                </a:lnTo>
                <a:lnTo>
                  <a:pt x="29578" y="24419"/>
                </a:lnTo>
                <a:close/>
                <a:moveTo>
                  <a:pt x="29268" y="25350"/>
                </a:moveTo>
                <a:lnTo>
                  <a:pt x="29675" y="24687"/>
                </a:lnTo>
                <a:lnTo>
                  <a:pt x="30017" y="25607"/>
                </a:lnTo>
                <a:lnTo>
                  <a:pt x="29653" y="25479"/>
                </a:lnTo>
                <a:close/>
                <a:moveTo>
                  <a:pt x="30510" y="25950"/>
                </a:moveTo>
                <a:lnTo>
                  <a:pt x="30510" y="25950"/>
                </a:lnTo>
                <a:lnTo>
                  <a:pt x="30445" y="26121"/>
                </a:lnTo>
                <a:lnTo>
                  <a:pt x="30392" y="25950"/>
                </a:lnTo>
                <a:lnTo>
                  <a:pt x="30392" y="25950"/>
                </a:lnTo>
                <a:lnTo>
                  <a:pt x="30306" y="25746"/>
                </a:lnTo>
                <a:lnTo>
                  <a:pt x="30296" y="25693"/>
                </a:lnTo>
                <a:lnTo>
                  <a:pt x="30296" y="25693"/>
                </a:lnTo>
                <a:lnTo>
                  <a:pt x="29825" y="24451"/>
                </a:lnTo>
                <a:lnTo>
                  <a:pt x="30445" y="23423"/>
                </a:lnTo>
                <a:lnTo>
                  <a:pt x="31077" y="24451"/>
                </a:lnTo>
                <a:lnTo>
                  <a:pt x="30606" y="25693"/>
                </a:lnTo>
                <a:lnTo>
                  <a:pt x="30606" y="25693"/>
                </a:lnTo>
                <a:lnTo>
                  <a:pt x="30585" y="25736"/>
                </a:lnTo>
                <a:lnTo>
                  <a:pt x="30510" y="25950"/>
                </a:lnTo>
                <a:close/>
                <a:moveTo>
                  <a:pt x="31634" y="25350"/>
                </a:moveTo>
                <a:lnTo>
                  <a:pt x="30874" y="25607"/>
                </a:lnTo>
                <a:lnTo>
                  <a:pt x="31216" y="24687"/>
                </a:lnTo>
                <a:close/>
                <a:moveTo>
                  <a:pt x="32908" y="24130"/>
                </a:moveTo>
                <a:lnTo>
                  <a:pt x="32918" y="24151"/>
                </a:lnTo>
                <a:lnTo>
                  <a:pt x="32683" y="25008"/>
                </a:lnTo>
                <a:lnTo>
                  <a:pt x="31848" y="25286"/>
                </a:lnTo>
                <a:lnTo>
                  <a:pt x="31313" y="24419"/>
                </a:lnTo>
                <a:lnTo>
                  <a:pt x="31859" y="22985"/>
                </a:lnTo>
                <a:lnTo>
                  <a:pt x="32683" y="23252"/>
                </a:lnTo>
                <a:lnTo>
                  <a:pt x="32918" y="24109"/>
                </a:lnTo>
                <a:close/>
                <a:moveTo>
                  <a:pt x="34149" y="23049"/>
                </a:moveTo>
                <a:lnTo>
                  <a:pt x="33614" y="23049"/>
                </a:lnTo>
                <a:lnTo>
                  <a:pt x="33079" y="23862"/>
                </a:lnTo>
                <a:lnTo>
                  <a:pt x="32865" y="23081"/>
                </a:lnTo>
                <a:lnTo>
                  <a:pt x="31955" y="22781"/>
                </a:lnTo>
                <a:lnTo>
                  <a:pt x="32115" y="22503"/>
                </a:lnTo>
                <a:lnTo>
                  <a:pt x="32822" y="22321"/>
                </a:lnTo>
                <a:lnTo>
                  <a:pt x="32619" y="21582"/>
                </a:lnTo>
                <a:lnTo>
                  <a:pt x="33165" y="22117"/>
                </a:lnTo>
                <a:lnTo>
                  <a:pt x="33678" y="21604"/>
                </a:lnTo>
                <a:lnTo>
                  <a:pt x="34000" y="21604"/>
                </a:lnTo>
                <a:lnTo>
                  <a:pt x="33775" y="22674"/>
                </a:lnTo>
                <a:close/>
                <a:moveTo>
                  <a:pt x="34449" y="23049"/>
                </a:moveTo>
                <a:lnTo>
                  <a:pt x="34010" y="22599"/>
                </a:lnTo>
                <a:lnTo>
                  <a:pt x="34214" y="21604"/>
                </a:lnTo>
                <a:lnTo>
                  <a:pt x="34235" y="21604"/>
                </a:lnTo>
                <a:lnTo>
                  <a:pt x="34235" y="21582"/>
                </a:lnTo>
                <a:lnTo>
                  <a:pt x="35231" y="21379"/>
                </a:lnTo>
                <a:lnTo>
                  <a:pt x="35680" y="21818"/>
                </a:lnTo>
                <a:lnTo>
                  <a:pt x="35680" y="23049"/>
                </a:lnTo>
                <a:close/>
                <a:moveTo>
                  <a:pt x="36312" y="23049"/>
                </a:moveTo>
                <a:lnTo>
                  <a:pt x="35894" y="23049"/>
                </a:lnTo>
                <a:lnTo>
                  <a:pt x="35894" y="22042"/>
                </a:lnTo>
                <a:lnTo>
                  <a:pt x="36612" y="22749"/>
                </a:lnTo>
                <a:close/>
                <a:moveTo>
                  <a:pt x="37211" y="23049"/>
                </a:moveTo>
                <a:lnTo>
                  <a:pt x="36922" y="22749"/>
                </a:lnTo>
                <a:lnTo>
                  <a:pt x="37629" y="22042"/>
                </a:lnTo>
                <a:lnTo>
                  <a:pt x="37629" y="23049"/>
                </a:lnTo>
                <a:close/>
                <a:moveTo>
                  <a:pt x="37843" y="23263"/>
                </a:moveTo>
                <a:lnTo>
                  <a:pt x="38849" y="23263"/>
                </a:lnTo>
                <a:lnTo>
                  <a:pt x="38142" y="23980"/>
                </a:lnTo>
                <a:lnTo>
                  <a:pt x="37843" y="23680"/>
                </a:lnTo>
                <a:close/>
                <a:moveTo>
                  <a:pt x="40358" y="24130"/>
                </a:moveTo>
                <a:lnTo>
                  <a:pt x="39791" y="24997"/>
                </a:lnTo>
                <a:lnTo>
                  <a:pt x="39159" y="24997"/>
                </a:lnTo>
                <a:lnTo>
                  <a:pt x="38292" y="24130"/>
                </a:lnTo>
                <a:lnTo>
                  <a:pt x="39159" y="23263"/>
                </a:lnTo>
                <a:lnTo>
                  <a:pt x="39791" y="23263"/>
                </a:lnTo>
                <a:close/>
                <a:moveTo>
                  <a:pt x="39909" y="23049"/>
                </a:moveTo>
                <a:lnTo>
                  <a:pt x="39384" y="23049"/>
                </a:lnTo>
                <a:lnTo>
                  <a:pt x="39759" y="22674"/>
                </a:lnTo>
                <a:lnTo>
                  <a:pt x="39534" y="21636"/>
                </a:lnTo>
                <a:lnTo>
                  <a:pt x="40562" y="21850"/>
                </a:lnTo>
                <a:lnTo>
                  <a:pt x="40915" y="21561"/>
                </a:lnTo>
                <a:lnTo>
                  <a:pt x="40840" y="22010"/>
                </a:lnTo>
                <a:lnTo>
                  <a:pt x="41536" y="22792"/>
                </a:lnTo>
                <a:lnTo>
                  <a:pt x="40658" y="23081"/>
                </a:lnTo>
                <a:lnTo>
                  <a:pt x="40444" y="23862"/>
                </a:lnTo>
                <a:close/>
                <a:moveTo>
                  <a:pt x="41664" y="25275"/>
                </a:moveTo>
                <a:lnTo>
                  <a:pt x="40840" y="25008"/>
                </a:lnTo>
                <a:lnTo>
                  <a:pt x="40605" y="24151"/>
                </a:lnTo>
                <a:lnTo>
                  <a:pt x="40615" y="24130"/>
                </a:lnTo>
                <a:lnTo>
                  <a:pt x="40605" y="24109"/>
                </a:lnTo>
                <a:lnTo>
                  <a:pt x="40840" y="23252"/>
                </a:lnTo>
                <a:lnTo>
                  <a:pt x="41686" y="22974"/>
                </a:lnTo>
                <a:lnTo>
                  <a:pt x="42210" y="23841"/>
                </a:lnTo>
                <a:close/>
                <a:moveTo>
                  <a:pt x="42178" y="25543"/>
                </a:moveTo>
                <a:lnTo>
                  <a:pt x="41868" y="25361"/>
                </a:lnTo>
                <a:lnTo>
                  <a:pt x="42360" y="24076"/>
                </a:lnTo>
                <a:lnTo>
                  <a:pt x="42949" y="25051"/>
                </a:lnTo>
                <a:lnTo>
                  <a:pt x="42735" y="25404"/>
                </a:lnTo>
                <a:close/>
                <a:moveTo>
                  <a:pt x="43238" y="25511"/>
                </a:moveTo>
                <a:lnTo>
                  <a:pt x="43077" y="26100"/>
                </a:lnTo>
                <a:lnTo>
                  <a:pt x="42928" y="25511"/>
                </a:lnTo>
                <a:lnTo>
                  <a:pt x="43077" y="25254"/>
                </a:lnTo>
                <a:close/>
                <a:moveTo>
                  <a:pt x="44287" y="25361"/>
                </a:moveTo>
                <a:lnTo>
                  <a:pt x="43977" y="25543"/>
                </a:lnTo>
                <a:lnTo>
                  <a:pt x="43420" y="25404"/>
                </a:lnTo>
                <a:lnTo>
                  <a:pt x="43206" y="25051"/>
                </a:lnTo>
                <a:lnTo>
                  <a:pt x="43805" y="24076"/>
                </a:lnTo>
                <a:close/>
                <a:moveTo>
                  <a:pt x="45540" y="24130"/>
                </a:moveTo>
                <a:lnTo>
                  <a:pt x="45550" y="24151"/>
                </a:lnTo>
                <a:lnTo>
                  <a:pt x="45315" y="25008"/>
                </a:lnTo>
                <a:lnTo>
                  <a:pt x="44490" y="25275"/>
                </a:lnTo>
                <a:lnTo>
                  <a:pt x="43945" y="23841"/>
                </a:lnTo>
                <a:lnTo>
                  <a:pt x="44480" y="22974"/>
                </a:lnTo>
                <a:lnTo>
                  <a:pt x="45315" y="23252"/>
                </a:lnTo>
                <a:lnTo>
                  <a:pt x="45550" y="24109"/>
                </a:lnTo>
                <a:close/>
                <a:moveTo>
                  <a:pt x="45711" y="23862"/>
                </a:moveTo>
                <a:lnTo>
                  <a:pt x="45497" y="23081"/>
                </a:lnTo>
                <a:lnTo>
                  <a:pt x="44619" y="22792"/>
                </a:lnTo>
                <a:lnTo>
                  <a:pt x="45325" y="22010"/>
                </a:lnTo>
                <a:lnTo>
                  <a:pt x="45240" y="21561"/>
                </a:lnTo>
                <a:lnTo>
                  <a:pt x="45593" y="21850"/>
                </a:lnTo>
                <a:lnTo>
                  <a:pt x="46621" y="21636"/>
                </a:lnTo>
                <a:lnTo>
                  <a:pt x="46407" y="22674"/>
                </a:lnTo>
                <a:lnTo>
                  <a:pt x="46781" y="23049"/>
                </a:lnTo>
                <a:lnTo>
                  <a:pt x="46246" y="23049"/>
                </a:lnTo>
                <a:close/>
                <a:moveTo>
                  <a:pt x="46995" y="24997"/>
                </a:moveTo>
                <a:lnTo>
                  <a:pt x="46364" y="24997"/>
                </a:lnTo>
                <a:lnTo>
                  <a:pt x="45807" y="24130"/>
                </a:lnTo>
                <a:lnTo>
                  <a:pt x="46364" y="23263"/>
                </a:lnTo>
                <a:lnTo>
                  <a:pt x="46995" y="23263"/>
                </a:lnTo>
                <a:lnTo>
                  <a:pt x="47863" y="24130"/>
                </a:lnTo>
                <a:close/>
                <a:moveTo>
                  <a:pt x="48312" y="23680"/>
                </a:moveTo>
                <a:lnTo>
                  <a:pt x="48012" y="23969"/>
                </a:lnTo>
                <a:lnTo>
                  <a:pt x="47306" y="23263"/>
                </a:lnTo>
                <a:lnTo>
                  <a:pt x="48312" y="23263"/>
                </a:lnTo>
                <a:close/>
                <a:moveTo>
                  <a:pt x="49244" y="22749"/>
                </a:moveTo>
                <a:lnTo>
                  <a:pt x="49244" y="22749"/>
                </a:lnTo>
                <a:lnTo>
                  <a:pt x="48944" y="23049"/>
                </a:lnTo>
                <a:lnTo>
                  <a:pt x="48526" y="23049"/>
                </a:lnTo>
                <a:lnTo>
                  <a:pt x="48526" y="22042"/>
                </a:lnTo>
                <a:close/>
                <a:moveTo>
                  <a:pt x="50550" y="19227"/>
                </a:moveTo>
                <a:lnTo>
                  <a:pt x="50271" y="20051"/>
                </a:lnTo>
                <a:lnTo>
                  <a:pt x="49415" y="20287"/>
                </a:lnTo>
                <a:lnTo>
                  <a:pt x="49393" y="20276"/>
                </a:lnTo>
                <a:lnTo>
                  <a:pt x="49372" y="20287"/>
                </a:lnTo>
                <a:lnTo>
                  <a:pt x="48516" y="20051"/>
                </a:lnTo>
                <a:lnTo>
                  <a:pt x="48237" y="19206"/>
                </a:lnTo>
                <a:lnTo>
                  <a:pt x="49104" y="18681"/>
                </a:lnTo>
                <a:close/>
                <a:moveTo>
                  <a:pt x="50635" y="19024"/>
                </a:moveTo>
                <a:lnTo>
                  <a:pt x="49340" y="18542"/>
                </a:lnTo>
                <a:lnTo>
                  <a:pt x="50314" y="17942"/>
                </a:lnTo>
                <a:lnTo>
                  <a:pt x="50667" y="18157"/>
                </a:lnTo>
                <a:lnTo>
                  <a:pt x="50817" y="18713"/>
                </a:lnTo>
                <a:close/>
                <a:moveTo>
                  <a:pt x="51363" y="17814"/>
                </a:moveTo>
                <a:lnTo>
                  <a:pt x="50774" y="17964"/>
                </a:lnTo>
                <a:lnTo>
                  <a:pt x="50517" y="17814"/>
                </a:lnTo>
                <a:lnTo>
                  <a:pt x="50774" y="17653"/>
                </a:lnTo>
                <a:close/>
                <a:moveTo>
                  <a:pt x="50635" y="16604"/>
                </a:moveTo>
                <a:lnTo>
                  <a:pt x="50817" y="16915"/>
                </a:lnTo>
                <a:lnTo>
                  <a:pt x="50667" y="17471"/>
                </a:lnTo>
                <a:lnTo>
                  <a:pt x="50314" y="17686"/>
                </a:lnTo>
                <a:lnTo>
                  <a:pt x="49340" y="17086"/>
                </a:lnTo>
                <a:close/>
                <a:moveTo>
                  <a:pt x="49415" y="15341"/>
                </a:moveTo>
                <a:lnTo>
                  <a:pt x="50271" y="15577"/>
                </a:lnTo>
                <a:lnTo>
                  <a:pt x="50550" y="16401"/>
                </a:lnTo>
                <a:lnTo>
                  <a:pt x="49104" y="16947"/>
                </a:lnTo>
                <a:lnTo>
                  <a:pt x="48237" y="16412"/>
                </a:lnTo>
                <a:lnTo>
                  <a:pt x="48516" y="15577"/>
                </a:lnTo>
                <a:lnTo>
                  <a:pt x="49372" y="15341"/>
                </a:lnTo>
                <a:lnTo>
                  <a:pt x="49393" y="15352"/>
                </a:lnTo>
                <a:close/>
                <a:moveTo>
                  <a:pt x="48312" y="14121"/>
                </a:moveTo>
                <a:lnTo>
                  <a:pt x="48312" y="14645"/>
                </a:lnTo>
                <a:lnTo>
                  <a:pt x="49126" y="15181"/>
                </a:lnTo>
                <a:lnTo>
                  <a:pt x="48344" y="15395"/>
                </a:lnTo>
                <a:lnTo>
                  <a:pt x="48055" y="16272"/>
                </a:lnTo>
                <a:lnTo>
                  <a:pt x="47274" y="15566"/>
                </a:lnTo>
                <a:lnTo>
                  <a:pt x="46824" y="15652"/>
                </a:lnTo>
                <a:lnTo>
                  <a:pt x="47124" y="15298"/>
                </a:lnTo>
                <a:lnTo>
                  <a:pt x="46899" y="14271"/>
                </a:lnTo>
                <a:lnTo>
                  <a:pt x="47938" y="14485"/>
                </a:lnTo>
                <a:close/>
                <a:moveTo>
                  <a:pt x="45186" y="14399"/>
                </a:moveTo>
                <a:lnTo>
                  <a:pt x="45647" y="14014"/>
                </a:lnTo>
                <a:lnTo>
                  <a:pt x="46674" y="14228"/>
                </a:lnTo>
                <a:lnTo>
                  <a:pt x="46888" y="15245"/>
                </a:lnTo>
                <a:lnTo>
                  <a:pt x="46492" y="15705"/>
                </a:lnTo>
                <a:lnTo>
                  <a:pt x="44908" y="15983"/>
                </a:lnTo>
                <a:close/>
                <a:moveTo>
                  <a:pt x="44929" y="14613"/>
                </a:moveTo>
                <a:lnTo>
                  <a:pt x="44683" y="16016"/>
                </a:lnTo>
                <a:lnTo>
                  <a:pt x="44052" y="16133"/>
                </a:lnTo>
                <a:lnTo>
                  <a:pt x="43827" y="15523"/>
                </a:lnTo>
                <a:close/>
                <a:moveTo>
                  <a:pt x="41900" y="12718"/>
                </a:moveTo>
                <a:lnTo>
                  <a:pt x="42307" y="12044"/>
                </a:lnTo>
                <a:lnTo>
                  <a:pt x="42660" y="12965"/>
                </a:lnTo>
                <a:close/>
                <a:moveTo>
                  <a:pt x="41236" y="14613"/>
                </a:moveTo>
                <a:lnTo>
                  <a:pt x="42328" y="15523"/>
                </a:lnTo>
                <a:lnTo>
                  <a:pt x="42328" y="15523"/>
                </a:lnTo>
                <a:lnTo>
                  <a:pt x="42103" y="16133"/>
                </a:lnTo>
                <a:lnTo>
                  <a:pt x="41472" y="16016"/>
                </a:lnTo>
                <a:close/>
                <a:moveTo>
                  <a:pt x="40508" y="14014"/>
                </a:moveTo>
                <a:lnTo>
                  <a:pt x="40969" y="14399"/>
                </a:lnTo>
                <a:lnTo>
                  <a:pt x="41247" y="15983"/>
                </a:lnTo>
                <a:lnTo>
                  <a:pt x="39663" y="15705"/>
                </a:lnTo>
                <a:lnTo>
                  <a:pt x="39277" y="15245"/>
                </a:lnTo>
                <a:lnTo>
                  <a:pt x="39491" y="14228"/>
                </a:lnTo>
                <a:close/>
                <a:moveTo>
                  <a:pt x="37843" y="13810"/>
                </a:moveTo>
                <a:lnTo>
                  <a:pt x="37843" y="12579"/>
                </a:lnTo>
                <a:lnTo>
                  <a:pt x="39074" y="12579"/>
                </a:lnTo>
                <a:lnTo>
                  <a:pt x="39513" y="13029"/>
                </a:lnTo>
                <a:lnTo>
                  <a:pt x="39309" y="14035"/>
                </a:lnTo>
                <a:lnTo>
                  <a:pt x="38292" y="14249"/>
                </a:lnTo>
                <a:close/>
                <a:moveTo>
                  <a:pt x="37843" y="14645"/>
                </a:moveTo>
                <a:lnTo>
                  <a:pt x="37843" y="14121"/>
                </a:lnTo>
                <a:lnTo>
                  <a:pt x="38217" y="14485"/>
                </a:lnTo>
                <a:lnTo>
                  <a:pt x="39256" y="14271"/>
                </a:lnTo>
                <a:lnTo>
                  <a:pt x="39042" y="15298"/>
                </a:lnTo>
                <a:lnTo>
                  <a:pt x="39331" y="15652"/>
                </a:lnTo>
                <a:lnTo>
                  <a:pt x="38881" y="15566"/>
                </a:lnTo>
                <a:lnTo>
                  <a:pt x="38100" y="16272"/>
                </a:lnTo>
                <a:lnTo>
                  <a:pt x="37811" y="15395"/>
                </a:lnTo>
                <a:lnTo>
                  <a:pt x="37029" y="15181"/>
                </a:lnTo>
                <a:close/>
                <a:moveTo>
                  <a:pt x="35894" y="13896"/>
                </a:moveTo>
                <a:lnTo>
                  <a:pt x="36761" y="13029"/>
                </a:lnTo>
                <a:lnTo>
                  <a:pt x="37629" y="13896"/>
                </a:lnTo>
                <a:lnTo>
                  <a:pt x="37629" y="14528"/>
                </a:lnTo>
                <a:lnTo>
                  <a:pt x="36761" y="15095"/>
                </a:lnTo>
                <a:lnTo>
                  <a:pt x="35894" y="14528"/>
                </a:lnTo>
                <a:close/>
                <a:moveTo>
                  <a:pt x="34235" y="14260"/>
                </a:moveTo>
                <a:lnTo>
                  <a:pt x="35306" y="14485"/>
                </a:lnTo>
                <a:lnTo>
                  <a:pt x="35680" y="14121"/>
                </a:lnTo>
                <a:lnTo>
                  <a:pt x="35680" y="14645"/>
                </a:lnTo>
                <a:lnTo>
                  <a:pt x="36494" y="15181"/>
                </a:lnTo>
                <a:lnTo>
                  <a:pt x="35712" y="15395"/>
                </a:lnTo>
                <a:lnTo>
                  <a:pt x="35413" y="16305"/>
                </a:lnTo>
                <a:lnTo>
                  <a:pt x="35134" y="16144"/>
                </a:lnTo>
                <a:lnTo>
                  <a:pt x="34952" y="15438"/>
                </a:lnTo>
                <a:lnTo>
                  <a:pt x="34214" y="15641"/>
                </a:lnTo>
                <a:lnTo>
                  <a:pt x="34749" y="15095"/>
                </a:lnTo>
                <a:lnTo>
                  <a:pt x="34235" y="14592"/>
                </a:lnTo>
                <a:close/>
                <a:moveTo>
                  <a:pt x="32512" y="14463"/>
                </a:moveTo>
                <a:lnTo>
                  <a:pt x="33165" y="13821"/>
                </a:lnTo>
                <a:lnTo>
                  <a:pt x="33582" y="14239"/>
                </a:lnTo>
                <a:lnTo>
                  <a:pt x="34021" y="14239"/>
                </a:lnTo>
                <a:lnTo>
                  <a:pt x="34021" y="14677"/>
                </a:lnTo>
                <a:lnTo>
                  <a:pt x="34438" y="15095"/>
                </a:lnTo>
                <a:lnTo>
                  <a:pt x="33796" y="15748"/>
                </a:lnTo>
                <a:lnTo>
                  <a:pt x="32041" y="16219"/>
                </a:lnTo>
                <a:close/>
                <a:moveTo>
                  <a:pt x="32201" y="14774"/>
                </a:moveTo>
                <a:lnTo>
                  <a:pt x="31794" y="16283"/>
                </a:lnTo>
                <a:lnTo>
                  <a:pt x="31238" y="16433"/>
                </a:lnTo>
                <a:lnTo>
                  <a:pt x="31098" y="15887"/>
                </a:lnTo>
                <a:close/>
                <a:moveTo>
                  <a:pt x="30574" y="12419"/>
                </a:moveTo>
                <a:lnTo>
                  <a:pt x="31173" y="11445"/>
                </a:lnTo>
                <a:lnTo>
                  <a:pt x="31655" y="12729"/>
                </a:lnTo>
                <a:lnTo>
                  <a:pt x="31345" y="12911"/>
                </a:lnTo>
                <a:lnTo>
                  <a:pt x="30788" y="12772"/>
                </a:lnTo>
                <a:close/>
                <a:moveTo>
                  <a:pt x="30445" y="12622"/>
                </a:moveTo>
                <a:lnTo>
                  <a:pt x="30606" y="12879"/>
                </a:lnTo>
                <a:lnTo>
                  <a:pt x="30445" y="13468"/>
                </a:lnTo>
                <a:lnTo>
                  <a:pt x="30296" y="12879"/>
                </a:lnTo>
                <a:close/>
                <a:moveTo>
                  <a:pt x="29236" y="12729"/>
                </a:moveTo>
                <a:lnTo>
                  <a:pt x="29718" y="11445"/>
                </a:lnTo>
                <a:lnTo>
                  <a:pt x="30317" y="12419"/>
                </a:lnTo>
                <a:lnTo>
                  <a:pt x="30103" y="12772"/>
                </a:lnTo>
                <a:lnTo>
                  <a:pt x="29546" y="12911"/>
                </a:lnTo>
                <a:close/>
                <a:moveTo>
                  <a:pt x="28690" y="14774"/>
                </a:moveTo>
                <a:lnTo>
                  <a:pt x="29803" y="15887"/>
                </a:lnTo>
                <a:lnTo>
                  <a:pt x="29653" y="16433"/>
                </a:lnTo>
                <a:lnTo>
                  <a:pt x="29097" y="16283"/>
                </a:lnTo>
                <a:close/>
                <a:moveTo>
                  <a:pt x="26870" y="14677"/>
                </a:moveTo>
                <a:lnTo>
                  <a:pt x="26870" y="14239"/>
                </a:lnTo>
                <a:lnTo>
                  <a:pt x="27309" y="14239"/>
                </a:lnTo>
                <a:lnTo>
                  <a:pt x="27737" y="13821"/>
                </a:lnTo>
                <a:lnTo>
                  <a:pt x="28379" y="14463"/>
                </a:lnTo>
                <a:lnTo>
                  <a:pt x="28850" y="16219"/>
                </a:lnTo>
                <a:lnTo>
                  <a:pt x="27105" y="15748"/>
                </a:lnTo>
                <a:lnTo>
                  <a:pt x="26452" y="15106"/>
                </a:lnTo>
                <a:close/>
                <a:moveTo>
                  <a:pt x="24579" y="12579"/>
                </a:moveTo>
                <a:lnTo>
                  <a:pt x="24997" y="12579"/>
                </a:lnTo>
                <a:lnTo>
                  <a:pt x="24997" y="13586"/>
                </a:lnTo>
                <a:lnTo>
                  <a:pt x="24290" y="12879"/>
                </a:lnTo>
                <a:close/>
                <a:moveTo>
                  <a:pt x="23262" y="12579"/>
                </a:moveTo>
                <a:lnTo>
                  <a:pt x="23680" y="12579"/>
                </a:lnTo>
                <a:lnTo>
                  <a:pt x="23980" y="12879"/>
                </a:lnTo>
                <a:lnTo>
                  <a:pt x="23262" y="13586"/>
                </a:lnTo>
                <a:close/>
                <a:moveTo>
                  <a:pt x="19922" y="14399"/>
                </a:moveTo>
                <a:lnTo>
                  <a:pt x="20383" y="14014"/>
                </a:lnTo>
                <a:lnTo>
                  <a:pt x="21400" y="14228"/>
                </a:lnTo>
                <a:lnTo>
                  <a:pt x="21614" y="15245"/>
                </a:lnTo>
                <a:lnTo>
                  <a:pt x="21228" y="15705"/>
                </a:lnTo>
                <a:lnTo>
                  <a:pt x="19644" y="15983"/>
                </a:lnTo>
                <a:close/>
                <a:moveTo>
                  <a:pt x="19665" y="14613"/>
                </a:moveTo>
                <a:lnTo>
                  <a:pt x="19419" y="16016"/>
                </a:lnTo>
                <a:lnTo>
                  <a:pt x="18788" y="16133"/>
                </a:lnTo>
                <a:lnTo>
                  <a:pt x="18563" y="15523"/>
                </a:lnTo>
                <a:close/>
                <a:moveTo>
                  <a:pt x="16636" y="12718"/>
                </a:moveTo>
                <a:lnTo>
                  <a:pt x="17043" y="12044"/>
                </a:lnTo>
                <a:lnTo>
                  <a:pt x="17385" y="12965"/>
                </a:lnTo>
                <a:close/>
                <a:moveTo>
                  <a:pt x="15962" y="14613"/>
                </a:moveTo>
                <a:lnTo>
                  <a:pt x="17064" y="15523"/>
                </a:lnTo>
                <a:lnTo>
                  <a:pt x="17064" y="15523"/>
                </a:lnTo>
                <a:lnTo>
                  <a:pt x="16839" y="16133"/>
                </a:lnTo>
                <a:lnTo>
                  <a:pt x="16208" y="16016"/>
                </a:lnTo>
                <a:close/>
                <a:moveTo>
                  <a:pt x="15244" y="14014"/>
                </a:moveTo>
                <a:lnTo>
                  <a:pt x="15705" y="14399"/>
                </a:lnTo>
                <a:lnTo>
                  <a:pt x="15983" y="15983"/>
                </a:lnTo>
                <a:lnTo>
                  <a:pt x="14399" y="15705"/>
                </a:lnTo>
                <a:lnTo>
                  <a:pt x="14013" y="15245"/>
                </a:lnTo>
                <a:lnTo>
                  <a:pt x="14227" y="14228"/>
                </a:lnTo>
                <a:close/>
                <a:moveTo>
                  <a:pt x="12579" y="13810"/>
                </a:moveTo>
                <a:lnTo>
                  <a:pt x="12579" y="12579"/>
                </a:lnTo>
                <a:lnTo>
                  <a:pt x="13810" y="12579"/>
                </a:lnTo>
                <a:lnTo>
                  <a:pt x="14249" y="13029"/>
                </a:lnTo>
                <a:lnTo>
                  <a:pt x="14035" y="14035"/>
                </a:lnTo>
                <a:lnTo>
                  <a:pt x="13028" y="14249"/>
                </a:lnTo>
                <a:close/>
                <a:moveTo>
                  <a:pt x="12836" y="16272"/>
                </a:moveTo>
                <a:lnTo>
                  <a:pt x="12547" y="15395"/>
                </a:lnTo>
                <a:lnTo>
                  <a:pt x="11765" y="15181"/>
                </a:lnTo>
                <a:lnTo>
                  <a:pt x="12579" y="14645"/>
                </a:lnTo>
                <a:lnTo>
                  <a:pt x="12579" y="14121"/>
                </a:lnTo>
                <a:lnTo>
                  <a:pt x="12953" y="14485"/>
                </a:lnTo>
                <a:lnTo>
                  <a:pt x="13992" y="14271"/>
                </a:lnTo>
                <a:lnTo>
                  <a:pt x="13778" y="15298"/>
                </a:lnTo>
                <a:lnTo>
                  <a:pt x="14067" y="15652"/>
                </a:lnTo>
                <a:lnTo>
                  <a:pt x="13617" y="15566"/>
                </a:lnTo>
                <a:close/>
                <a:moveTo>
                  <a:pt x="12054" y="17043"/>
                </a:moveTo>
                <a:lnTo>
                  <a:pt x="12718" y="16626"/>
                </a:lnTo>
                <a:lnTo>
                  <a:pt x="12975" y="17386"/>
                </a:lnTo>
                <a:close/>
                <a:moveTo>
                  <a:pt x="11819" y="18435"/>
                </a:moveTo>
                <a:lnTo>
                  <a:pt x="10791" y="17814"/>
                </a:lnTo>
                <a:lnTo>
                  <a:pt x="11819" y="17182"/>
                </a:lnTo>
                <a:lnTo>
                  <a:pt x="13060" y="17653"/>
                </a:lnTo>
                <a:lnTo>
                  <a:pt x="13060" y="17653"/>
                </a:lnTo>
                <a:lnTo>
                  <a:pt x="13114" y="17675"/>
                </a:lnTo>
                <a:lnTo>
                  <a:pt x="13317" y="17760"/>
                </a:lnTo>
                <a:lnTo>
                  <a:pt x="13317" y="17750"/>
                </a:lnTo>
                <a:lnTo>
                  <a:pt x="13489" y="17814"/>
                </a:lnTo>
                <a:lnTo>
                  <a:pt x="13317" y="17878"/>
                </a:lnTo>
                <a:lnTo>
                  <a:pt x="13317" y="17868"/>
                </a:lnTo>
                <a:close/>
                <a:moveTo>
                  <a:pt x="12718" y="18992"/>
                </a:moveTo>
                <a:lnTo>
                  <a:pt x="12054" y="18585"/>
                </a:lnTo>
                <a:lnTo>
                  <a:pt x="12975" y="18242"/>
                </a:lnTo>
                <a:close/>
                <a:moveTo>
                  <a:pt x="14249" y="22599"/>
                </a:moveTo>
                <a:lnTo>
                  <a:pt x="13810" y="23049"/>
                </a:lnTo>
                <a:lnTo>
                  <a:pt x="12579" y="23049"/>
                </a:lnTo>
                <a:lnTo>
                  <a:pt x="12579" y="21818"/>
                </a:lnTo>
                <a:lnTo>
                  <a:pt x="13028" y="21379"/>
                </a:lnTo>
                <a:lnTo>
                  <a:pt x="14035" y="21593"/>
                </a:lnTo>
                <a:lnTo>
                  <a:pt x="14035" y="21593"/>
                </a:lnTo>
                <a:lnTo>
                  <a:pt x="14035" y="21593"/>
                </a:lnTo>
                <a:close/>
                <a:moveTo>
                  <a:pt x="15705" y="21229"/>
                </a:moveTo>
                <a:lnTo>
                  <a:pt x="15244" y="21614"/>
                </a:lnTo>
                <a:lnTo>
                  <a:pt x="14227" y="21400"/>
                </a:lnTo>
                <a:lnTo>
                  <a:pt x="14227" y="21400"/>
                </a:lnTo>
                <a:lnTo>
                  <a:pt x="14013" y="20383"/>
                </a:lnTo>
                <a:lnTo>
                  <a:pt x="14399" y="19923"/>
                </a:lnTo>
                <a:lnTo>
                  <a:pt x="15983" y="19645"/>
                </a:lnTo>
                <a:close/>
                <a:moveTo>
                  <a:pt x="15962" y="21015"/>
                </a:moveTo>
                <a:lnTo>
                  <a:pt x="16208" y="19612"/>
                </a:lnTo>
                <a:lnTo>
                  <a:pt x="16839" y="19495"/>
                </a:lnTo>
                <a:lnTo>
                  <a:pt x="17064" y="20105"/>
                </a:lnTo>
                <a:close/>
                <a:moveTo>
                  <a:pt x="18991" y="22910"/>
                </a:moveTo>
                <a:lnTo>
                  <a:pt x="18584" y="23573"/>
                </a:lnTo>
                <a:lnTo>
                  <a:pt x="18242" y="22653"/>
                </a:lnTo>
                <a:close/>
                <a:moveTo>
                  <a:pt x="19665" y="21015"/>
                </a:moveTo>
                <a:lnTo>
                  <a:pt x="18563" y="20094"/>
                </a:lnTo>
                <a:lnTo>
                  <a:pt x="18606" y="19987"/>
                </a:lnTo>
                <a:lnTo>
                  <a:pt x="18788" y="19495"/>
                </a:lnTo>
                <a:lnTo>
                  <a:pt x="19291" y="19591"/>
                </a:lnTo>
                <a:lnTo>
                  <a:pt x="19419" y="19612"/>
                </a:lnTo>
                <a:close/>
                <a:moveTo>
                  <a:pt x="21400" y="21400"/>
                </a:moveTo>
                <a:lnTo>
                  <a:pt x="20383" y="21614"/>
                </a:lnTo>
                <a:lnTo>
                  <a:pt x="19922" y="21229"/>
                </a:lnTo>
                <a:lnTo>
                  <a:pt x="19644" y="19645"/>
                </a:lnTo>
                <a:lnTo>
                  <a:pt x="21228" y="19923"/>
                </a:lnTo>
                <a:lnTo>
                  <a:pt x="21614" y="20383"/>
                </a:lnTo>
                <a:close/>
                <a:moveTo>
                  <a:pt x="21817" y="23049"/>
                </a:moveTo>
                <a:lnTo>
                  <a:pt x="21378" y="22599"/>
                </a:lnTo>
                <a:lnTo>
                  <a:pt x="21592" y="21593"/>
                </a:lnTo>
                <a:lnTo>
                  <a:pt x="22599" y="21379"/>
                </a:lnTo>
                <a:lnTo>
                  <a:pt x="23048" y="21818"/>
                </a:lnTo>
                <a:lnTo>
                  <a:pt x="23048" y="23049"/>
                </a:lnTo>
                <a:close/>
                <a:moveTo>
                  <a:pt x="23680" y="23049"/>
                </a:moveTo>
                <a:lnTo>
                  <a:pt x="23262" y="23049"/>
                </a:lnTo>
                <a:lnTo>
                  <a:pt x="23262" y="22042"/>
                </a:lnTo>
                <a:lnTo>
                  <a:pt x="23980" y="22749"/>
                </a:lnTo>
                <a:close/>
                <a:moveTo>
                  <a:pt x="24579" y="23049"/>
                </a:moveTo>
                <a:lnTo>
                  <a:pt x="24290" y="22749"/>
                </a:lnTo>
                <a:lnTo>
                  <a:pt x="24997" y="22042"/>
                </a:lnTo>
                <a:lnTo>
                  <a:pt x="24997" y="23049"/>
                </a:lnTo>
                <a:lnTo>
                  <a:pt x="24579" y="23049"/>
                </a:lnTo>
                <a:close/>
                <a:moveTo>
                  <a:pt x="26881" y="22599"/>
                </a:moveTo>
                <a:lnTo>
                  <a:pt x="26442" y="23049"/>
                </a:lnTo>
                <a:lnTo>
                  <a:pt x="25211" y="23049"/>
                </a:lnTo>
                <a:lnTo>
                  <a:pt x="25211" y="21818"/>
                </a:lnTo>
                <a:lnTo>
                  <a:pt x="25660" y="21379"/>
                </a:lnTo>
                <a:lnTo>
                  <a:pt x="26656" y="21582"/>
                </a:lnTo>
                <a:lnTo>
                  <a:pt x="26656" y="21604"/>
                </a:lnTo>
                <a:lnTo>
                  <a:pt x="26677" y="21604"/>
                </a:lnTo>
                <a:close/>
                <a:moveTo>
                  <a:pt x="28390" y="21154"/>
                </a:moveTo>
                <a:lnTo>
                  <a:pt x="27737" y="21807"/>
                </a:lnTo>
                <a:lnTo>
                  <a:pt x="27309" y="21389"/>
                </a:lnTo>
                <a:lnTo>
                  <a:pt x="26870" y="21389"/>
                </a:lnTo>
                <a:lnTo>
                  <a:pt x="26870" y="20951"/>
                </a:lnTo>
                <a:lnTo>
                  <a:pt x="26452" y="20522"/>
                </a:lnTo>
                <a:lnTo>
                  <a:pt x="27105" y="19880"/>
                </a:lnTo>
                <a:lnTo>
                  <a:pt x="28850" y="19409"/>
                </a:lnTo>
                <a:lnTo>
                  <a:pt x="28850" y="19409"/>
                </a:lnTo>
                <a:lnTo>
                  <a:pt x="28850" y="19409"/>
                </a:lnTo>
                <a:close/>
                <a:moveTo>
                  <a:pt x="28690" y="20844"/>
                </a:moveTo>
                <a:lnTo>
                  <a:pt x="29097" y="19345"/>
                </a:lnTo>
                <a:lnTo>
                  <a:pt x="29653" y="19195"/>
                </a:lnTo>
                <a:lnTo>
                  <a:pt x="29803" y="19741"/>
                </a:lnTo>
                <a:close/>
                <a:moveTo>
                  <a:pt x="30317" y="23209"/>
                </a:moveTo>
                <a:lnTo>
                  <a:pt x="29718" y="24183"/>
                </a:lnTo>
                <a:lnTo>
                  <a:pt x="29236" y="22888"/>
                </a:lnTo>
                <a:lnTo>
                  <a:pt x="29546" y="22706"/>
                </a:lnTo>
                <a:lnTo>
                  <a:pt x="30103" y="22856"/>
                </a:lnTo>
                <a:close/>
                <a:moveTo>
                  <a:pt x="30445" y="23006"/>
                </a:moveTo>
                <a:lnTo>
                  <a:pt x="30296" y="22749"/>
                </a:lnTo>
                <a:lnTo>
                  <a:pt x="30445" y="22160"/>
                </a:lnTo>
                <a:lnTo>
                  <a:pt x="30606" y="22749"/>
                </a:lnTo>
                <a:close/>
                <a:moveTo>
                  <a:pt x="31655" y="22888"/>
                </a:moveTo>
                <a:lnTo>
                  <a:pt x="31173" y="24183"/>
                </a:lnTo>
                <a:lnTo>
                  <a:pt x="30574" y="23209"/>
                </a:lnTo>
                <a:lnTo>
                  <a:pt x="30788" y="22856"/>
                </a:lnTo>
                <a:lnTo>
                  <a:pt x="31345" y="22706"/>
                </a:lnTo>
                <a:close/>
                <a:moveTo>
                  <a:pt x="32201" y="20844"/>
                </a:moveTo>
                <a:lnTo>
                  <a:pt x="31098" y="19741"/>
                </a:lnTo>
                <a:lnTo>
                  <a:pt x="31248" y="19195"/>
                </a:lnTo>
                <a:lnTo>
                  <a:pt x="31794" y="19345"/>
                </a:lnTo>
                <a:close/>
                <a:moveTo>
                  <a:pt x="34021" y="20951"/>
                </a:moveTo>
                <a:lnTo>
                  <a:pt x="34021" y="21389"/>
                </a:lnTo>
                <a:lnTo>
                  <a:pt x="33582" y="21389"/>
                </a:lnTo>
                <a:lnTo>
                  <a:pt x="33165" y="21807"/>
                </a:lnTo>
                <a:lnTo>
                  <a:pt x="32512" y="21154"/>
                </a:lnTo>
                <a:lnTo>
                  <a:pt x="32041" y="19409"/>
                </a:lnTo>
                <a:lnTo>
                  <a:pt x="32041" y="19409"/>
                </a:lnTo>
                <a:lnTo>
                  <a:pt x="33796" y="19880"/>
                </a:lnTo>
                <a:lnTo>
                  <a:pt x="34438" y="20522"/>
                </a:lnTo>
                <a:close/>
                <a:moveTo>
                  <a:pt x="35680" y="20983"/>
                </a:moveTo>
                <a:lnTo>
                  <a:pt x="35680" y="21507"/>
                </a:lnTo>
                <a:lnTo>
                  <a:pt x="35306" y="21133"/>
                </a:lnTo>
                <a:lnTo>
                  <a:pt x="34235" y="21357"/>
                </a:lnTo>
                <a:lnTo>
                  <a:pt x="34235" y="21036"/>
                </a:lnTo>
                <a:lnTo>
                  <a:pt x="34749" y="20522"/>
                </a:lnTo>
                <a:lnTo>
                  <a:pt x="34214" y="19987"/>
                </a:lnTo>
                <a:lnTo>
                  <a:pt x="34952" y="20191"/>
                </a:lnTo>
                <a:lnTo>
                  <a:pt x="35134" y="19484"/>
                </a:lnTo>
                <a:lnTo>
                  <a:pt x="35413" y="19323"/>
                </a:lnTo>
                <a:lnTo>
                  <a:pt x="35712" y="20233"/>
                </a:lnTo>
                <a:lnTo>
                  <a:pt x="36494" y="20447"/>
                </a:lnTo>
                <a:close/>
                <a:moveTo>
                  <a:pt x="37629" y="21732"/>
                </a:moveTo>
                <a:lnTo>
                  <a:pt x="36761" y="22599"/>
                </a:lnTo>
                <a:lnTo>
                  <a:pt x="35894" y="21732"/>
                </a:lnTo>
                <a:lnTo>
                  <a:pt x="35894" y="21100"/>
                </a:lnTo>
                <a:lnTo>
                  <a:pt x="36761" y="20533"/>
                </a:lnTo>
                <a:lnTo>
                  <a:pt x="37629" y="21100"/>
                </a:lnTo>
                <a:close/>
                <a:moveTo>
                  <a:pt x="37843" y="21507"/>
                </a:moveTo>
                <a:lnTo>
                  <a:pt x="37843" y="20983"/>
                </a:lnTo>
                <a:lnTo>
                  <a:pt x="37029" y="20447"/>
                </a:lnTo>
                <a:lnTo>
                  <a:pt x="37811" y="20233"/>
                </a:lnTo>
                <a:lnTo>
                  <a:pt x="38100" y="19356"/>
                </a:lnTo>
                <a:lnTo>
                  <a:pt x="38881" y="20051"/>
                </a:lnTo>
                <a:lnTo>
                  <a:pt x="39331" y="19976"/>
                </a:lnTo>
                <a:lnTo>
                  <a:pt x="39042" y="20330"/>
                </a:lnTo>
                <a:lnTo>
                  <a:pt x="39256" y="21357"/>
                </a:lnTo>
                <a:lnTo>
                  <a:pt x="38217" y="21133"/>
                </a:lnTo>
                <a:close/>
                <a:moveTo>
                  <a:pt x="39513" y="22599"/>
                </a:moveTo>
                <a:lnTo>
                  <a:pt x="39074" y="23049"/>
                </a:lnTo>
                <a:lnTo>
                  <a:pt x="37843" y="23049"/>
                </a:lnTo>
                <a:lnTo>
                  <a:pt x="37843" y="21818"/>
                </a:lnTo>
                <a:lnTo>
                  <a:pt x="38292" y="21379"/>
                </a:lnTo>
                <a:lnTo>
                  <a:pt x="39299" y="21593"/>
                </a:lnTo>
                <a:lnTo>
                  <a:pt x="39299" y="21593"/>
                </a:lnTo>
                <a:lnTo>
                  <a:pt x="39299" y="21593"/>
                </a:lnTo>
                <a:lnTo>
                  <a:pt x="39513" y="22599"/>
                </a:lnTo>
                <a:close/>
                <a:moveTo>
                  <a:pt x="40969" y="21229"/>
                </a:moveTo>
                <a:lnTo>
                  <a:pt x="40508" y="21614"/>
                </a:lnTo>
                <a:lnTo>
                  <a:pt x="39491" y="21400"/>
                </a:lnTo>
                <a:lnTo>
                  <a:pt x="39491" y="21400"/>
                </a:lnTo>
                <a:lnTo>
                  <a:pt x="39277" y="20383"/>
                </a:lnTo>
                <a:lnTo>
                  <a:pt x="39663" y="19923"/>
                </a:lnTo>
                <a:lnTo>
                  <a:pt x="41247" y="19645"/>
                </a:lnTo>
                <a:lnTo>
                  <a:pt x="40969" y="21229"/>
                </a:lnTo>
                <a:close/>
                <a:moveTo>
                  <a:pt x="41236" y="21015"/>
                </a:moveTo>
                <a:lnTo>
                  <a:pt x="41472" y="19612"/>
                </a:lnTo>
                <a:lnTo>
                  <a:pt x="42103" y="19495"/>
                </a:lnTo>
                <a:lnTo>
                  <a:pt x="42328" y="20105"/>
                </a:lnTo>
                <a:close/>
                <a:moveTo>
                  <a:pt x="44266" y="22910"/>
                </a:moveTo>
                <a:lnTo>
                  <a:pt x="43848" y="23573"/>
                </a:lnTo>
                <a:lnTo>
                  <a:pt x="43506" y="22653"/>
                </a:lnTo>
                <a:close/>
                <a:moveTo>
                  <a:pt x="44929" y="21015"/>
                </a:moveTo>
                <a:lnTo>
                  <a:pt x="43827" y="20094"/>
                </a:lnTo>
                <a:lnTo>
                  <a:pt x="43945" y="19805"/>
                </a:lnTo>
                <a:lnTo>
                  <a:pt x="44052" y="19495"/>
                </a:lnTo>
                <a:lnTo>
                  <a:pt x="44555" y="19591"/>
                </a:lnTo>
                <a:lnTo>
                  <a:pt x="44683" y="19612"/>
                </a:lnTo>
                <a:close/>
                <a:moveTo>
                  <a:pt x="46674" y="21400"/>
                </a:moveTo>
                <a:lnTo>
                  <a:pt x="45647" y="21614"/>
                </a:lnTo>
                <a:lnTo>
                  <a:pt x="45186" y="21229"/>
                </a:lnTo>
                <a:lnTo>
                  <a:pt x="44908" y="19645"/>
                </a:lnTo>
                <a:lnTo>
                  <a:pt x="46492" y="19923"/>
                </a:lnTo>
                <a:lnTo>
                  <a:pt x="46888" y="20383"/>
                </a:lnTo>
                <a:close/>
                <a:moveTo>
                  <a:pt x="48055" y="19356"/>
                </a:moveTo>
                <a:lnTo>
                  <a:pt x="48344" y="20233"/>
                </a:lnTo>
                <a:lnTo>
                  <a:pt x="49136" y="20447"/>
                </a:lnTo>
                <a:lnTo>
                  <a:pt x="48312" y="20983"/>
                </a:lnTo>
                <a:lnTo>
                  <a:pt x="48312" y="21507"/>
                </a:lnTo>
                <a:lnTo>
                  <a:pt x="47938" y="21133"/>
                </a:lnTo>
                <a:lnTo>
                  <a:pt x="46899" y="21357"/>
                </a:lnTo>
                <a:lnTo>
                  <a:pt x="47124" y="20330"/>
                </a:lnTo>
                <a:lnTo>
                  <a:pt x="46824" y="19976"/>
                </a:lnTo>
                <a:lnTo>
                  <a:pt x="47274" y="20051"/>
                </a:lnTo>
                <a:close/>
                <a:moveTo>
                  <a:pt x="48847" y="18585"/>
                </a:moveTo>
                <a:lnTo>
                  <a:pt x="48173" y="18992"/>
                </a:lnTo>
                <a:lnTo>
                  <a:pt x="47927" y="18232"/>
                </a:lnTo>
                <a:close/>
                <a:moveTo>
                  <a:pt x="49083" y="17182"/>
                </a:moveTo>
                <a:lnTo>
                  <a:pt x="50100" y="17814"/>
                </a:lnTo>
                <a:lnTo>
                  <a:pt x="49083" y="18435"/>
                </a:lnTo>
                <a:lnTo>
                  <a:pt x="47574" y="17868"/>
                </a:lnTo>
                <a:lnTo>
                  <a:pt x="47574" y="17878"/>
                </a:lnTo>
                <a:lnTo>
                  <a:pt x="47413" y="17814"/>
                </a:lnTo>
                <a:lnTo>
                  <a:pt x="47574" y="17750"/>
                </a:lnTo>
                <a:lnTo>
                  <a:pt x="47574" y="17750"/>
                </a:lnTo>
                <a:lnTo>
                  <a:pt x="47756" y="17686"/>
                </a:lnTo>
                <a:lnTo>
                  <a:pt x="47830" y="17653"/>
                </a:lnTo>
                <a:lnTo>
                  <a:pt x="47830" y="17653"/>
                </a:lnTo>
                <a:lnTo>
                  <a:pt x="49083" y="17182"/>
                </a:lnTo>
                <a:close/>
                <a:moveTo>
                  <a:pt x="48173" y="16626"/>
                </a:moveTo>
                <a:lnTo>
                  <a:pt x="48847" y="17043"/>
                </a:lnTo>
                <a:lnTo>
                  <a:pt x="47927" y="17386"/>
                </a:lnTo>
                <a:close/>
                <a:moveTo>
                  <a:pt x="46610" y="15909"/>
                </a:moveTo>
                <a:lnTo>
                  <a:pt x="47210" y="15801"/>
                </a:lnTo>
                <a:lnTo>
                  <a:pt x="47980" y="16497"/>
                </a:lnTo>
                <a:lnTo>
                  <a:pt x="47659" y="17493"/>
                </a:lnTo>
                <a:lnTo>
                  <a:pt x="47092" y="17696"/>
                </a:lnTo>
                <a:lnTo>
                  <a:pt x="45582" y="17140"/>
                </a:lnTo>
                <a:close/>
                <a:moveTo>
                  <a:pt x="46278" y="15962"/>
                </a:moveTo>
                <a:lnTo>
                  <a:pt x="45368" y="17065"/>
                </a:lnTo>
                <a:lnTo>
                  <a:pt x="44769" y="16840"/>
                </a:lnTo>
                <a:lnTo>
                  <a:pt x="44876" y="16208"/>
                </a:lnTo>
                <a:close/>
                <a:moveTo>
                  <a:pt x="45433" y="17322"/>
                </a:moveTo>
                <a:lnTo>
                  <a:pt x="46771" y="17814"/>
                </a:lnTo>
                <a:lnTo>
                  <a:pt x="45433" y="18306"/>
                </a:lnTo>
                <a:lnTo>
                  <a:pt x="45026" y="17814"/>
                </a:lnTo>
                <a:close/>
                <a:moveTo>
                  <a:pt x="47980" y="19131"/>
                </a:moveTo>
                <a:lnTo>
                  <a:pt x="47210" y="19827"/>
                </a:lnTo>
                <a:lnTo>
                  <a:pt x="46610" y="19720"/>
                </a:lnTo>
                <a:lnTo>
                  <a:pt x="45582" y="18488"/>
                </a:lnTo>
                <a:lnTo>
                  <a:pt x="47092" y="17932"/>
                </a:lnTo>
                <a:lnTo>
                  <a:pt x="47659" y="18135"/>
                </a:lnTo>
                <a:close/>
                <a:moveTo>
                  <a:pt x="44769" y="18788"/>
                </a:moveTo>
                <a:lnTo>
                  <a:pt x="45368" y="18563"/>
                </a:lnTo>
                <a:lnTo>
                  <a:pt x="46278" y="19666"/>
                </a:lnTo>
                <a:lnTo>
                  <a:pt x="44876" y="19420"/>
                </a:lnTo>
                <a:close/>
                <a:moveTo>
                  <a:pt x="43570" y="20169"/>
                </a:moveTo>
                <a:lnTo>
                  <a:pt x="43077" y="21507"/>
                </a:lnTo>
                <a:lnTo>
                  <a:pt x="42585" y="20169"/>
                </a:lnTo>
                <a:lnTo>
                  <a:pt x="43077" y="19762"/>
                </a:lnTo>
                <a:close/>
                <a:moveTo>
                  <a:pt x="39877" y="15962"/>
                </a:moveTo>
                <a:lnTo>
                  <a:pt x="41290" y="16208"/>
                </a:lnTo>
                <a:lnTo>
                  <a:pt x="41290" y="16208"/>
                </a:lnTo>
                <a:lnTo>
                  <a:pt x="41397" y="16840"/>
                </a:lnTo>
                <a:lnTo>
                  <a:pt x="40797" y="17065"/>
                </a:lnTo>
                <a:lnTo>
                  <a:pt x="39877" y="15962"/>
                </a:lnTo>
                <a:close/>
                <a:moveTo>
                  <a:pt x="38175" y="16497"/>
                </a:moveTo>
                <a:lnTo>
                  <a:pt x="38945" y="15801"/>
                </a:lnTo>
                <a:lnTo>
                  <a:pt x="39545" y="15909"/>
                </a:lnTo>
                <a:lnTo>
                  <a:pt x="40572" y="17140"/>
                </a:lnTo>
                <a:lnTo>
                  <a:pt x="39063" y="17696"/>
                </a:lnTo>
                <a:lnTo>
                  <a:pt x="38496" y="17493"/>
                </a:lnTo>
                <a:close/>
                <a:moveTo>
                  <a:pt x="35530" y="16604"/>
                </a:moveTo>
                <a:lnTo>
                  <a:pt x="36815" y="17086"/>
                </a:lnTo>
                <a:lnTo>
                  <a:pt x="35841" y="17686"/>
                </a:lnTo>
                <a:lnTo>
                  <a:pt x="35488" y="17471"/>
                </a:lnTo>
                <a:lnTo>
                  <a:pt x="35348" y="16915"/>
                </a:lnTo>
                <a:close/>
                <a:moveTo>
                  <a:pt x="35530" y="19024"/>
                </a:moveTo>
                <a:lnTo>
                  <a:pt x="35348" y="18713"/>
                </a:lnTo>
                <a:lnTo>
                  <a:pt x="35498" y="18157"/>
                </a:lnTo>
                <a:lnTo>
                  <a:pt x="35841" y="17942"/>
                </a:lnTo>
                <a:lnTo>
                  <a:pt x="36815" y="18542"/>
                </a:lnTo>
                <a:close/>
                <a:moveTo>
                  <a:pt x="37993" y="18992"/>
                </a:moveTo>
                <a:lnTo>
                  <a:pt x="37318" y="18585"/>
                </a:lnTo>
                <a:lnTo>
                  <a:pt x="38239" y="18242"/>
                </a:lnTo>
                <a:close/>
                <a:moveTo>
                  <a:pt x="38217" y="17343"/>
                </a:moveTo>
                <a:lnTo>
                  <a:pt x="38239" y="17386"/>
                </a:lnTo>
                <a:lnTo>
                  <a:pt x="37318" y="17043"/>
                </a:lnTo>
                <a:lnTo>
                  <a:pt x="37993" y="16626"/>
                </a:lnTo>
                <a:close/>
                <a:moveTo>
                  <a:pt x="38581" y="17878"/>
                </a:moveTo>
                <a:lnTo>
                  <a:pt x="38592" y="17868"/>
                </a:lnTo>
                <a:lnTo>
                  <a:pt x="37083" y="18435"/>
                </a:lnTo>
                <a:lnTo>
                  <a:pt x="36055" y="17814"/>
                </a:lnTo>
                <a:lnTo>
                  <a:pt x="37083" y="17182"/>
                </a:lnTo>
                <a:lnTo>
                  <a:pt x="38324" y="17653"/>
                </a:lnTo>
                <a:lnTo>
                  <a:pt x="38324" y="17653"/>
                </a:lnTo>
                <a:lnTo>
                  <a:pt x="38378" y="17675"/>
                </a:lnTo>
                <a:lnTo>
                  <a:pt x="38592" y="17760"/>
                </a:lnTo>
                <a:lnTo>
                  <a:pt x="38592" y="17750"/>
                </a:lnTo>
                <a:lnTo>
                  <a:pt x="38753" y="17814"/>
                </a:lnTo>
                <a:lnTo>
                  <a:pt x="38592" y="17878"/>
                </a:lnTo>
                <a:close/>
                <a:moveTo>
                  <a:pt x="39545" y="19720"/>
                </a:moveTo>
                <a:lnTo>
                  <a:pt x="38945" y="19827"/>
                </a:lnTo>
                <a:lnTo>
                  <a:pt x="38175" y="19131"/>
                </a:lnTo>
                <a:lnTo>
                  <a:pt x="38496" y="18135"/>
                </a:lnTo>
                <a:lnTo>
                  <a:pt x="39063" y="17932"/>
                </a:lnTo>
                <a:lnTo>
                  <a:pt x="40572" y="18488"/>
                </a:lnTo>
                <a:close/>
                <a:moveTo>
                  <a:pt x="41129" y="17814"/>
                </a:moveTo>
                <a:lnTo>
                  <a:pt x="40722" y="18306"/>
                </a:lnTo>
                <a:lnTo>
                  <a:pt x="39384" y="17814"/>
                </a:lnTo>
                <a:lnTo>
                  <a:pt x="40722" y="17322"/>
                </a:lnTo>
                <a:close/>
                <a:moveTo>
                  <a:pt x="41290" y="19420"/>
                </a:moveTo>
                <a:lnTo>
                  <a:pt x="39877" y="19666"/>
                </a:lnTo>
                <a:lnTo>
                  <a:pt x="40797" y="18563"/>
                </a:lnTo>
                <a:lnTo>
                  <a:pt x="41397" y="18788"/>
                </a:lnTo>
                <a:close/>
                <a:moveTo>
                  <a:pt x="36740" y="20287"/>
                </a:moveTo>
                <a:lnTo>
                  <a:pt x="35884" y="20051"/>
                </a:lnTo>
                <a:lnTo>
                  <a:pt x="35616" y="19227"/>
                </a:lnTo>
                <a:lnTo>
                  <a:pt x="37061" y="18681"/>
                </a:lnTo>
                <a:lnTo>
                  <a:pt x="37918" y="19206"/>
                </a:lnTo>
                <a:lnTo>
                  <a:pt x="37639" y="20051"/>
                </a:lnTo>
                <a:lnTo>
                  <a:pt x="36783" y="20287"/>
                </a:lnTo>
                <a:lnTo>
                  <a:pt x="36761" y="20276"/>
                </a:lnTo>
                <a:close/>
                <a:moveTo>
                  <a:pt x="35380" y="17653"/>
                </a:moveTo>
                <a:lnTo>
                  <a:pt x="35637" y="17814"/>
                </a:lnTo>
                <a:lnTo>
                  <a:pt x="35380" y="17975"/>
                </a:lnTo>
                <a:lnTo>
                  <a:pt x="34802" y="17814"/>
                </a:lnTo>
                <a:close/>
                <a:moveTo>
                  <a:pt x="33903" y="15951"/>
                </a:moveTo>
                <a:lnTo>
                  <a:pt x="34792" y="15705"/>
                </a:lnTo>
                <a:lnTo>
                  <a:pt x="34952" y="16283"/>
                </a:lnTo>
                <a:lnTo>
                  <a:pt x="35327" y="16508"/>
                </a:lnTo>
                <a:lnTo>
                  <a:pt x="35113" y="16883"/>
                </a:lnTo>
                <a:lnTo>
                  <a:pt x="35263" y="17461"/>
                </a:lnTo>
                <a:lnTo>
                  <a:pt x="34374" y="17696"/>
                </a:lnTo>
                <a:lnTo>
                  <a:pt x="32619" y="17236"/>
                </a:lnTo>
                <a:close/>
                <a:moveTo>
                  <a:pt x="31976" y="16465"/>
                </a:moveTo>
                <a:lnTo>
                  <a:pt x="33486" y="16058"/>
                </a:lnTo>
                <a:lnTo>
                  <a:pt x="32383" y="17161"/>
                </a:lnTo>
                <a:lnTo>
                  <a:pt x="31826" y="17022"/>
                </a:lnTo>
                <a:close/>
                <a:moveTo>
                  <a:pt x="31088" y="16701"/>
                </a:moveTo>
                <a:lnTo>
                  <a:pt x="31730" y="16529"/>
                </a:lnTo>
                <a:lnTo>
                  <a:pt x="31559" y="17172"/>
                </a:lnTo>
                <a:lnTo>
                  <a:pt x="32201" y="17343"/>
                </a:lnTo>
                <a:lnTo>
                  <a:pt x="31730" y="17814"/>
                </a:lnTo>
                <a:lnTo>
                  <a:pt x="32201" y="18285"/>
                </a:lnTo>
                <a:lnTo>
                  <a:pt x="31559" y="18456"/>
                </a:lnTo>
                <a:lnTo>
                  <a:pt x="31730" y="19099"/>
                </a:lnTo>
                <a:lnTo>
                  <a:pt x="31088" y="18927"/>
                </a:lnTo>
                <a:lnTo>
                  <a:pt x="30916" y="19570"/>
                </a:lnTo>
                <a:lnTo>
                  <a:pt x="30445" y="19099"/>
                </a:lnTo>
                <a:lnTo>
                  <a:pt x="29974" y="19570"/>
                </a:lnTo>
                <a:lnTo>
                  <a:pt x="29803" y="18927"/>
                </a:lnTo>
                <a:lnTo>
                  <a:pt x="29161" y="19099"/>
                </a:lnTo>
                <a:lnTo>
                  <a:pt x="29332" y="18456"/>
                </a:lnTo>
                <a:lnTo>
                  <a:pt x="28690" y="18285"/>
                </a:lnTo>
                <a:lnTo>
                  <a:pt x="29161" y="17814"/>
                </a:lnTo>
                <a:lnTo>
                  <a:pt x="28701" y="17343"/>
                </a:lnTo>
                <a:lnTo>
                  <a:pt x="29332" y="17172"/>
                </a:lnTo>
                <a:lnTo>
                  <a:pt x="29161" y="16529"/>
                </a:lnTo>
                <a:lnTo>
                  <a:pt x="29803" y="16701"/>
                </a:lnTo>
                <a:lnTo>
                  <a:pt x="29974" y="16058"/>
                </a:lnTo>
                <a:lnTo>
                  <a:pt x="30445" y="16529"/>
                </a:lnTo>
                <a:lnTo>
                  <a:pt x="30916" y="16058"/>
                </a:lnTo>
                <a:close/>
                <a:moveTo>
                  <a:pt x="30039" y="15812"/>
                </a:moveTo>
                <a:lnTo>
                  <a:pt x="30039" y="15812"/>
                </a:lnTo>
                <a:lnTo>
                  <a:pt x="30445" y="14313"/>
                </a:lnTo>
                <a:lnTo>
                  <a:pt x="30852" y="15812"/>
                </a:lnTo>
                <a:lnTo>
                  <a:pt x="30445" y="16219"/>
                </a:lnTo>
                <a:close/>
                <a:moveTo>
                  <a:pt x="27416" y="16058"/>
                </a:moveTo>
                <a:lnTo>
                  <a:pt x="28925" y="16465"/>
                </a:lnTo>
                <a:lnTo>
                  <a:pt x="29065" y="17022"/>
                </a:lnTo>
                <a:lnTo>
                  <a:pt x="28519" y="17161"/>
                </a:lnTo>
                <a:close/>
                <a:moveTo>
                  <a:pt x="26988" y="15951"/>
                </a:moveTo>
                <a:lnTo>
                  <a:pt x="28272" y="17236"/>
                </a:lnTo>
                <a:lnTo>
                  <a:pt x="26517" y="17696"/>
                </a:lnTo>
                <a:lnTo>
                  <a:pt x="25628" y="17461"/>
                </a:lnTo>
                <a:lnTo>
                  <a:pt x="25789" y="16883"/>
                </a:lnTo>
                <a:lnTo>
                  <a:pt x="25564" y="16508"/>
                </a:lnTo>
                <a:lnTo>
                  <a:pt x="25949" y="16283"/>
                </a:lnTo>
                <a:lnTo>
                  <a:pt x="26099" y="15705"/>
                </a:lnTo>
                <a:close/>
                <a:moveTo>
                  <a:pt x="23262" y="13896"/>
                </a:moveTo>
                <a:lnTo>
                  <a:pt x="24129" y="13029"/>
                </a:lnTo>
                <a:lnTo>
                  <a:pt x="24997" y="13896"/>
                </a:lnTo>
                <a:lnTo>
                  <a:pt x="24997" y="14528"/>
                </a:lnTo>
                <a:lnTo>
                  <a:pt x="24129" y="15095"/>
                </a:lnTo>
                <a:lnTo>
                  <a:pt x="23262" y="14528"/>
                </a:lnTo>
                <a:close/>
                <a:moveTo>
                  <a:pt x="21560" y="15652"/>
                </a:moveTo>
                <a:lnTo>
                  <a:pt x="21849" y="15298"/>
                </a:lnTo>
                <a:lnTo>
                  <a:pt x="21635" y="14271"/>
                </a:lnTo>
                <a:lnTo>
                  <a:pt x="22674" y="14485"/>
                </a:lnTo>
                <a:lnTo>
                  <a:pt x="23048" y="14110"/>
                </a:lnTo>
                <a:lnTo>
                  <a:pt x="23048" y="14645"/>
                </a:lnTo>
                <a:lnTo>
                  <a:pt x="23862" y="15181"/>
                </a:lnTo>
                <a:lnTo>
                  <a:pt x="23080" y="15395"/>
                </a:lnTo>
                <a:lnTo>
                  <a:pt x="22791" y="16272"/>
                </a:lnTo>
                <a:lnTo>
                  <a:pt x="22010" y="15566"/>
                </a:lnTo>
                <a:close/>
                <a:moveTo>
                  <a:pt x="21346" y="15909"/>
                </a:moveTo>
                <a:lnTo>
                  <a:pt x="21946" y="15801"/>
                </a:lnTo>
                <a:lnTo>
                  <a:pt x="22716" y="16497"/>
                </a:lnTo>
                <a:lnTo>
                  <a:pt x="22395" y="17493"/>
                </a:lnTo>
                <a:lnTo>
                  <a:pt x="21828" y="17696"/>
                </a:lnTo>
                <a:lnTo>
                  <a:pt x="20318" y="17140"/>
                </a:lnTo>
                <a:close/>
                <a:moveTo>
                  <a:pt x="21014" y="15962"/>
                </a:moveTo>
                <a:lnTo>
                  <a:pt x="20104" y="17065"/>
                </a:lnTo>
                <a:lnTo>
                  <a:pt x="19494" y="16840"/>
                </a:lnTo>
                <a:lnTo>
                  <a:pt x="19612" y="16208"/>
                </a:lnTo>
                <a:lnTo>
                  <a:pt x="19612" y="16208"/>
                </a:lnTo>
                <a:lnTo>
                  <a:pt x="21014" y="15962"/>
                </a:lnTo>
                <a:close/>
                <a:moveTo>
                  <a:pt x="21014" y="19666"/>
                </a:moveTo>
                <a:lnTo>
                  <a:pt x="19612" y="19420"/>
                </a:lnTo>
                <a:lnTo>
                  <a:pt x="19505" y="18788"/>
                </a:lnTo>
                <a:lnTo>
                  <a:pt x="20104" y="18563"/>
                </a:lnTo>
                <a:close/>
                <a:moveTo>
                  <a:pt x="20169" y="17322"/>
                </a:moveTo>
                <a:lnTo>
                  <a:pt x="21507" y="17814"/>
                </a:lnTo>
                <a:lnTo>
                  <a:pt x="20169" y="18306"/>
                </a:lnTo>
                <a:lnTo>
                  <a:pt x="19762" y="17814"/>
                </a:lnTo>
                <a:close/>
                <a:moveTo>
                  <a:pt x="21346" y="19720"/>
                </a:moveTo>
                <a:lnTo>
                  <a:pt x="20318" y="18488"/>
                </a:lnTo>
                <a:lnTo>
                  <a:pt x="21828" y="17932"/>
                </a:lnTo>
                <a:lnTo>
                  <a:pt x="22395" y="18135"/>
                </a:lnTo>
                <a:lnTo>
                  <a:pt x="22716" y="19131"/>
                </a:lnTo>
                <a:lnTo>
                  <a:pt x="21946" y="19827"/>
                </a:lnTo>
                <a:close/>
                <a:moveTo>
                  <a:pt x="23048" y="20983"/>
                </a:moveTo>
                <a:lnTo>
                  <a:pt x="23048" y="21507"/>
                </a:lnTo>
                <a:lnTo>
                  <a:pt x="22674" y="21133"/>
                </a:lnTo>
                <a:lnTo>
                  <a:pt x="21635" y="21357"/>
                </a:lnTo>
                <a:lnTo>
                  <a:pt x="21860" y="20330"/>
                </a:lnTo>
                <a:lnTo>
                  <a:pt x="21560" y="19976"/>
                </a:lnTo>
                <a:lnTo>
                  <a:pt x="22010" y="20051"/>
                </a:lnTo>
                <a:lnTo>
                  <a:pt x="22791" y="19356"/>
                </a:lnTo>
                <a:lnTo>
                  <a:pt x="23080" y="20233"/>
                </a:lnTo>
                <a:lnTo>
                  <a:pt x="23873" y="20447"/>
                </a:lnTo>
                <a:close/>
                <a:moveTo>
                  <a:pt x="24997" y="21732"/>
                </a:moveTo>
                <a:lnTo>
                  <a:pt x="24129" y="22599"/>
                </a:lnTo>
                <a:lnTo>
                  <a:pt x="23262" y="21732"/>
                </a:lnTo>
                <a:lnTo>
                  <a:pt x="23262" y="21100"/>
                </a:lnTo>
                <a:lnTo>
                  <a:pt x="24129" y="20533"/>
                </a:lnTo>
                <a:lnTo>
                  <a:pt x="24997" y="21100"/>
                </a:lnTo>
                <a:close/>
                <a:moveTo>
                  <a:pt x="26677" y="19987"/>
                </a:moveTo>
                <a:lnTo>
                  <a:pt x="26142" y="20522"/>
                </a:lnTo>
                <a:lnTo>
                  <a:pt x="26656" y="21036"/>
                </a:lnTo>
                <a:lnTo>
                  <a:pt x="26656" y="21357"/>
                </a:lnTo>
                <a:lnTo>
                  <a:pt x="25585" y="21133"/>
                </a:lnTo>
                <a:lnTo>
                  <a:pt x="25221" y="21507"/>
                </a:lnTo>
                <a:lnTo>
                  <a:pt x="25221" y="20983"/>
                </a:lnTo>
                <a:lnTo>
                  <a:pt x="24397" y="20447"/>
                </a:lnTo>
                <a:lnTo>
                  <a:pt x="25179" y="20233"/>
                </a:lnTo>
                <a:lnTo>
                  <a:pt x="25478" y="19323"/>
                </a:lnTo>
                <a:lnTo>
                  <a:pt x="25757" y="19484"/>
                </a:lnTo>
                <a:lnTo>
                  <a:pt x="25949" y="20191"/>
                </a:lnTo>
                <a:close/>
                <a:moveTo>
                  <a:pt x="26099" y="17814"/>
                </a:moveTo>
                <a:lnTo>
                  <a:pt x="25510" y="17975"/>
                </a:lnTo>
                <a:lnTo>
                  <a:pt x="25254" y="17814"/>
                </a:lnTo>
                <a:lnTo>
                  <a:pt x="25510" y="17653"/>
                </a:lnTo>
                <a:close/>
                <a:moveTo>
                  <a:pt x="25371" y="16604"/>
                </a:moveTo>
                <a:lnTo>
                  <a:pt x="25553" y="16915"/>
                </a:lnTo>
                <a:lnTo>
                  <a:pt x="25403" y="17471"/>
                </a:lnTo>
                <a:lnTo>
                  <a:pt x="25050" y="17686"/>
                </a:lnTo>
                <a:lnTo>
                  <a:pt x="24076" y="17086"/>
                </a:lnTo>
                <a:close/>
                <a:moveTo>
                  <a:pt x="22909" y="16626"/>
                </a:moveTo>
                <a:lnTo>
                  <a:pt x="23584" y="17043"/>
                </a:lnTo>
                <a:lnTo>
                  <a:pt x="22663" y="17386"/>
                </a:lnTo>
                <a:close/>
                <a:moveTo>
                  <a:pt x="22310" y="17868"/>
                </a:moveTo>
                <a:lnTo>
                  <a:pt x="22310" y="17878"/>
                </a:lnTo>
                <a:lnTo>
                  <a:pt x="22149" y="17814"/>
                </a:lnTo>
                <a:lnTo>
                  <a:pt x="22310" y="17750"/>
                </a:lnTo>
                <a:lnTo>
                  <a:pt x="22310" y="17750"/>
                </a:lnTo>
                <a:lnTo>
                  <a:pt x="22492" y="17686"/>
                </a:lnTo>
                <a:lnTo>
                  <a:pt x="22567" y="17653"/>
                </a:lnTo>
                <a:lnTo>
                  <a:pt x="22567" y="17653"/>
                </a:lnTo>
                <a:lnTo>
                  <a:pt x="23819" y="17182"/>
                </a:lnTo>
                <a:lnTo>
                  <a:pt x="24836" y="17814"/>
                </a:lnTo>
                <a:lnTo>
                  <a:pt x="23819" y="18435"/>
                </a:lnTo>
                <a:lnTo>
                  <a:pt x="22310" y="17868"/>
                </a:lnTo>
                <a:close/>
                <a:moveTo>
                  <a:pt x="22663" y="18232"/>
                </a:moveTo>
                <a:lnTo>
                  <a:pt x="23584" y="18585"/>
                </a:lnTo>
                <a:lnTo>
                  <a:pt x="22909" y="18992"/>
                </a:lnTo>
                <a:close/>
                <a:moveTo>
                  <a:pt x="25371" y="19024"/>
                </a:moveTo>
                <a:lnTo>
                  <a:pt x="24076" y="18542"/>
                </a:lnTo>
                <a:lnTo>
                  <a:pt x="25050" y="17942"/>
                </a:lnTo>
                <a:lnTo>
                  <a:pt x="25403" y="18157"/>
                </a:lnTo>
                <a:lnTo>
                  <a:pt x="25553" y="18713"/>
                </a:lnTo>
                <a:close/>
                <a:moveTo>
                  <a:pt x="24108" y="20287"/>
                </a:moveTo>
                <a:lnTo>
                  <a:pt x="23252" y="20051"/>
                </a:lnTo>
                <a:lnTo>
                  <a:pt x="22973" y="19206"/>
                </a:lnTo>
                <a:lnTo>
                  <a:pt x="23840" y="18681"/>
                </a:lnTo>
                <a:lnTo>
                  <a:pt x="25286" y="19227"/>
                </a:lnTo>
                <a:lnTo>
                  <a:pt x="25007" y="20051"/>
                </a:lnTo>
                <a:lnTo>
                  <a:pt x="24151" y="20287"/>
                </a:lnTo>
                <a:lnTo>
                  <a:pt x="24129" y="20276"/>
                </a:lnTo>
                <a:close/>
                <a:moveTo>
                  <a:pt x="24151" y="15341"/>
                </a:moveTo>
                <a:lnTo>
                  <a:pt x="25007" y="15577"/>
                </a:lnTo>
                <a:lnTo>
                  <a:pt x="25286" y="16401"/>
                </a:lnTo>
                <a:lnTo>
                  <a:pt x="23840" y="16947"/>
                </a:lnTo>
                <a:lnTo>
                  <a:pt x="22973" y="16412"/>
                </a:lnTo>
                <a:lnTo>
                  <a:pt x="23252" y="15577"/>
                </a:lnTo>
                <a:lnTo>
                  <a:pt x="24108" y="15341"/>
                </a:lnTo>
                <a:lnTo>
                  <a:pt x="24129" y="15352"/>
                </a:lnTo>
                <a:close/>
                <a:moveTo>
                  <a:pt x="26988" y="19677"/>
                </a:moveTo>
                <a:lnTo>
                  <a:pt x="26099" y="19923"/>
                </a:lnTo>
                <a:lnTo>
                  <a:pt x="25949" y="19345"/>
                </a:lnTo>
                <a:lnTo>
                  <a:pt x="25564" y="19120"/>
                </a:lnTo>
                <a:lnTo>
                  <a:pt x="25789" y="18745"/>
                </a:lnTo>
                <a:lnTo>
                  <a:pt x="25628" y="18167"/>
                </a:lnTo>
                <a:lnTo>
                  <a:pt x="26517" y="17932"/>
                </a:lnTo>
                <a:lnTo>
                  <a:pt x="28272" y="18392"/>
                </a:lnTo>
                <a:lnTo>
                  <a:pt x="28272" y="18392"/>
                </a:lnTo>
                <a:close/>
                <a:moveTo>
                  <a:pt x="28925" y="19163"/>
                </a:moveTo>
                <a:lnTo>
                  <a:pt x="27416" y="19570"/>
                </a:lnTo>
                <a:lnTo>
                  <a:pt x="28519" y="18467"/>
                </a:lnTo>
                <a:lnTo>
                  <a:pt x="29065" y="18606"/>
                </a:lnTo>
                <a:close/>
                <a:moveTo>
                  <a:pt x="28850" y="17814"/>
                </a:moveTo>
                <a:lnTo>
                  <a:pt x="28454" y="18221"/>
                </a:lnTo>
                <a:lnTo>
                  <a:pt x="26945" y="17814"/>
                </a:lnTo>
                <a:lnTo>
                  <a:pt x="28454" y="17407"/>
                </a:lnTo>
                <a:close/>
                <a:moveTo>
                  <a:pt x="30852" y="19805"/>
                </a:moveTo>
                <a:lnTo>
                  <a:pt x="30445" y="21315"/>
                </a:lnTo>
                <a:lnTo>
                  <a:pt x="30039" y="19805"/>
                </a:lnTo>
                <a:lnTo>
                  <a:pt x="30445" y="19409"/>
                </a:lnTo>
                <a:close/>
                <a:moveTo>
                  <a:pt x="33486" y="19570"/>
                </a:moveTo>
                <a:lnTo>
                  <a:pt x="31976" y="19163"/>
                </a:lnTo>
                <a:lnTo>
                  <a:pt x="31826" y="18606"/>
                </a:lnTo>
                <a:lnTo>
                  <a:pt x="32383" y="18467"/>
                </a:lnTo>
                <a:close/>
                <a:moveTo>
                  <a:pt x="33957" y="17814"/>
                </a:moveTo>
                <a:lnTo>
                  <a:pt x="32447" y="18221"/>
                </a:lnTo>
                <a:lnTo>
                  <a:pt x="32041" y="17814"/>
                </a:lnTo>
                <a:lnTo>
                  <a:pt x="32447" y="17407"/>
                </a:lnTo>
                <a:close/>
                <a:moveTo>
                  <a:pt x="35113" y="18745"/>
                </a:moveTo>
                <a:lnTo>
                  <a:pt x="35327" y="19120"/>
                </a:lnTo>
                <a:lnTo>
                  <a:pt x="34952" y="19345"/>
                </a:lnTo>
                <a:lnTo>
                  <a:pt x="34792" y="19923"/>
                </a:lnTo>
                <a:lnTo>
                  <a:pt x="33903" y="19677"/>
                </a:lnTo>
                <a:lnTo>
                  <a:pt x="32619" y="18392"/>
                </a:lnTo>
                <a:lnTo>
                  <a:pt x="34374" y="17932"/>
                </a:lnTo>
                <a:lnTo>
                  <a:pt x="35263" y="18167"/>
                </a:lnTo>
                <a:close/>
                <a:moveTo>
                  <a:pt x="18306" y="20169"/>
                </a:moveTo>
                <a:lnTo>
                  <a:pt x="17813" y="21507"/>
                </a:lnTo>
                <a:lnTo>
                  <a:pt x="17321" y="20169"/>
                </a:lnTo>
                <a:lnTo>
                  <a:pt x="17813" y="19762"/>
                </a:lnTo>
                <a:close/>
                <a:moveTo>
                  <a:pt x="14613" y="15962"/>
                </a:moveTo>
                <a:lnTo>
                  <a:pt x="16026" y="16208"/>
                </a:lnTo>
                <a:lnTo>
                  <a:pt x="16026" y="16208"/>
                </a:lnTo>
                <a:lnTo>
                  <a:pt x="16133" y="16840"/>
                </a:lnTo>
                <a:lnTo>
                  <a:pt x="15533" y="17065"/>
                </a:lnTo>
                <a:close/>
                <a:moveTo>
                  <a:pt x="14120" y="17814"/>
                </a:moveTo>
                <a:lnTo>
                  <a:pt x="15458" y="17322"/>
                </a:lnTo>
                <a:lnTo>
                  <a:pt x="15865" y="17814"/>
                </a:lnTo>
                <a:lnTo>
                  <a:pt x="15458" y="18306"/>
                </a:lnTo>
                <a:close/>
                <a:moveTo>
                  <a:pt x="16026" y="19420"/>
                </a:moveTo>
                <a:lnTo>
                  <a:pt x="14613" y="19666"/>
                </a:lnTo>
                <a:lnTo>
                  <a:pt x="15533" y="18563"/>
                </a:lnTo>
                <a:lnTo>
                  <a:pt x="16133" y="18788"/>
                </a:lnTo>
                <a:close/>
                <a:moveTo>
                  <a:pt x="13232" y="18135"/>
                </a:moveTo>
                <a:lnTo>
                  <a:pt x="13799" y="17932"/>
                </a:lnTo>
                <a:lnTo>
                  <a:pt x="15309" y="18488"/>
                </a:lnTo>
                <a:lnTo>
                  <a:pt x="14281" y="19720"/>
                </a:lnTo>
                <a:lnTo>
                  <a:pt x="13681" y="19827"/>
                </a:lnTo>
                <a:lnTo>
                  <a:pt x="12911" y="19131"/>
                </a:lnTo>
                <a:close/>
                <a:moveTo>
                  <a:pt x="12911" y="16497"/>
                </a:moveTo>
                <a:lnTo>
                  <a:pt x="13681" y="15801"/>
                </a:lnTo>
                <a:lnTo>
                  <a:pt x="14281" y="15909"/>
                </a:lnTo>
                <a:lnTo>
                  <a:pt x="15309" y="17140"/>
                </a:lnTo>
                <a:lnTo>
                  <a:pt x="13799" y="17696"/>
                </a:lnTo>
                <a:lnTo>
                  <a:pt x="13232" y="17493"/>
                </a:lnTo>
                <a:close/>
                <a:moveTo>
                  <a:pt x="18648" y="16380"/>
                </a:moveTo>
                <a:lnTo>
                  <a:pt x="19376" y="16251"/>
                </a:lnTo>
                <a:lnTo>
                  <a:pt x="19248" y="16979"/>
                </a:lnTo>
                <a:lnTo>
                  <a:pt x="19955" y="17236"/>
                </a:lnTo>
                <a:lnTo>
                  <a:pt x="19473" y="17814"/>
                </a:lnTo>
                <a:lnTo>
                  <a:pt x="19955" y="18381"/>
                </a:lnTo>
                <a:lnTo>
                  <a:pt x="19248" y="18649"/>
                </a:lnTo>
                <a:lnTo>
                  <a:pt x="19376" y="19377"/>
                </a:lnTo>
                <a:lnTo>
                  <a:pt x="18648" y="19248"/>
                </a:lnTo>
                <a:lnTo>
                  <a:pt x="18392" y="19955"/>
                </a:lnTo>
                <a:lnTo>
                  <a:pt x="17813" y="19473"/>
                </a:lnTo>
                <a:lnTo>
                  <a:pt x="17246" y="19955"/>
                </a:lnTo>
                <a:lnTo>
                  <a:pt x="16989" y="19248"/>
                </a:lnTo>
                <a:lnTo>
                  <a:pt x="16251" y="19377"/>
                </a:lnTo>
                <a:lnTo>
                  <a:pt x="16379" y="18649"/>
                </a:lnTo>
                <a:lnTo>
                  <a:pt x="15672" y="18381"/>
                </a:lnTo>
                <a:lnTo>
                  <a:pt x="16154" y="17814"/>
                </a:lnTo>
                <a:lnTo>
                  <a:pt x="15672" y="17236"/>
                </a:lnTo>
                <a:lnTo>
                  <a:pt x="16379" y="16979"/>
                </a:lnTo>
                <a:lnTo>
                  <a:pt x="16251" y="16251"/>
                </a:lnTo>
                <a:lnTo>
                  <a:pt x="16989" y="16380"/>
                </a:lnTo>
                <a:lnTo>
                  <a:pt x="17246" y="15673"/>
                </a:lnTo>
                <a:lnTo>
                  <a:pt x="17813" y="16155"/>
                </a:lnTo>
                <a:lnTo>
                  <a:pt x="18392" y="15673"/>
                </a:lnTo>
                <a:close/>
                <a:moveTo>
                  <a:pt x="17321" y="15459"/>
                </a:moveTo>
                <a:lnTo>
                  <a:pt x="17813" y="14121"/>
                </a:lnTo>
                <a:lnTo>
                  <a:pt x="18306" y="15459"/>
                </a:lnTo>
                <a:lnTo>
                  <a:pt x="17813" y="15866"/>
                </a:lnTo>
                <a:close/>
                <a:moveTo>
                  <a:pt x="26656" y="14592"/>
                </a:moveTo>
                <a:lnTo>
                  <a:pt x="26142" y="15106"/>
                </a:lnTo>
                <a:lnTo>
                  <a:pt x="26677" y="15641"/>
                </a:lnTo>
                <a:lnTo>
                  <a:pt x="25949" y="15438"/>
                </a:lnTo>
                <a:lnTo>
                  <a:pt x="25757" y="16144"/>
                </a:lnTo>
                <a:lnTo>
                  <a:pt x="25478" y="16305"/>
                </a:lnTo>
                <a:lnTo>
                  <a:pt x="25179" y="15395"/>
                </a:lnTo>
                <a:lnTo>
                  <a:pt x="24397" y="15181"/>
                </a:lnTo>
                <a:lnTo>
                  <a:pt x="25221" y="14645"/>
                </a:lnTo>
                <a:lnTo>
                  <a:pt x="25221" y="14121"/>
                </a:lnTo>
                <a:lnTo>
                  <a:pt x="25585" y="14485"/>
                </a:lnTo>
                <a:lnTo>
                  <a:pt x="26656" y="14260"/>
                </a:lnTo>
                <a:close/>
                <a:moveTo>
                  <a:pt x="36783" y="15341"/>
                </a:moveTo>
                <a:lnTo>
                  <a:pt x="37639" y="15577"/>
                </a:lnTo>
                <a:lnTo>
                  <a:pt x="37918" y="16412"/>
                </a:lnTo>
                <a:lnTo>
                  <a:pt x="37061" y="16947"/>
                </a:lnTo>
                <a:lnTo>
                  <a:pt x="35616" y="16401"/>
                </a:lnTo>
                <a:lnTo>
                  <a:pt x="35884" y="15577"/>
                </a:lnTo>
                <a:lnTo>
                  <a:pt x="36740" y="15341"/>
                </a:lnTo>
                <a:lnTo>
                  <a:pt x="36761" y="15352"/>
                </a:lnTo>
                <a:close/>
                <a:moveTo>
                  <a:pt x="43912" y="16380"/>
                </a:moveTo>
                <a:lnTo>
                  <a:pt x="44640" y="16251"/>
                </a:lnTo>
                <a:lnTo>
                  <a:pt x="44523" y="16979"/>
                </a:lnTo>
                <a:lnTo>
                  <a:pt x="45218" y="17236"/>
                </a:lnTo>
                <a:lnTo>
                  <a:pt x="44737" y="17814"/>
                </a:lnTo>
                <a:lnTo>
                  <a:pt x="45218" y="18381"/>
                </a:lnTo>
                <a:lnTo>
                  <a:pt x="44523" y="18649"/>
                </a:lnTo>
                <a:lnTo>
                  <a:pt x="44640" y="19377"/>
                </a:lnTo>
                <a:lnTo>
                  <a:pt x="43912" y="19248"/>
                </a:lnTo>
                <a:lnTo>
                  <a:pt x="43655" y="19955"/>
                </a:lnTo>
                <a:lnTo>
                  <a:pt x="43077" y="19473"/>
                </a:lnTo>
                <a:lnTo>
                  <a:pt x="42510" y="19955"/>
                </a:lnTo>
                <a:lnTo>
                  <a:pt x="42253" y="19248"/>
                </a:lnTo>
                <a:lnTo>
                  <a:pt x="41514" y="19377"/>
                </a:lnTo>
                <a:lnTo>
                  <a:pt x="41643" y="18649"/>
                </a:lnTo>
                <a:lnTo>
                  <a:pt x="40947" y="18381"/>
                </a:lnTo>
                <a:lnTo>
                  <a:pt x="41418" y="17814"/>
                </a:lnTo>
                <a:lnTo>
                  <a:pt x="40947" y="17236"/>
                </a:lnTo>
                <a:lnTo>
                  <a:pt x="41643" y="16979"/>
                </a:lnTo>
                <a:lnTo>
                  <a:pt x="41514" y="16251"/>
                </a:lnTo>
                <a:lnTo>
                  <a:pt x="42253" y="16380"/>
                </a:lnTo>
                <a:lnTo>
                  <a:pt x="42510" y="15673"/>
                </a:lnTo>
                <a:lnTo>
                  <a:pt x="43077" y="16155"/>
                </a:lnTo>
                <a:lnTo>
                  <a:pt x="43655" y="15673"/>
                </a:lnTo>
                <a:close/>
                <a:moveTo>
                  <a:pt x="42585" y="15459"/>
                </a:moveTo>
                <a:lnTo>
                  <a:pt x="43077" y="14121"/>
                </a:lnTo>
                <a:lnTo>
                  <a:pt x="43570" y="15459"/>
                </a:lnTo>
                <a:lnTo>
                  <a:pt x="43077" y="15866"/>
                </a:lnTo>
                <a:close/>
                <a:moveTo>
                  <a:pt x="48312" y="23049"/>
                </a:moveTo>
                <a:lnTo>
                  <a:pt x="47092" y="23049"/>
                </a:lnTo>
                <a:lnTo>
                  <a:pt x="46642" y="22599"/>
                </a:lnTo>
                <a:lnTo>
                  <a:pt x="46856" y="21582"/>
                </a:lnTo>
                <a:lnTo>
                  <a:pt x="47873" y="21379"/>
                </a:lnTo>
                <a:lnTo>
                  <a:pt x="48312" y="21818"/>
                </a:lnTo>
                <a:close/>
                <a:moveTo>
                  <a:pt x="45090" y="21946"/>
                </a:moveTo>
                <a:lnTo>
                  <a:pt x="44394" y="22717"/>
                </a:lnTo>
                <a:lnTo>
                  <a:pt x="43409" y="22396"/>
                </a:lnTo>
                <a:lnTo>
                  <a:pt x="43195" y="21828"/>
                </a:lnTo>
                <a:lnTo>
                  <a:pt x="43752" y="20319"/>
                </a:lnTo>
                <a:lnTo>
                  <a:pt x="44983" y="21347"/>
                </a:lnTo>
                <a:close/>
                <a:moveTo>
                  <a:pt x="43024" y="22310"/>
                </a:moveTo>
                <a:lnTo>
                  <a:pt x="43024" y="22310"/>
                </a:lnTo>
                <a:lnTo>
                  <a:pt x="43077" y="22139"/>
                </a:lnTo>
                <a:lnTo>
                  <a:pt x="43142" y="22310"/>
                </a:lnTo>
                <a:lnTo>
                  <a:pt x="43142" y="22310"/>
                </a:lnTo>
                <a:lnTo>
                  <a:pt x="43206" y="22481"/>
                </a:lnTo>
                <a:lnTo>
                  <a:pt x="43238" y="22567"/>
                </a:lnTo>
                <a:lnTo>
                  <a:pt x="43238" y="22567"/>
                </a:lnTo>
                <a:lnTo>
                  <a:pt x="43709" y="23809"/>
                </a:lnTo>
                <a:lnTo>
                  <a:pt x="43077" y="24836"/>
                </a:lnTo>
                <a:lnTo>
                  <a:pt x="42457" y="23809"/>
                </a:lnTo>
                <a:lnTo>
                  <a:pt x="42928" y="22567"/>
                </a:lnTo>
                <a:lnTo>
                  <a:pt x="42928" y="22567"/>
                </a:lnTo>
                <a:lnTo>
                  <a:pt x="42928" y="22567"/>
                </a:lnTo>
                <a:close/>
                <a:moveTo>
                  <a:pt x="42660" y="22653"/>
                </a:moveTo>
                <a:lnTo>
                  <a:pt x="42307" y="23573"/>
                </a:lnTo>
                <a:lnTo>
                  <a:pt x="41900" y="22910"/>
                </a:lnTo>
                <a:close/>
                <a:moveTo>
                  <a:pt x="41172" y="21347"/>
                </a:moveTo>
                <a:lnTo>
                  <a:pt x="42414" y="20319"/>
                </a:lnTo>
                <a:lnTo>
                  <a:pt x="42960" y="21828"/>
                </a:lnTo>
                <a:lnTo>
                  <a:pt x="42756" y="22396"/>
                </a:lnTo>
                <a:lnTo>
                  <a:pt x="41771" y="22717"/>
                </a:lnTo>
                <a:lnTo>
                  <a:pt x="41076" y="21946"/>
                </a:lnTo>
                <a:close/>
                <a:moveTo>
                  <a:pt x="32554" y="22160"/>
                </a:moveTo>
                <a:lnTo>
                  <a:pt x="31976" y="22321"/>
                </a:lnTo>
                <a:lnTo>
                  <a:pt x="31751" y="22695"/>
                </a:lnTo>
                <a:lnTo>
                  <a:pt x="31377" y="22481"/>
                </a:lnTo>
                <a:lnTo>
                  <a:pt x="30799" y="22631"/>
                </a:lnTo>
                <a:lnTo>
                  <a:pt x="30563" y="21743"/>
                </a:lnTo>
                <a:lnTo>
                  <a:pt x="31034" y="19987"/>
                </a:lnTo>
                <a:lnTo>
                  <a:pt x="32308" y="21272"/>
                </a:lnTo>
                <a:close/>
                <a:moveTo>
                  <a:pt x="28583" y="21272"/>
                </a:moveTo>
                <a:lnTo>
                  <a:pt x="29867" y="19987"/>
                </a:lnTo>
                <a:lnTo>
                  <a:pt x="30338" y="21743"/>
                </a:lnTo>
                <a:lnTo>
                  <a:pt x="30092" y="22631"/>
                </a:lnTo>
                <a:lnTo>
                  <a:pt x="29514" y="22481"/>
                </a:lnTo>
                <a:lnTo>
                  <a:pt x="29139" y="22695"/>
                </a:lnTo>
                <a:lnTo>
                  <a:pt x="28925" y="22321"/>
                </a:lnTo>
                <a:lnTo>
                  <a:pt x="28347" y="22160"/>
                </a:lnTo>
                <a:close/>
                <a:moveTo>
                  <a:pt x="25221" y="23263"/>
                </a:moveTo>
                <a:lnTo>
                  <a:pt x="26217" y="23263"/>
                </a:lnTo>
                <a:lnTo>
                  <a:pt x="25510" y="23969"/>
                </a:lnTo>
                <a:lnTo>
                  <a:pt x="25221" y="23680"/>
                </a:lnTo>
                <a:lnTo>
                  <a:pt x="25221" y="23263"/>
                </a:lnTo>
                <a:close/>
                <a:moveTo>
                  <a:pt x="22749" y="23969"/>
                </a:moveTo>
                <a:lnTo>
                  <a:pt x="22042" y="23263"/>
                </a:lnTo>
                <a:lnTo>
                  <a:pt x="23048" y="23263"/>
                </a:lnTo>
                <a:lnTo>
                  <a:pt x="23048" y="23680"/>
                </a:lnTo>
                <a:close/>
                <a:moveTo>
                  <a:pt x="19826" y="21946"/>
                </a:moveTo>
                <a:lnTo>
                  <a:pt x="19130" y="22717"/>
                </a:lnTo>
                <a:lnTo>
                  <a:pt x="18145" y="22396"/>
                </a:lnTo>
                <a:lnTo>
                  <a:pt x="17931" y="21828"/>
                </a:lnTo>
                <a:lnTo>
                  <a:pt x="18488" y="20319"/>
                </a:lnTo>
                <a:lnTo>
                  <a:pt x="19719" y="21347"/>
                </a:lnTo>
                <a:close/>
                <a:moveTo>
                  <a:pt x="17760" y="22310"/>
                </a:moveTo>
                <a:lnTo>
                  <a:pt x="17760" y="22310"/>
                </a:lnTo>
                <a:lnTo>
                  <a:pt x="17813" y="22139"/>
                </a:lnTo>
                <a:lnTo>
                  <a:pt x="17878" y="22310"/>
                </a:lnTo>
                <a:lnTo>
                  <a:pt x="17878" y="22310"/>
                </a:lnTo>
                <a:lnTo>
                  <a:pt x="17931" y="22471"/>
                </a:lnTo>
                <a:lnTo>
                  <a:pt x="17974" y="22567"/>
                </a:lnTo>
                <a:lnTo>
                  <a:pt x="17974" y="22567"/>
                </a:lnTo>
                <a:lnTo>
                  <a:pt x="18445" y="23809"/>
                </a:lnTo>
                <a:lnTo>
                  <a:pt x="17813" y="24836"/>
                </a:lnTo>
                <a:lnTo>
                  <a:pt x="17193" y="23809"/>
                </a:lnTo>
                <a:lnTo>
                  <a:pt x="17664" y="22567"/>
                </a:lnTo>
                <a:lnTo>
                  <a:pt x="17664" y="22567"/>
                </a:lnTo>
                <a:lnTo>
                  <a:pt x="17760" y="22310"/>
                </a:lnTo>
                <a:close/>
                <a:moveTo>
                  <a:pt x="17396" y="22653"/>
                </a:moveTo>
                <a:lnTo>
                  <a:pt x="17043" y="23573"/>
                </a:lnTo>
                <a:lnTo>
                  <a:pt x="16636" y="22910"/>
                </a:lnTo>
                <a:close/>
                <a:moveTo>
                  <a:pt x="15908" y="21347"/>
                </a:moveTo>
                <a:lnTo>
                  <a:pt x="17139" y="20319"/>
                </a:lnTo>
                <a:lnTo>
                  <a:pt x="17696" y="21828"/>
                </a:lnTo>
                <a:lnTo>
                  <a:pt x="17492" y="22396"/>
                </a:lnTo>
                <a:lnTo>
                  <a:pt x="16497" y="22717"/>
                </a:lnTo>
                <a:lnTo>
                  <a:pt x="15812" y="21946"/>
                </a:lnTo>
                <a:close/>
                <a:moveTo>
                  <a:pt x="12579" y="20983"/>
                </a:moveTo>
                <a:lnTo>
                  <a:pt x="11765" y="20447"/>
                </a:lnTo>
                <a:lnTo>
                  <a:pt x="12547" y="20233"/>
                </a:lnTo>
                <a:lnTo>
                  <a:pt x="12836" y="19356"/>
                </a:lnTo>
                <a:lnTo>
                  <a:pt x="13617" y="20051"/>
                </a:lnTo>
                <a:lnTo>
                  <a:pt x="14067" y="19976"/>
                </a:lnTo>
                <a:lnTo>
                  <a:pt x="13778" y="20330"/>
                </a:lnTo>
                <a:lnTo>
                  <a:pt x="13992" y="21357"/>
                </a:lnTo>
                <a:lnTo>
                  <a:pt x="12953" y="21133"/>
                </a:lnTo>
                <a:lnTo>
                  <a:pt x="12579" y="21507"/>
                </a:lnTo>
                <a:close/>
                <a:moveTo>
                  <a:pt x="15812" y="13682"/>
                </a:moveTo>
                <a:lnTo>
                  <a:pt x="16497" y="12911"/>
                </a:lnTo>
                <a:lnTo>
                  <a:pt x="17492" y="13232"/>
                </a:lnTo>
                <a:lnTo>
                  <a:pt x="17696" y="13800"/>
                </a:lnTo>
                <a:lnTo>
                  <a:pt x="17139" y="15309"/>
                </a:lnTo>
                <a:lnTo>
                  <a:pt x="15908" y="14281"/>
                </a:lnTo>
                <a:close/>
                <a:moveTo>
                  <a:pt x="17878" y="13318"/>
                </a:moveTo>
                <a:lnTo>
                  <a:pt x="17878" y="13318"/>
                </a:lnTo>
                <a:lnTo>
                  <a:pt x="17813" y="13478"/>
                </a:lnTo>
                <a:lnTo>
                  <a:pt x="17749" y="13318"/>
                </a:lnTo>
                <a:lnTo>
                  <a:pt x="17760" y="13318"/>
                </a:lnTo>
                <a:lnTo>
                  <a:pt x="17674" y="13093"/>
                </a:lnTo>
                <a:lnTo>
                  <a:pt x="17664" y="13061"/>
                </a:lnTo>
                <a:lnTo>
                  <a:pt x="17653" y="13061"/>
                </a:lnTo>
                <a:lnTo>
                  <a:pt x="17193" y="11809"/>
                </a:lnTo>
                <a:lnTo>
                  <a:pt x="17813" y="10792"/>
                </a:lnTo>
                <a:lnTo>
                  <a:pt x="18445" y="11809"/>
                </a:lnTo>
                <a:close/>
                <a:moveTo>
                  <a:pt x="18242" y="12965"/>
                </a:moveTo>
                <a:lnTo>
                  <a:pt x="18584" y="12044"/>
                </a:lnTo>
                <a:lnTo>
                  <a:pt x="19002" y="12718"/>
                </a:lnTo>
                <a:close/>
                <a:moveTo>
                  <a:pt x="19719" y="14281"/>
                </a:moveTo>
                <a:lnTo>
                  <a:pt x="18488" y="15309"/>
                </a:lnTo>
                <a:lnTo>
                  <a:pt x="17931" y="13800"/>
                </a:lnTo>
                <a:lnTo>
                  <a:pt x="18145" y="13232"/>
                </a:lnTo>
                <a:lnTo>
                  <a:pt x="19130" y="12911"/>
                </a:lnTo>
                <a:lnTo>
                  <a:pt x="19826" y="13682"/>
                </a:lnTo>
                <a:close/>
                <a:moveTo>
                  <a:pt x="23048" y="12579"/>
                </a:moveTo>
                <a:lnTo>
                  <a:pt x="23048" y="13810"/>
                </a:lnTo>
                <a:lnTo>
                  <a:pt x="22599" y="14249"/>
                </a:lnTo>
                <a:lnTo>
                  <a:pt x="21592" y="14035"/>
                </a:lnTo>
                <a:lnTo>
                  <a:pt x="21378" y="13029"/>
                </a:lnTo>
                <a:lnTo>
                  <a:pt x="21828" y="12579"/>
                </a:lnTo>
                <a:close/>
                <a:moveTo>
                  <a:pt x="23048" y="12365"/>
                </a:moveTo>
                <a:lnTo>
                  <a:pt x="22042" y="12365"/>
                </a:lnTo>
                <a:lnTo>
                  <a:pt x="22749" y="11648"/>
                </a:lnTo>
                <a:lnTo>
                  <a:pt x="23048" y="11948"/>
                </a:lnTo>
                <a:close/>
                <a:moveTo>
                  <a:pt x="25510" y="11648"/>
                </a:moveTo>
                <a:lnTo>
                  <a:pt x="26217" y="12365"/>
                </a:lnTo>
                <a:lnTo>
                  <a:pt x="25221" y="12365"/>
                </a:lnTo>
                <a:lnTo>
                  <a:pt x="25221" y="11948"/>
                </a:lnTo>
                <a:close/>
                <a:moveTo>
                  <a:pt x="26677" y="14024"/>
                </a:moveTo>
                <a:lnTo>
                  <a:pt x="26656" y="14024"/>
                </a:lnTo>
                <a:lnTo>
                  <a:pt x="26656" y="14046"/>
                </a:lnTo>
                <a:lnTo>
                  <a:pt x="25660" y="14249"/>
                </a:lnTo>
                <a:lnTo>
                  <a:pt x="25221" y="13810"/>
                </a:lnTo>
                <a:lnTo>
                  <a:pt x="25221" y="12579"/>
                </a:lnTo>
                <a:lnTo>
                  <a:pt x="26442" y="12579"/>
                </a:lnTo>
                <a:lnTo>
                  <a:pt x="26881" y="13029"/>
                </a:lnTo>
                <a:close/>
                <a:moveTo>
                  <a:pt x="28347" y="13468"/>
                </a:moveTo>
                <a:lnTo>
                  <a:pt x="28925" y="13307"/>
                </a:lnTo>
                <a:lnTo>
                  <a:pt x="29139" y="12933"/>
                </a:lnTo>
                <a:lnTo>
                  <a:pt x="29514" y="13147"/>
                </a:lnTo>
                <a:lnTo>
                  <a:pt x="30092" y="12997"/>
                </a:lnTo>
                <a:lnTo>
                  <a:pt x="30338" y="13885"/>
                </a:lnTo>
                <a:lnTo>
                  <a:pt x="29867" y="15641"/>
                </a:lnTo>
                <a:lnTo>
                  <a:pt x="28583" y="14356"/>
                </a:lnTo>
                <a:close/>
                <a:moveTo>
                  <a:pt x="32319" y="14356"/>
                </a:moveTo>
                <a:lnTo>
                  <a:pt x="31034" y="15641"/>
                </a:lnTo>
                <a:lnTo>
                  <a:pt x="30563" y="13885"/>
                </a:lnTo>
                <a:lnTo>
                  <a:pt x="30799" y="12997"/>
                </a:lnTo>
                <a:lnTo>
                  <a:pt x="31377" y="13147"/>
                </a:lnTo>
                <a:lnTo>
                  <a:pt x="31751" y="12933"/>
                </a:lnTo>
                <a:lnTo>
                  <a:pt x="31976" y="13307"/>
                </a:lnTo>
                <a:lnTo>
                  <a:pt x="32554" y="13468"/>
                </a:lnTo>
                <a:close/>
                <a:moveTo>
                  <a:pt x="41076" y="13682"/>
                </a:moveTo>
                <a:lnTo>
                  <a:pt x="41771" y="12911"/>
                </a:lnTo>
                <a:lnTo>
                  <a:pt x="42756" y="13232"/>
                </a:lnTo>
                <a:lnTo>
                  <a:pt x="42960" y="13800"/>
                </a:lnTo>
                <a:lnTo>
                  <a:pt x="42414" y="15309"/>
                </a:lnTo>
                <a:lnTo>
                  <a:pt x="41172" y="14281"/>
                </a:lnTo>
                <a:close/>
                <a:moveTo>
                  <a:pt x="43142" y="13318"/>
                </a:moveTo>
                <a:lnTo>
                  <a:pt x="43142" y="13318"/>
                </a:lnTo>
                <a:lnTo>
                  <a:pt x="43077" y="13478"/>
                </a:lnTo>
                <a:lnTo>
                  <a:pt x="43024" y="13318"/>
                </a:lnTo>
                <a:lnTo>
                  <a:pt x="43024" y="13318"/>
                </a:lnTo>
                <a:lnTo>
                  <a:pt x="42938" y="13093"/>
                </a:lnTo>
                <a:lnTo>
                  <a:pt x="42928" y="13061"/>
                </a:lnTo>
                <a:lnTo>
                  <a:pt x="42928" y="13061"/>
                </a:lnTo>
                <a:lnTo>
                  <a:pt x="42457" y="11809"/>
                </a:lnTo>
                <a:lnTo>
                  <a:pt x="43077" y="10792"/>
                </a:lnTo>
                <a:lnTo>
                  <a:pt x="43709" y="11809"/>
                </a:lnTo>
                <a:lnTo>
                  <a:pt x="43142" y="13318"/>
                </a:lnTo>
                <a:close/>
                <a:moveTo>
                  <a:pt x="43506" y="12965"/>
                </a:moveTo>
                <a:lnTo>
                  <a:pt x="43848" y="12044"/>
                </a:lnTo>
                <a:lnTo>
                  <a:pt x="44266" y="12718"/>
                </a:lnTo>
                <a:close/>
                <a:moveTo>
                  <a:pt x="44983" y="14281"/>
                </a:moveTo>
                <a:lnTo>
                  <a:pt x="43752" y="15309"/>
                </a:lnTo>
                <a:lnTo>
                  <a:pt x="43195" y="13800"/>
                </a:lnTo>
                <a:lnTo>
                  <a:pt x="43409" y="13232"/>
                </a:lnTo>
                <a:lnTo>
                  <a:pt x="44394" y="12911"/>
                </a:lnTo>
                <a:lnTo>
                  <a:pt x="45090" y="13682"/>
                </a:lnTo>
                <a:close/>
                <a:moveTo>
                  <a:pt x="48312" y="12579"/>
                </a:moveTo>
                <a:lnTo>
                  <a:pt x="48312" y="13810"/>
                </a:lnTo>
                <a:lnTo>
                  <a:pt x="47873" y="14249"/>
                </a:lnTo>
                <a:lnTo>
                  <a:pt x="46856" y="14035"/>
                </a:lnTo>
                <a:lnTo>
                  <a:pt x="46642" y="13029"/>
                </a:lnTo>
                <a:lnTo>
                  <a:pt x="47092" y="12579"/>
                </a:lnTo>
                <a:close/>
                <a:moveTo>
                  <a:pt x="48312" y="11948"/>
                </a:moveTo>
                <a:lnTo>
                  <a:pt x="48312" y="12365"/>
                </a:lnTo>
                <a:lnTo>
                  <a:pt x="47306" y="12365"/>
                </a:lnTo>
                <a:lnTo>
                  <a:pt x="48023" y="11648"/>
                </a:lnTo>
                <a:close/>
                <a:moveTo>
                  <a:pt x="50261" y="14528"/>
                </a:moveTo>
                <a:lnTo>
                  <a:pt x="49393" y="15095"/>
                </a:lnTo>
                <a:lnTo>
                  <a:pt x="48537" y="14528"/>
                </a:lnTo>
                <a:lnTo>
                  <a:pt x="48537" y="13896"/>
                </a:lnTo>
                <a:lnTo>
                  <a:pt x="49393" y="13029"/>
                </a:lnTo>
                <a:lnTo>
                  <a:pt x="50261" y="13896"/>
                </a:lnTo>
                <a:close/>
                <a:moveTo>
                  <a:pt x="50261" y="21732"/>
                </a:moveTo>
                <a:lnTo>
                  <a:pt x="49393" y="22599"/>
                </a:lnTo>
                <a:lnTo>
                  <a:pt x="48526" y="21732"/>
                </a:lnTo>
                <a:lnTo>
                  <a:pt x="48526" y="21100"/>
                </a:lnTo>
                <a:lnTo>
                  <a:pt x="49393" y="20533"/>
                </a:lnTo>
                <a:lnTo>
                  <a:pt x="50261" y="21100"/>
                </a:lnTo>
                <a:close/>
                <a:moveTo>
                  <a:pt x="49843" y="23049"/>
                </a:moveTo>
                <a:lnTo>
                  <a:pt x="49554" y="22749"/>
                </a:lnTo>
                <a:lnTo>
                  <a:pt x="50261" y="22042"/>
                </a:lnTo>
                <a:lnTo>
                  <a:pt x="50261" y="23049"/>
                </a:lnTo>
                <a:lnTo>
                  <a:pt x="49843" y="23049"/>
                </a:lnTo>
                <a:close/>
                <a:moveTo>
                  <a:pt x="48312" y="24997"/>
                </a:moveTo>
                <a:lnTo>
                  <a:pt x="47306" y="24997"/>
                </a:lnTo>
                <a:lnTo>
                  <a:pt x="48012" y="24280"/>
                </a:lnTo>
                <a:lnTo>
                  <a:pt x="48312" y="24580"/>
                </a:lnTo>
                <a:close/>
                <a:moveTo>
                  <a:pt x="37853" y="24580"/>
                </a:moveTo>
                <a:lnTo>
                  <a:pt x="38142" y="24280"/>
                </a:lnTo>
                <a:lnTo>
                  <a:pt x="38849" y="24997"/>
                </a:lnTo>
                <a:lnTo>
                  <a:pt x="37853" y="24997"/>
                </a:lnTo>
                <a:close/>
                <a:moveTo>
                  <a:pt x="35380" y="23980"/>
                </a:moveTo>
                <a:lnTo>
                  <a:pt x="34674" y="23263"/>
                </a:lnTo>
                <a:lnTo>
                  <a:pt x="35680" y="23263"/>
                </a:lnTo>
                <a:lnTo>
                  <a:pt x="35680" y="23680"/>
                </a:lnTo>
                <a:close/>
                <a:moveTo>
                  <a:pt x="23776" y="24997"/>
                </a:moveTo>
                <a:lnTo>
                  <a:pt x="23262" y="24997"/>
                </a:lnTo>
                <a:lnTo>
                  <a:pt x="23262" y="24483"/>
                </a:lnTo>
                <a:lnTo>
                  <a:pt x="22909" y="24130"/>
                </a:lnTo>
                <a:lnTo>
                  <a:pt x="23262" y="23766"/>
                </a:lnTo>
                <a:lnTo>
                  <a:pt x="23262" y="23263"/>
                </a:lnTo>
                <a:lnTo>
                  <a:pt x="23776" y="23263"/>
                </a:lnTo>
                <a:lnTo>
                  <a:pt x="24129" y="22910"/>
                </a:lnTo>
                <a:lnTo>
                  <a:pt x="24493" y="23263"/>
                </a:lnTo>
                <a:lnTo>
                  <a:pt x="24997" y="23263"/>
                </a:lnTo>
                <a:lnTo>
                  <a:pt x="24997" y="23766"/>
                </a:lnTo>
                <a:lnTo>
                  <a:pt x="25361" y="24130"/>
                </a:lnTo>
                <a:lnTo>
                  <a:pt x="24997" y="24483"/>
                </a:lnTo>
                <a:lnTo>
                  <a:pt x="24997" y="24997"/>
                </a:lnTo>
                <a:lnTo>
                  <a:pt x="24493" y="24997"/>
                </a:lnTo>
                <a:lnTo>
                  <a:pt x="24129" y="25350"/>
                </a:lnTo>
                <a:lnTo>
                  <a:pt x="23776" y="24997"/>
                </a:lnTo>
                <a:close/>
                <a:moveTo>
                  <a:pt x="12579" y="24580"/>
                </a:moveTo>
                <a:lnTo>
                  <a:pt x="12878" y="24280"/>
                </a:lnTo>
                <a:lnTo>
                  <a:pt x="13585" y="24997"/>
                </a:lnTo>
                <a:lnTo>
                  <a:pt x="12579" y="24997"/>
                </a:lnTo>
                <a:close/>
                <a:moveTo>
                  <a:pt x="10630" y="21100"/>
                </a:moveTo>
                <a:lnTo>
                  <a:pt x="11498" y="20533"/>
                </a:lnTo>
                <a:lnTo>
                  <a:pt x="12365" y="21100"/>
                </a:lnTo>
                <a:lnTo>
                  <a:pt x="12365" y="21732"/>
                </a:lnTo>
                <a:lnTo>
                  <a:pt x="11498" y="22599"/>
                </a:lnTo>
                <a:lnTo>
                  <a:pt x="10630" y="21732"/>
                </a:lnTo>
                <a:close/>
                <a:moveTo>
                  <a:pt x="10630" y="12579"/>
                </a:moveTo>
                <a:lnTo>
                  <a:pt x="11048" y="12579"/>
                </a:lnTo>
                <a:lnTo>
                  <a:pt x="11348" y="12879"/>
                </a:lnTo>
                <a:lnTo>
                  <a:pt x="10630" y="13586"/>
                </a:lnTo>
                <a:close/>
                <a:moveTo>
                  <a:pt x="24493" y="10631"/>
                </a:moveTo>
                <a:lnTo>
                  <a:pt x="24997" y="10631"/>
                </a:lnTo>
                <a:lnTo>
                  <a:pt x="24997" y="11134"/>
                </a:lnTo>
                <a:lnTo>
                  <a:pt x="25361" y="11498"/>
                </a:lnTo>
                <a:lnTo>
                  <a:pt x="24997" y="11851"/>
                </a:lnTo>
                <a:lnTo>
                  <a:pt x="24997" y="12365"/>
                </a:lnTo>
                <a:lnTo>
                  <a:pt x="24493" y="12365"/>
                </a:lnTo>
                <a:lnTo>
                  <a:pt x="24129" y="12718"/>
                </a:lnTo>
                <a:lnTo>
                  <a:pt x="23776" y="12365"/>
                </a:lnTo>
                <a:lnTo>
                  <a:pt x="23262" y="12365"/>
                </a:lnTo>
                <a:lnTo>
                  <a:pt x="23262" y="11851"/>
                </a:lnTo>
                <a:lnTo>
                  <a:pt x="22909" y="11498"/>
                </a:lnTo>
                <a:lnTo>
                  <a:pt x="23262" y="11134"/>
                </a:lnTo>
                <a:lnTo>
                  <a:pt x="23262" y="10631"/>
                </a:lnTo>
                <a:lnTo>
                  <a:pt x="23776" y="10631"/>
                </a:lnTo>
                <a:lnTo>
                  <a:pt x="24129" y="10278"/>
                </a:lnTo>
                <a:lnTo>
                  <a:pt x="24493" y="10631"/>
                </a:lnTo>
                <a:close/>
                <a:moveTo>
                  <a:pt x="35680" y="12579"/>
                </a:moveTo>
                <a:lnTo>
                  <a:pt x="35680" y="13810"/>
                </a:lnTo>
                <a:lnTo>
                  <a:pt x="35231" y="14249"/>
                </a:lnTo>
                <a:lnTo>
                  <a:pt x="34235" y="14046"/>
                </a:lnTo>
                <a:lnTo>
                  <a:pt x="34235" y="14024"/>
                </a:lnTo>
                <a:lnTo>
                  <a:pt x="34224" y="14024"/>
                </a:lnTo>
                <a:lnTo>
                  <a:pt x="34010" y="13029"/>
                </a:lnTo>
                <a:lnTo>
                  <a:pt x="34460" y="12579"/>
                </a:lnTo>
                <a:close/>
                <a:moveTo>
                  <a:pt x="35680" y="12365"/>
                </a:moveTo>
                <a:lnTo>
                  <a:pt x="34674" y="12365"/>
                </a:lnTo>
                <a:lnTo>
                  <a:pt x="35380" y="11648"/>
                </a:lnTo>
                <a:lnTo>
                  <a:pt x="35680" y="11948"/>
                </a:lnTo>
                <a:close/>
                <a:moveTo>
                  <a:pt x="48312" y="11048"/>
                </a:moveTo>
                <a:lnTo>
                  <a:pt x="48023" y="11337"/>
                </a:lnTo>
                <a:lnTo>
                  <a:pt x="47306" y="10631"/>
                </a:lnTo>
                <a:lnTo>
                  <a:pt x="48312" y="10631"/>
                </a:lnTo>
                <a:lnTo>
                  <a:pt x="48312" y="11048"/>
                </a:lnTo>
                <a:close/>
                <a:moveTo>
                  <a:pt x="51941" y="14024"/>
                </a:moveTo>
                <a:lnTo>
                  <a:pt x="51920" y="14024"/>
                </a:lnTo>
                <a:lnTo>
                  <a:pt x="51920" y="14046"/>
                </a:lnTo>
                <a:lnTo>
                  <a:pt x="50924" y="14249"/>
                </a:lnTo>
                <a:lnTo>
                  <a:pt x="50485" y="13810"/>
                </a:lnTo>
                <a:lnTo>
                  <a:pt x="50485" y="12579"/>
                </a:lnTo>
                <a:lnTo>
                  <a:pt x="51706" y="12579"/>
                </a:lnTo>
                <a:lnTo>
                  <a:pt x="52155" y="13029"/>
                </a:lnTo>
                <a:close/>
                <a:moveTo>
                  <a:pt x="54339" y="17022"/>
                </a:moveTo>
                <a:lnTo>
                  <a:pt x="53782" y="17161"/>
                </a:lnTo>
                <a:lnTo>
                  <a:pt x="52680" y="16058"/>
                </a:lnTo>
                <a:lnTo>
                  <a:pt x="54189" y="16465"/>
                </a:lnTo>
                <a:close/>
                <a:moveTo>
                  <a:pt x="43880" y="29065"/>
                </a:moveTo>
                <a:lnTo>
                  <a:pt x="43730" y="28519"/>
                </a:lnTo>
                <a:lnTo>
                  <a:pt x="44833" y="27416"/>
                </a:lnTo>
                <a:lnTo>
                  <a:pt x="44426" y="28915"/>
                </a:lnTo>
                <a:close/>
                <a:moveTo>
                  <a:pt x="41332" y="27406"/>
                </a:moveTo>
                <a:lnTo>
                  <a:pt x="42435" y="28519"/>
                </a:lnTo>
                <a:lnTo>
                  <a:pt x="42285" y="29065"/>
                </a:lnTo>
                <a:lnTo>
                  <a:pt x="41729" y="28915"/>
                </a:lnTo>
                <a:close/>
                <a:moveTo>
                  <a:pt x="31420" y="28765"/>
                </a:moveTo>
                <a:lnTo>
                  <a:pt x="31195" y="28155"/>
                </a:lnTo>
                <a:lnTo>
                  <a:pt x="31195" y="28155"/>
                </a:lnTo>
                <a:lnTo>
                  <a:pt x="32297" y="27245"/>
                </a:lnTo>
                <a:lnTo>
                  <a:pt x="32051" y="28647"/>
                </a:lnTo>
                <a:close/>
                <a:moveTo>
                  <a:pt x="28840" y="28647"/>
                </a:moveTo>
                <a:lnTo>
                  <a:pt x="28604" y="27245"/>
                </a:lnTo>
                <a:lnTo>
                  <a:pt x="29696" y="28155"/>
                </a:lnTo>
                <a:lnTo>
                  <a:pt x="29471" y="28765"/>
                </a:lnTo>
                <a:close/>
                <a:moveTo>
                  <a:pt x="24997" y="27159"/>
                </a:moveTo>
                <a:lnTo>
                  <a:pt x="24129" y="27727"/>
                </a:lnTo>
                <a:lnTo>
                  <a:pt x="23262" y="27159"/>
                </a:lnTo>
                <a:lnTo>
                  <a:pt x="23262" y="26528"/>
                </a:lnTo>
                <a:lnTo>
                  <a:pt x="24129" y="25661"/>
                </a:lnTo>
                <a:lnTo>
                  <a:pt x="24997" y="26528"/>
                </a:lnTo>
                <a:close/>
                <a:moveTo>
                  <a:pt x="18606" y="29065"/>
                </a:moveTo>
                <a:lnTo>
                  <a:pt x="18467" y="28519"/>
                </a:lnTo>
                <a:lnTo>
                  <a:pt x="19569" y="27416"/>
                </a:lnTo>
                <a:lnTo>
                  <a:pt x="19162" y="28915"/>
                </a:lnTo>
                <a:close/>
                <a:moveTo>
                  <a:pt x="16058" y="27406"/>
                </a:moveTo>
                <a:lnTo>
                  <a:pt x="17171" y="28519"/>
                </a:lnTo>
                <a:lnTo>
                  <a:pt x="17021" y="29065"/>
                </a:lnTo>
                <a:lnTo>
                  <a:pt x="16465" y="28915"/>
                </a:lnTo>
                <a:close/>
                <a:moveTo>
                  <a:pt x="8950" y="21604"/>
                </a:moveTo>
                <a:lnTo>
                  <a:pt x="8971" y="21604"/>
                </a:lnTo>
                <a:lnTo>
                  <a:pt x="8971" y="21582"/>
                </a:lnTo>
                <a:lnTo>
                  <a:pt x="9967" y="21379"/>
                </a:lnTo>
                <a:lnTo>
                  <a:pt x="10416" y="21818"/>
                </a:lnTo>
                <a:lnTo>
                  <a:pt x="10416" y="23049"/>
                </a:lnTo>
                <a:lnTo>
                  <a:pt x="9185" y="23049"/>
                </a:lnTo>
                <a:lnTo>
                  <a:pt x="8746" y="22599"/>
                </a:lnTo>
                <a:close/>
                <a:moveTo>
                  <a:pt x="10630" y="10631"/>
                </a:moveTo>
                <a:lnTo>
                  <a:pt x="11144" y="10631"/>
                </a:lnTo>
                <a:lnTo>
                  <a:pt x="11498" y="10278"/>
                </a:lnTo>
                <a:lnTo>
                  <a:pt x="11861" y="10631"/>
                </a:lnTo>
                <a:lnTo>
                  <a:pt x="12365" y="10631"/>
                </a:lnTo>
                <a:lnTo>
                  <a:pt x="12365" y="11134"/>
                </a:lnTo>
                <a:lnTo>
                  <a:pt x="12729" y="11498"/>
                </a:lnTo>
                <a:lnTo>
                  <a:pt x="12365" y="11851"/>
                </a:lnTo>
                <a:lnTo>
                  <a:pt x="12365" y="12365"/>
                </a:lnTo>
                <a:lnTo>
                  <a:pt x="11861" y="12365"/>
                </a:lnTo>
                <a:lnTo>
                  <a:pt x="11498" y="12718"/>
                </a:lnTo>
                <a:lnTo>
                  <a:pt x="11144" y="12365"/>
                </a:lnTo>
                <a:lnTo>
                  <a:pt x="10630" y="12365"/>
                </a:lnTo>
                <a:lnTo>
                  <a:pt x="10630" y="11851"/>
                </a:lnTo>
                <a:lnTo>
                  <a:pt x="10277" y="11498"/>
                </a:lnTo>
                <a:lnTo>
                  <a:pt x="10630" y="11134"/>
                </a:lnTo>
                <a:close/>
                <a:moveTo>
                  <a:pt x="17021" y="6563"/>
                </a:moveTo>
                <a:lnTo>
                  <a:pt x="17171" y="7109"/>
                </a:lnTo>
                <a:lnTo>
                  <a:pt x="16058" y="8212"/>
                </a:lnTo>
                <a:lnTo>
                  <a:pt x="16465" y="6702"/>
                </a:lnTo>
                <a:close/>
                <a:moveTo>
                  <a:pt x="19162" y="6702"/>
                </a:moveTo>
                <a:lnTo>
                  <a:pt x="19569" y="8212"/>
                </a:lnTo>
                <a:lnTo>
                  <a:pt x="18467" y="7109"/>
                </a:lnTo>
                <a:lnTo>
                  <a:pt x="18616" y="6563"/>
                </a:lnTo>
                <a:close/>
                <a:moveTo>
                  <a:pt x="23262" y="8469"/>
                </a:moveTo>
                <a:lnTo>
                  <a:pt x="24129" y="7901"/>
                </a:lnTo>
                <a:lnTo>
                  <a:pt x="24997" y="8469"/>
                </a:lnTo>
                <a:lnTo>
                  <a:pt x="24997" y="9100"/>
                </a:lnTo>
                <a:lnTo>
                  <a:pt x="24129" y="9967"/>
                </a:lnTo>
                <a:lnTo>
                  <a:pt x="23262" y="9100"/>
                </a:lnTo>
                <a:close/>
                <a:moveTo>
                  <a:pt x="29471" y="6863"/>
                </a:moveTo>
                <a:lnTo>
                  <a:pt x="29696" y="7462"/>
                </a:lnTo>
                <a:lnTo>
                  <a:pt x="28604" y="8383"/>
                </a:lnTo>
                <a:lnTo>
                  <a:pt x="28840" y="6970"/>
                </a:lnTo>
                <a:close/>
                <a:moveTo>
                  <a:pt x="32297" y="8383"/>
                </a:moveTo>
                <a:lnTo>
                  <a:pt x="31195" y="7462"/>
                </a:lnTo>
                <a:lnTo>
                  <a:pt x="31420" y="6863"/>
                </a:lnTo>
                <a:lnTo>
                  <a:pt x="32051" y="6970"/>
                </a:lnTo>
                <a:close/>
                <a:moveTo>
                  <a:pt x="42285" y="6563"/>
                </a:moveTo>
                <a:lnTo>
                  <a:pt x="42435" y="7109"/>
                </a:lnTo>
                <a:lnTo>
                  <a:pt x="41332" y="8212"/>
                </a:lnTo>
                <a:lnTo>
                  <a:pt x="41729" y="6702"/>
                </a:lnTo>
                <a:close/>
                <a:moveTo>
                  <a:pt x="44426" y="6702"/>
                </a:moveTo>
                <a:lnTo>
                  <a:pt x="44833" y="8212"/>
                </a:lnTo>
                <a:lnTo>
                  <a:pt x="43730" y="7109"/>
                </a:lnTo>
                <a:lnTo>
                  <a:pt x="43880" y="6563"/>
                </a:lnTo>
                <a:close/>
                <a:moveTo>
                  <a:pt x="53076" y="11766"/>
                </a:moveTo>
                <a:lnTo>
                  <a:pt x="53290" y="12547"/>
                </a:lnTo>
                <a:lnTo>
                  <a:pt x="54200" y="12847"/>
                </a:lnTo>
                <a:lnTo>
                  <a:pt x="54039" y="13125"/>
                </a:lnTo>
                <a:lnTo>
                  <a:pt x="53344" y="13307"/>
                </a:lnTo>
                <a:lnTo>
                  <a:pt x="53536" y="14046"/>
                </a:lnTo>
                <a:lnTo>
                  <a:pt x="53001" y="13511"/>
                </a:lnTo>
                <a:lnTo>
                  <a:pt x="52487" y="14024"/>
                </a:lnTo>
                <a:lnTo>
                  <a:pt x="52166" y="14024"/>
                </a:lnTo>
                <a:lnTo>
                  <a:pt x="52391" y="12954"/>
                </a:lnTo>
                <a:lnTo>
                  <a:pt x="52016" y="12579"/>
                </a:lnTo>
                <a:lnTo>
                  <a:pt x="52541" y="12579"/>
                </a:lnTo>
                <a:close/>
                <a:moveTo>
                  <a:pt x="55709" y="19099"/>
                </a:moveTo>
                <a:lnTo>
                  <a:pt x="55249" y="19570"/>
                </a:lnTo>
                <a:lnTo>
                  <a:pt x="55067" y="18927"/>
                </a:lnTo>
                <a:lnTo>
                  <a:pt x="54435" y="19099"/>
                </a:lnTo>
                <a:lnTo>
                  <a:pt x="54607" y="18456"/>
                </a:lnTo>
                <a:lnTo>
                  <a:pt x="53964" y="18285"/>
                </a:lnTo>
                <a:lnTo>
                  <a:pt x="54435" y="17814"/>
                </a:lnTo>
                <a:lnTo>
                  <a:pt x="53964" y="17343"/>
                </a:lnTo>
                <a:lnTo>
                  <a:pt x="54607" y="17172"/>
                </a:lnTo>
                <a:lnTo>
                  <a:pt x="54435" y="16529"/>
                </a:lnTo>
                <a:lnTo>
                  <a:pt x="55067" y="16701"/>
                </a:lnTo>
                <a:lnTo>
                  <a:pt x="55249" y="16058"/>
                </a:lnTo>
                <a:lnTo>
                  <a:pt x="55709" y="16529"/>
                </a:lnTo>
                <a:lnTo>
                  <a:pt x="56180" y="16058"/>
                </a:lnTo>
                <a:lnTo>
                  <a:pt x="56352" y="16701"/>
                </a:lnTo>
                <a:lnTo>
                  <a:pt x="56994" y="16529"/>
                </a:lnTo>
                <a:lnTo>
                  <a:pt x="56823" y="17172"/>
                </a:lnTo>
                <a:lnTo>
                  <a:pt x="57465" y="17343"/>
                </a:lnTo>
                <a:lnTo>
                  <a:pt x="56994" y="17814"/>
                </a:lnTo>
                <a:lnTo>
                  <a:pt x="57465" y="18285"/>
                </a:lnTo>
                <a:lnTo>
                  <a:pt x="56823" y="18456"/>
                </a:lnTo>
                <a:lnTo>
                  <a:pt x="56994" y="19099"/>
                </a:lnTo>
                <a:lnTo>
                  <a:pt x="56352" y="18927"/>
                </a:lnTo>
                <a:lnTo>
                  <a:pt x="56180" y="19570"/>
                </a:lnTo>
                <a:close/>
                <a:moveTo>
                  <a:pt x="52294" y="28337"/>
                </a:moveTo>
                <a:lnTo>
                  <a:pt x="51909" y="27877"/>
                </a:lnTo>
                <a:lnTo>
                  <a:pt x="52123" y="26860"/>
                </a:lnTo>
                <a:lnTo>
                  <a:pt x="53140" y="26646"/>
                </a:lnTo>
                <a:lnTo>
                  <a:pt x="53611" y="27031"/>
                </a:lnTo>
                <a:lnTo>
                  <a:pt x="53879" y="28615"/>
                </a:lnTo>
                <a:close/>
                <a:moveTo>
                  <a:pt x="53429" y="29697"/>
                </a:moveTo>
                <a:lnTo>
                  <a:pt x="52509" y="28594"/>
                </a:lnTo>
                <a:lnTo>
                  <a:pt x="53922" y="28840"/>
                </a:lnTo>
                <a:lnTo>
                  <a:pt x="54029" y="29472"/>
                </a:lnTo>
                <a:close/>
                <a:moveTo>
                  <a:pt x="53868" y="27245"/>
                </a:moveTo>
                <a:lnTo>
                  <a:pt x="54960" y="28155"/>
                </a:lnTo>
                <a:lnTo>
                  <a:pt x="54960" y="28155"/>
                </a:lnTo>
                <a:lnTo>
                  <a:pt x="54735" y="28765"/>
                </a:lnTo>
                <a:lnTo>
                  <a:pt x="54104" y="28647"/>
                </a:lnTo>
                <a:close/>
                <a:moveTo>
                  <a:pt x="54050" y="30446"/>
                </a:moveTo>
                <a:lnTo>
                  <a:pt x="53579" y="29879"/>
                </a:lnTo>
                <a:lnTo>
                  <a:pt x="54275" y="29611"/>
                </a:lnTo>
                <a:lnTo>
                  <a:pt x="54146" y="28883"/>
                </a:lnTo>
                <a:lnTo>
                  <a:pt x="54885" y="29011"/>
                </a:lnTo>
                <a:lnTo>
                  <a:pt x="55142" y="28305"/>
                </a:lnTo>
                <a:lnTo>
                  <a:pt x="55709" y="28787"/>
                </a:lnTo>
                <a:lnTo>
                  <a:pt x="56287" y="28305"/>
                </a:lnTo>
                <a:lnTo>
                  <a:pt x="56544" y="29011"/>
                </a:lnTo>
                <a:lnTo>
                  <a:pt x="57283" y="28883"/>
                </a:lnTo>
                <a:lnTo>
                  <a:pt x="57155" y="29611"/>
                </a:lnTo>
                <a:lnTo>
                  <a:pt x="57850" y="29879"/>
                </a:lnTo>
                <a:lnTo>
                  <a:pt x="57369" y="30446"/>
                </a:lnTo>
                <a:lnTo>
                  <a:pt x="57850" y="31024"/>
                </a:lnTo>
                <a:lnTo>
                  <a:pt x="57155" y="31281"/>
                </a:lnTo>
                <a:lnTo>
                  <a:pt x="57283" y="32009"/>
                </a:lnTo>
                <a:lnTo>
                  <a:pt x="56544" y="31880"/>
                </a:lnTo>
                <a:lnTo>
                  <a:pt x="56287" y="32587"/>
                </a:lnTo>
                <a:lnTo>
                  <a:pt x="55709" y="32105"/>
                </a:lnTo>
                <a:lnTo>
                  <a:pt x="55142" y="32587"/>
                </a:lnTo>
                <a:lnTo>
                  <a:pt x="54885" y="31880"/>
                </a:lnTo>
                <a:lnTo>
                  <a:pt x="54146" y="32009"/>
                </a:lnTo>
                <a:lnTo>
                  <a:pt x="54275" y="31281"/>
                </a:lnTo>
                <a:lnTo>
                  <a:pt x="53579" y="31024"/>
                </a:lnTo>
                <a:close/>
                <a:moveTo>
                  <a:pt x="50261" y="27159"/>
                </a:moveTo>
                <a:lnTo>
                  <a:pt x="49393" y="27727"/>
                </a:lnTo>
                <a:lnTo>
                  <a:pt x="48526" y="27159"/>
                </a:lnTo>
                <a:lnTo>
                  <a:pt x="48526" y="26528"/>
                </a:lnTo>
                <a:lnTo>
                  <a:pt x="49393" y="25661"/>
                </a:lnTo>
                <a:lnTo>
                  <a:pt x="50261" y="26528"/>
                </a:lnTo>
                <a:close/>
                <a:moveTo>
                  <a:pt x="47766" y="28776"/>
                </a:moveTo>
                <a:lnTo>
                  <a:pt x="47584" y="28069"/>
                </a:lnTo>
                <a:lnTo>
                  <a:pt x="46846" y="28273"/>
                </a:lnTo>
                <a:lnTo>
                  <a:pt x="47381" y="27738"/>
                </a:lnTo>
                <a:lnTo>
                  <a:pt x="46878" y="27224"/>
                </a:lnTo>
                <a:lnTo>
                  <a:pt x="46878" y="26892"/>
                </a:lnTo>
                <a:lnTo>
                  <a:pt x="47938" y="27117"/>
                </a:lnTo>
                <a:lnTo>
                  <a:pt x="48312" y="26742"/>
                </a:lnTo>
                <a:lnTo>
                  <a:pt x="48312" y="27277"/>
                </a:lnTo>
                <a:lnTo>
                  <a:pt x="49136" y="27812"/>
                </a:lnTo>
                <a:lnTo>
                  <a:pt x="48344" y="28027"/>
                </a:lnTo>
                <a:lnTo>
                  <a:pt x="48045" y="28937"/>
                </a:lnTo>
                <a:lnTo>
                  <a:pt x="47766" y="28776"/>
                </a:lnTo>
                <a:close/>
                <a:moveTo>
                  <a:pt x="44458" y="29654"/>
                </a:moveTo>
                <a:lnTo>
                  <a:pt x="44608" y="29097"/>
                </a:lnTo>
                <a:lnTo>
                  <a:pt x="44608" y="29097"/>
                </a:lnTo>
                <a:lnTo>
                  <a:pt x="46118" y="28690"/>
                </a:lnTo>
                <a:lnTo>
                  <a:pt x="45015" y="29793"/>
                </a:lnTo>
                <a:close/>
                <a:moveTo>
                  <a:pt x="41793" y="30446"/>
                </a:moveTo>
                <a:lnTo>
                  <a:pt x="41332" y="29975"/>
                </a:lnTo>
                <a:lnTo>
                  <a:pt x="41975" y="29804"/>
                </a:lnTo>
                <a:lnTo>
                  <a:pt x="41793" y="29161"/>
                </a:lnTo>
                <a:lnTo>
                  <a:pt x="42435" y="29333"/>
                </a:lnTo>
                <a:lnTo>
                  <a:pt x="42606" y="28690"/>
                </a:lnTo>
                <a:lnTo>
                  <a:pt x="43077" y="29161"/>
                </a:lnTo>
                <a:lnTo>
                  <a:pt x="43548" y="28690"/>
                </a:lnTo>
                <a:lnTo>
                  <a:pt x="43720" y="29333"/>
                </a:lnTo>
                <a:lnTo>
                  <a:pt x="44362" y="29161"/>
                </a:lnTo>
                <a:lnTo>
                  <a:pt x="44191" y="29804"/>
                </a:lnTo>
                <a:lnTo>
                  <a:pt x="44833" y="29975"/>
                </a:lnTo>
                <a:lnTo>
                  <a:pt x="44362" y="30446"/>
                </a:lnTo>
                <a:lnTo>
                  <a:pt x="44833" y="30917"/>
                </a:lnTo>
                <a:lnTo>
                  <a:pt x="44191" y="31088"/>
                </a:lnTo>
                <a:lnTo>
                  <a:pt x="44362" y="31731"/>
                </a:lnTo>
                <a:lnTo>
                  <a:pt x="43720" y="31559"/>
                </a:lnTo>
                <a:lnTo>
                  <a:pt x="43548" y="32202"/>
                </a:lnTo>
                <a:lnTo>
                  <a:pt x="43077" y="31731"/>
                </a:lnTo>
                <a:lnTo>
                  <a:pt x="42606" y="32202"/>
                </a:lnTo>
                <a:lnTo>
                  <a:pt x="42435" y="31559"/>
                </a:lnTo>
                <a:lnTo>
                  <a:pt x="41793" y="31731"/>
                </a:lnTo>
                <a:lnTo>
                  <a:pt x="41975" y="31088"/>
                </a:lnTo>
                <a:lnTo>
                  <a:pt x="41332" y="30917"/>
                </a:lnTo>
                <a:close/>
                <a:moveTo>
                  <a:pt x="38110" y="28937"/>
                </a:moveTo>
                <a:lnTo>
                  <a:pt x="37811" y="28027"/>
                </a:lnTo>
                <a:lnTo>
                  <a:pt x="37029" y="27812"/>
                </a:lnTo>
                <a:lnTo>
                  <a:pt x="37853" y="27277"/>
                </a:lnTo>
                <a:lnTo>
                  <a:pt x="37853" y="26753"/>
                </a:lnTo>
                <a:lnTo>
                  <a:pt x="38217" y="27117"/>
                </a:lnTo>
                <a:lnTo>
                  <a:pt x="39288" y="26903"/>
                </a:lnTo>
                <a:lnTo>
                  <a:pt x="39288" y="27224"/>
                </a:lnTo>
                <a:lnTo>
                  <a:pt x="38774" y="27738"/>
                </a:lnTo>
                <a:lnTo>
                  <a:pt x="39309" y="28273"/>
                </a:lnTo>
                <a:lnTo>
                  <a:pt x="38581" y="28069"/>
                </a:lnTo>
                <a:lnTo>
                  <a:pt x="38389" y="28776"/>
                </a:lnTo>
                <a:lnTo>
                  <a:pt x="38110" y="28937"/>
                </a:lnTo>
                <a:close/>
                <a:moveTo>
                  <a:pt x="35894" y="26528"/>
                </a:moveTo>
                <a:lnTo>
                  <a:pt x="36761" y="25661"/>
                </a:lnTo>
                <a:lnTo>
                  <a:pt x="37629" y="26528"/>
                </a:lnTo>
                <a:lnTo>
                  <a:pt x="37629" y="27159"/>
                </a:lnTo>
                <a:lnTo>
                  <a:pt x="36761" y="27727"/>
                </a:lnTo>
                <a:lnTo>
                  <a:pt x="35894" y="27159"/>
                </a:lnTo>
                <a:close/>
                <a:moveTo>
                  <a:pt x="28786" y="30446"/>
                </a:moveTo>
                <a:lnTo>
                  <a:pt x="28315" y="29879"/>
                </a:lnTo>
                <a:lnTo>
                  <a:pt x="29011" y="29611"/>
                </a:lnTo>
                <a:lnTo>
                  <a:pt x="28883" y="28883"/>
                </a:lnTo>
                <a:lnTo>
                  <a:pt x="29621" y="29011"/>
                </a:lnTo>
                <a:lnTo>
                  <a:pt x="29878" y="28305"/>
                </a:lnTo>
                <a:lnTo>
                  <a:pt x="30445" y="28787"/>
                </a:lnTo>
                <a:lnTo>
                  <a:pt x="31024" y="28305"/>
                </a:lnTo>
                <a:lnTo>
                  <a:pt x="31280" y="29011"/>
                </a:lnTo>
                <a:lnTo>
                  <a:pt x="32008" y="28883"/>
                </a:lnTo>
                <a:lnTo>
                  <a:pt x="31891" y="29611"/>
                </a:lnTo>
                <a:lnTo>
                  <a:pt x="32586" y="29879"/>
                </a:lnTo>
                <a:lnTo>
                  <a:pt x="32105" y="30446"/>
                </a:lnTo>
                <a:lnTo>
                  <a:pt x="32586" y="31024"/>
                </a:lnTo>
                <a:lnTo>
                  <a:pt x="31891" y="31281"/>
                </a:lnTo>
                <a:lnTo>
                  <a:pt x="32008" y="32009"/>
                </a:lnTo>
                <a:lnTo>
                  <a:pt x="31280" y="31880"/>
                </a:lnTo>
                <a:lnTo>
                  <a:pt x="31024" y="32587"/>
                </a:lnTo>
                <a:lnTo>
                  <a:pt x="30445" y="32105"/>
                </a:lnTo>
                <a:lnTo>
                  <a:pt x="29878" y="32587"/>
                </a:lnTo>
                <a:lnTo>
                  <a:pt x="29621" y="31880"/>
                </a:lnTo>
                <a:lnTo>
                  <a:pt x="28883" y="32009"/>
                </a:lnTo>
                <a:lnTo>
                  <a:pt x="29011" y="31281"/>
                </a:lnTo>
                <a:lnTo>
                  <a:pt x="28315" y="31024"/>
                </a:lnTo>
                <a:close/>
                <a:moveTo>
                  <a:pt x="22502" y="28776"/>
                </a:moveTo>
                <a:lnTo>
                  <a:pt x="22320" y="28069"/>
                </a:lnTo>
                <a:lnTo>
                  <a:pt x="21582" y="28273"/>
                </a:lnTo>
                <a:lnTo>
                  <a:pt x="22117" y="27738"/>
                </a:lnTo>
                <a:lnTo>
                  <a:pt x="21603" y="27224"/>
                </a:lnTo>
                <a:lnTo>
                  <a:pt x="21603" y="26892"/>
                </a:lnTo>
                <a:lnTo>
                  <a:pt x="22674" y="27117"/>
                </a:lnTo>
                <a:lnTo>
                  <a:pt x="23048" y="26742"/>
                </a:lnTo>
                <a:lnTo>
                  <a:pt x="23048" y="27277"/>
                </a:lnTo>
                <a:lnTo>
                  <a:pt x="23873" y="27812"/>
                </a:lnTo>
                <a:lnTo>
                  <a:pt x="23080" y="28027"/>
                </a:lnTo>
                <a:lnTo>
                  <a:pt x="22781" y="28937"/>
                </a:lnTo>
                <a:lnTo>
                  <a:pt x="22502" y="28776"/>
                </a:lnTo>
                <a:close/>
                <a:moveTo>
                  <a:pt x="19194" y="29654"/>
                </a:moveTo>
                <a:lnTo>
                  <a:pt x="19344" y="29097"/>
                </a:lnTo>
                <a:lnTo>
                  <a:pt x="20854" y="28690"/>
                </a:lnTo>
                <a:lnTo>
                  <a:pt x="19751" y="29793"/>
                </a:lnTo>
                <a:close/>
                <a:moveTo>
                  <a:pt x="16529" y="30446"/>
                </a:moveTo>
                <a:lnTo>
                  <a:pt x="16058" y="29975"/>
                </a:lnTo>
                <a:lnTo>
                  <a:pt x="16700" y="29804"/>
                </a:lnTo>
                <a:lnTo>
                  <a:pt x="16529" y="29161"/>
                </a:lnTo>
                <a:lnTo>
                  <a:pt x="17171" y="29333"/>
                </a:lnTo>
                <a:lnTo>
                  <a:pt x="17342" y="28690"/>
                </a:lnTo>
                <a:lnTo>
                  <a:pt x="17813" y="29161"/>
                </a:lnTo>
                <a:lnTo>
                  <a:pt x="18285" y="28690"/>
                </a:lnTo>
                <a:lnTo>
                  <a:pt x="18456" y="29333"/>
                </a:lnTo>
                <a:lnTo>
                  <a:pt x="19098" y="29161"/>
                </a:lnTo>
                <a:lnTo>
                  <a:pt x="18927" y="29804"/>
                </a:lnTo>
                <a:lnTo>
                  <a:pt x="19569" y="29975"/>
                </a:lnTo>
                <a:lnTo>
                  <a:pt x="19098" y="30446"/>
                </a:lnTo>
                <a:lnTo>
                  <a:pt x="19569" y="30917"/>
                </a:lnTo>
                <a:lnTo>
                  <a:pt x="18927" y="31088"/>
                </a:lnTo>
                <a:lnTo>
                  <a:pt x="19098" y="31731"/>
                </a:lnTo>
                <a:lnTo>
                  <a:pt x="18456" y="31559"/>
                </a:lnTo>
                <a:lnTo>
                  <a:pt x="18285" y="32202"/>
                </a:lnTo>
                <a:lnTo>
                  <a:pt x="17813" y="31731"/>
                </a:lnTo>
                <a:lnTo>
                  <a:pt x="17342" y="32202"/>
                </a:lnTo>
                <a:lnTo>
                  <a:pt x="17171" y="31559"/>
                </a:lnTo>
                <a:lnTo>
                  <a:pt x="16529" y="31731"/>
                </a:lnTo>
                <a:lnTo>
                  <a:pt x="16700" y="31088"/>
                </a:lnTo>
                <a:lnTo>
                  <a:pt x="16058" y="30917"/>
                </a:lnTo>
                <a:close/>
                <a:moveTo>
                  <a:pt x="12846" y="28937"/>
                </a:moveTo>
                <a:lnTo>
                  <a:pt x="12547" y="28027"/>
                </a:lnTo>
                <a:lnTo>
                  <a:pt x="11765" y="27812"/>
                </a:lnTo>
                <a:lnTo>
                  <a:pt x="12579" y="27277"/>
                </a:lnTo>
                <a:lnTo>
                  <a:pt x="12579" y="26753"/>
                </a:lnTo>
                <a:lnTo>
                  <a:pt x="12953" y="27117"/>
                </a:lnTo>
                <a:lnTo>
                  <a:pt x="14024" y="26903"/>
                </a:lnTo>
                <a:lnTo>
                  <a:pt x="14024" y="27224"/>
                </a:lnTo>
                <a:lnTo>
                  <a:pt x="13510" y="27738"/>
                </a:lnTo>
                <a:lnTo>
                  <a:pt x="14045" y="28273"/>
                </a:lnTo>
                <a:lnTo>
                  <a:pt x="13317" y="28069"/>
                </a:lnTo>
                <a:lnTo>
                  <a:pt x="13125" y="28776"/>
                </a:lnTo>
                <a:close/>
                <a:moveTo>
                  <a:pt x="10630" y="26528"/>
                </a:moveTo>
                <a:lnTo>
                  <a:pt x="11498" y="25661"/>
                </a:lnTo>
                <a:lnTo>
                  <a:pt x="12365" y="26528"/>
                </a:lnTo>
                <a:lnTo>
                  <a:pt x="12365" y="27159"/>
                </a:lnTo>
                <a:lnTo>
                  <a:pt x="11498" y="27727"/>
                </a:lnTo>
                <a:lnTo>
                  <a:pt x="10630" y="27159"/>
                </a:lnTo>
                <a:close/>
                <a:moveTo>
                  <a:pt x="7290" y="27031"/>
                </a:moveTo>
                <a:lnTo>
                  <a:pt x="7751" y="26646"/>
                </a:lnTo>
                <a:lnTo>
                  <a:pt x="8778" y="26860"/>
                </a:lnTo>
                <a:lnTo>
                  <a:pt x="8982" y="27877"/>
                </a:lnTo>
                <a:lnTo>
                  <a:pt x="8596" y="28337"/>
                </a:lnTo>
                <a:lnTo>
                  <a:pt x="7012" y="28615"/>
                </a:lnTo>
                <a:close/>
                <a:moveTo>
                  <a:pt x="5931" y="28155"/>
                </a:moveTo>
                <a:lnTo>
                  <a:pt x="5931" y="28155"/>
                </a:lnTo>
                <a:lnTo>
                  <a:pt x="7034" y="27245"/>
                </a:lnTo>
                <a:lnTo>
                  <a:pt x="6787" y="28647"/>
                </a:lnTo>
                <a:lnTo>
                  <a:pt x="6156" y="28765"/>
                </a:lnTo>
                <a:close/>
                <a:moveTo>
                  <a:pt x="8382" y="28594"/>
                </a:moveTo>
                <a:lnTo>
                  <a:pt x="7472" y="29697"/>
                </a:lnTo>
                <a:lnTo>
                  <a:pt x="6862" y="29472"/>
                </a:lnTo>
                <a:lnTo>
                  <a:pt x="6980" y="28840"/>
                </a:lnTo>
                <a:close/>
                <a:moveTo>
                  <a:pt x="5182" y="28787"/>
                </a:moveTo>
                <a:lnTo>
                  <a:pt x="5760" y="28305"/>
                </a:lnTo>
                <a:lnTo>
                  <a:pt x="6017" y="29011"/>
                </a:lnTo>
                <a:lnTo>
                  <a:pt x="6744" y="28883"/>
                </a:lnTo>
                <a:lnTo>
                  <a:pt x="6616" y="29611"/>
                </a:lnTo>
                <a:lnTo>
                  <a:pt x="7323" y="29879"/>
                </a:lnTo>
                <a:lnTo>
                  <a:pt x="6841" y="30446"/>
                </a:lnTo>
                <a:lnTo>
                  <a:pt x="7323" y="31024"/>
                </a:lnTo>
                <a:lnTo>
                  <a:pt x="6616" y="31281"/>
                </a:lnTo>
                <a:lnTo>
                  <a:pt x="6744" y="32009"/>
                </a:lnTo>
                <a:lnTo>
                  <a:pt x="6017" y="31880"/>
                </a:lnTo>
                <a:lnTo>
                  <a:pt x="5760" y="32587"/>
                </a:lnTo>
                <a:lnTo>
                  <a:pt x="5182" y="32105"/>
                </a:lnTo>
                <a:lnTo>
                  <a:pt x="4614" y="32587"/>
                </a:lnTo>
                <a:lnTo>
                  <a:pt x="4347" y="31880"/>
                </a:lnTo>
                <a:lnTo>
                  <a:pt x="3619" y="32009"/>
                </a:lnTo>
                <a:lnTo>
                  <a:pt x="3747" y="31281"/>
                </a:lnTo>
                <a:lnTo>
                  <a:pt x="3041" y="31024"/>
                </a:lnTo>
                <a:lnTo>
                  <a:pt x="3522" y="30446"/>
                </a:lnTo>
                <a:lnTo>
                  <a:pt x="3041" y="29879"/>
                </a:lnTo>
                <a:lnTo>
                  <a:pt x="3747" y="29611"/>
                </a:lnTo>
                <a:lnTo>
                  <a:pt x="3619" y="28883"/>
                </a:lnTo>
                <a:lnTo>
                  <a:pt x="4347" y="29011"/>
                </a:lnTo>
                <a:lnTo>
                  <a:pt x="4614" y="28305"/>
                </a:lnTo>
                <a:close/>
                <a:moveTo>
                  <a:pt x="5182" y="16529"/>
                </a:moveTo>
                <a:lnTo>
                  <a:pt x="5653" y="16058"/>
                </a:lnTo>
                <a:lnTo>
                  <a:pt x="5824" y="16701"/>
                </a:lnTo>
                <a:lnTo>
                  <a:pt x="6466" y="16529"/>
                </a:lnTo>
                <a:lnTo>
                  <a:pt x="6295" y="17172"/>
                </a:lnTo>
                <a:lnTo>
                  <a:pt x="6937" y="17343"/>
                </a:lnTo>
                <a:lnTo>
                  <a:pt x="6466" y="17814"/>
                </a:lnTo>
                <a:lnTo>
                  <a:pt x="6937" y="18285"/>
                </a:lnTo>
                <a:lnTo>
                  <a:pt x="6295" y="18456"/>
                </a:lnTo>
                <a:lnTo>
                  <a:pt x="6466" y="19099"/>
                </a:lnTo>
                <a:lnTo>
                  <a:pt x="5824" y="18927"/>
                </a:lnTo>
                <a:lnTo>
                  <a:pt x="5653" y="19570"/>
                </a:lnTo>
                <a:lnTo>
                  <a:pt x="5182" y="19099"/>
                </a:lnTo>
                <a:lnTo>
                  <a:pt x="4711" y="19570"/>
                </a:lnTo>
                <a:lnTo>
                  <a:pt x="4539" y="18927"/>
                </a:lnTo>
                <a:lnTo>
                  <a:pt x="3897" y="19099"/>
                </a:lnTo>
                <a:lnTo>
                  <a:pt x="4068" y="18456"/>
                </a:lnTo>
                <a:lnTo>
                  <a:pt x="3426" y="18285"/>
                </a:lnTo>
                <a:lnTo>
                  <a:pt x="3897" y="17814"/>
                </a:lnTo>
                <a:lnTo>
                  <a:pt x="3426" y="17343"/>
                </a:lnTo>
                <a:lnTo>
                  <a:pt x="4068" y="17172"/>
                </a:lnTo>
                <a:lnTo>
                  <a:pt x="3897" y="16529"/>
                </a:lnTo>
                <a:lnTo>
                  <a:pt x="4539" y="16701"/>
                </a:lnTo>
                <a:lnTo>
                  <a:pt x="4711" y="16058"/>
                </a:lnTo>
                <a:close/>
                <a:moveTo>
                  <a:pt x="8350" y="12579"/>
                </a:moveTo>
                <a:lnTo>
                  <a:pt x="8885" y="12579"/>
                </a:lnTo>
                <a:lnTo>
                  <a:pt x="8511" y="12954"/>
                </a:lnTo>
                <a:lnTo>
                  <a:pt x="8736" y="14024"/>
                </a:lnTo>
                <a:lnTo>
                  <a:pt x="8404" y="14024"/>
                </a:lnTo>
                <a:lnTo>
                  <a:pt x="7901" y="13511"/>
                </a:lnTo>
                <a:lnTo>
                  <a:pt x="7355" y="14046"/>
                </a:lnTo>
                <a:lnTo>
                  <a:pt x="7558" y="13307"/>
                </a:lnTo>
                <a:lnTo>
                  <a:pt x="6852" y="13125"/>
                </a:lnTo>
                <a:lnTo>
                  <a:pt x="6691" y="12847"/>
                </a:lnTo>
                <a:lnTo>
                  <a:pt x="7601" y="12547"/>
                </a:lnTo>
                <a:lnTo>
                  <a:pt x="7815" y="11766"/>
                </a:lnTo>
                <a:close/>
                <a:moveTo>
                  <a:pt x="8960" y="8961"/>
                </a:moveTo>
                <a:lnTo>
                  <a:pt x="9967" y="8747"/>
                </a:lnTo>
                <a:lnTo>
                  <a:pt x="10416" y="9186"/>
                </a:lnTo>
                <a:lnTo>
                  <a:pt x="10416" y="10417"/>
                </a:lnTo>
                <a:lnTo>
                  <a:pt x="9185" y="10417"/>
                </a:lnTo>
                <a:lnTo>
                  <a:pt x="8746" y="9967"/>
                </a:lnTo>
                <a:close/>
                <a:moveTo>
                  <a:pt x="8596" y="7291"/>
                </a:moveTo>
                <a:lnTo>
                  <a:pt x="8982" y="7751"/>
                </a:lnTo>
                <a:lnTo>
                  <a:pt x="8768" y="8768"/>
                </a:lnTo>
                <a:lnTo>
                  <a:pt x="7751" y="8982"/>
                </a:lnTo>
                <a:lnTo>
                  <a:pt x="7290" y="8597"/>
                </a:lnTo>
                <a:lnTo>
                  <a:pt x="7012" y="7013"/>
                </a:lnTo>
                <a:close/>
                <a:moveTo>
                  <a:pt x="7472" y="5931"/>
                </a:moveTo>
                <a:lnTo>
                  <a:pt x="8382" y="7023"/>
                </a:lnTo>
                <a:lnTo>
                  <a:pt x="6980" y="6788"/>
                </a:lnTo>
                <a:lnTo>
                  <a:pt x="6862" y="6156"/>
                </a:lnTo>
                <a:close/>
                <a:moveTo>
                  <a:pt x="7034" y="8383"/>
                </a:moveTo>
                <a:lnTo>
                  <a:pt x="5931" y="7462"/>
                </a:lnTo>
                <a:lnTo>
                  <a:pt x="6156" y="6863"/>
                </a:lnTo>
                <a:lnTo>
                  <a:pt x="6787" y="6970"/>
                </a:lnTo>
                <a:close/>
                <a:moveTo>
                  <a:pt x="6841" y="5182"/>
                </a:moveTo>
                <a:lnTo>
                  <a:pt x="7323" y="5749"/>
                </a:lnTo>
                <a:lnTo>
                  <a:pt x="6616" y="6006"/>
                </a:lnTo>
                <a:lnTo>
                  <a:pt x="6744" y="6745"/>
                </a:lnTo>
                <a:lnTo>
                  <a:pt x="6017" y="6617"/>
                </a:lnTo>
                <a:lnTo>
                  <a:pt x="5760" y="7312"/>
                </a:lnTo>
                <a:lnTo>
                  <a:pt x="5182" y="6841"/>
                </a:lnTo>
                <a:lnTo>
                  <a:pt x="4614" y="7312"/>
                </a:lnTo>
                <a:lnTo>
                  <a:pt x="4347" y="6617"/>
                </a:lnTo>
                <a:lnTo>
                  <a:pt x="3619" y="6745"/>
                </a:lnTo>
                <a:lnTo>
                  <a:pt x="3747" y="6006"/>
                </a:lnTo>
                <a:lnTo>
                  <a:pt x="3041" y="5749"/>
                </a:lnTo>
                <a:lnTo>
                  <a:pt x="3522" y="5182"/>
                </a:lnTo>
                <a:lnTo>
                  <a:pt x="3041" y="4604"/>
                </a:lnTo>
                <a:lnTo>
                  <a:pt x="3747" y="4347"/>
                </a:lnTo>
                <a:lnTo>
                  <a:pt x="3619" y="3619"/>
                </a:lnTo>
                <a:lnTo>
                  <a:pt x="4347" y="3737"/>
                </a:lnTo>
                <a:lnTo>
                  <a:pt x="4614" y="3041"/>
                </a:lnTo>
                <a:lnTo>
                  <a:pt x="5182" y="3523"/>
                </a:lnTo>
                <a:lnTo>
                  <a:pt x="5760" y="3041"/>
                </a:lnTo>
                <a:lnTo>
                  <a:pt x="6017" y="3737"/>
                </a:lnTo>
                <a:lnTo>
                  <a:pt x="6744" y="3619"/>
                </a:lnTo>
                <a:lnTo>
                  <a:pt x="6616" y="4347"/>
                </a:lnTo>
                <a:lnTo>
                  <a:pt x="7323" y="4604"/>
                </a:lnTo>
                <a:close/>
                <a:moveTo>
                  <a:pt x="10630" y="8469"/>
                </a:moveTo>
                <a:lnTo>
                  <a:pt x="11498" y="7901"/>
                </a:lnTo>
                <a:lnTo>
                  <a:pt x="12365" y="8469"/>
                </a:lnTo>
                <a:lnTo>
                  <a:pt x="12365" y="9100"/>
                </a:lnTo>
                <a:lnTo>
                  <a:pt x="11498" y="9967"/>
                </a:lnTo>
                <a:lnTo>
                  <a:pt x="10630" y="9100"/>
                </a:lnTo>
                <a:close/>
                <a:moveTo>
                  <a:pt x="13125" y="6852"/>
                </a:moveTo>
                <a:lnTo>
                  <a:pt x="13317" y="7548"/>
                </a:lnTo>
                <a:lnTo>
                  <a:pt x="14045" y="7355"/>
                </a:lnTo>
                <a:lnTo>
                  <a:pt x="13510" y="7890"/>
                </a:lnTo>
                <a:lnTo>
                  <a:pt x="14024" y="8404"/>
                </a:lnTo>
                <a:lnTo>
                  <a:pt x="14024" y="8725"/>
                </a:lnTo>
                <a:lnTo>
                  <a:pt x="12953" y="8501"/>
                </a:lnTo>
                <a:lnTo>
                  <a:pt x="12579" y="8875"/>
                </a:lnTo>
                <a:lnTo>
                  <a:pt x="12579" y="8351"/>
                </a:lnTo>
                <a:lnTo>
                  <a:pt x="11765" y="7816"/>
                </a:lnTo>
                <a:lnTo>
                  <a:pt x="12547" y="7601"/>
                </a:lnTo>
                <a:lnTo>
                  <a:pt x="12846" y="6692"/>
                </a:lnTo>
                <a:close/>
                <a:moveTo>
                  <a:pt x="16433" y="5974"/>
                </a:moveTo>
                <a:lnTo>
                  <a:pt x="16293" y="6531"/>
                </a:lnTo>
                <a:lnTo>
                  <a:pt x="14784" y="6938"/>
                </a:lnTo>
                <a:lnTo>
                  <a:pt x="15887" y="5824"/>
                </a:lnTo>
                <a:close/>
                <a:moveTo>
                  <a:pt x="19098" y="5182"/>
                </a:moveTo>
                <a:lnTo>
                  <a:pt x="19569" y="5653"/>
                </a:lnTo>
                <a:lnTo>
                  <a:pt x="18927" y="5824"/>
                </a:lnTo>
                <a:lnTo>
                  <a:pt x="19098" y="6467"/>
                </a:lnTo>
                <a:lnTo>
                  <a:pt x="18456" y="6295"/>
                </a:lnTo>
                <a:lnTo>
                  <a:pt x="18285" y="6938"/>
                </a:lnTo>
                <a:lnTo>
                  <a:pt x="17813" y="6467"/>
                </a:lnTo>
                <a:lnTo>
                  <a:pt x="17342" y="6938"/>
                </a:lnTo>
                <a:lnTo>
                  <a:pt x="17171" y="6295"/>
                </a:lnTo>
                <a:lnTo>
                  <a:pt x="16529" y="6467"/>
                </a:lnTo>
                <a:lnTo>
                  <a:pt x="16700" y="5824"/>
                </a:lnTo>
                <a:lnTo>
                  <a:pt x="16058" y="5653"/>
                </a:lnTo>
                <a:lnTo>
                  <a:pt x="16529" y="5182"/>
                </a:lnTo>
                <a:lnTo>
                  <a:pt x="16058" y="4711"/>
                </a:lnTo>
                <a:lnTo>
                  <a:pt x="16700" y="4540"/>
                </a:lnTo>
                <a:lnTo>
                  <a:pt x="16529" y="3898"/>
                </a:lnTo>
                <a:lnTo>
                  <a:pt x="17171" y="4069"/>
                </a:lnTo>
                <a:lnTo>
                  <a:pt x="17342" y="3426"/>
                </a:lnTo>
                <a:lnTo>
                  <a:pt x="17813" y="3898"/>
                </a:lnTo>
                <a:lnTo>
                  <a:pt x="18285" y="3426"/>
                </a:lnTo>
                <a:lnTo>
                  <a:pt x="18456" y="4069"/>
                </a:lnTo>
                <a:lnTo>
                  <a:pt x="19098" y="3898"/>
                </a:lnTo>
                <a:lnTo>
                  <a:pt x="18927" y="4540"/>
                </a:lnTo>
                <a:lnTo>
                  <a:pt x="19569" y="4711"/>
                </a:lnTo>
                <a:close/>
                <a:moveTo>
                  <a:pt x="22781" y="6692"/>
                </a:moveTo>
                <a:lnTo>
                  <a:pt x="23080" y="7601"/>
                </a:lnTo>
                <a:lnTo>
                  <a:pt x="23873" y="7816"/>
                </a:lnTo>
                <a:lnTo>
                  <a:pt x="23048" y="8351"/>
                </a:lnTo>
                <a:lnTo>
                  <a:pt x="23048" y="8875"/>
                </a:lnTo>
                <a:lnTo>
                  <a:pt x="22674" y="8501"/>
                </a:lnTo>
                <a:lnTo>
                  <a:pt x="21603" y="8725"/>
                </a:lnTo>
                <a:lnTo>
                  <a:pt x="21603" y="8404"/>
                </a:lnTo>
                <a:lnTo>
                  <a:pt x="22117" y="7890"/>
                </a:lnTo>
                <a:lnTo>
                  <a:pt x="21582" y="7355"/>
                </a:lnTo>
                <a:lnTo>
                  <a:pt x="22320" y="7548"/>
                </a:lnTo>
                <a:lnTo>
                  <a:pt x="22502" y="6852"/>
                </a:lnTo>
                <a:lnTo>
                  <a:pt x="22781" y="6692"/>
                </a:lnTo>
                <a:close/>
                <a:moveTo>
                  <a:pt x="32105" y="5182"/>
                </a:moveTo>
                <a:lnTo>
                  <a:pt x="32586" y="5749"/>
                </a:lnTo>
                <a:lnTo>
                  <a:pt x="31891" y="6006"/>
                </a:lnTo>
                <a:lnTo>
                  <a:pt x="32008" y="6745"/>
                </a:lnTo>
                <a:lnTo>
                  <a:pt x="31280" y="6617"/>
                </a:lnTo>
                <a:lnTo>
                  <a:pt x="31024" y="7312"/>
                </a:lnTo>
                <a:lnTo>
                  <a:pt x="30445" y="6841"/>
                </a:lnTo>
                <a:lnTo>
                  <a:pt x="29878" y="7312"/>
                </a:lnTo>
                <a:lnTo>
                  <a:pt x="29621" y="6617"/>
                </a:lnTo>
                <a:lnTo>
                  <a:pt x="28883" y="6745"/>
                </a:lnTo>
                <a:lnTo>
                  <a:pt x="29011" y="6006"/>
                </a:lnTo>
                <a:lnTo>
                  <a:pt x="28315" y="5749"/>
                </a:lnTo>
                <a:lnTo>
                  <a:pt x="28786" y="5182"/>
                </a:lnTo>
                <a:lnTo>
                  <a:pt x="28304" y="4604"/>
                </a:lnTo>
                <a:lnTo>
                  <a:pt x="29011" y="4347"/>
                </a:lnTo>
                <a:lnTo>
                  <a:pt x="28883" y="3619"/>
                </a:lnTo>
                <a:lnTo>
                  <a:pt x="29621" y="3737"/>
                </a:lnTo>
                <a:lnTo>
                  <a:pt x="29878" y="3041"/>
                </a:lnTo>
                <a:lnTo>
                  <a:pt x="30445" y="3523"/>
                </a:lnTo>
                <a:lnTo>
                  <a:pt x="31024" y="3041"/>
                </a:lnTo>
                <a:lnTo>
                  <a:pt x="31280" y="3737"/>
                </a:lnTo>
                <a:lnTo>
                  <a:pt x="32008" y="3619"/>
                </a:lnTo>
                <a:lnTo>
                  <a:pt x="31891" y="4347"/>
                </a:lnTo>
                <a:lnTo>
                  <a:pt x="32586" y="4604"/>
                </a:lnTo>
                <a:close/>
                <a:moveTo>
                  <a:pt x="35894" y="8469"/>
                </a:moveTo>
                <a:lnTo>
                  <a:pt x="36761" y="7901"/>
                </a:lnTo>
                <a:lnTo>
                  <a:pt x="37629" y="8469"/>
                </a:lnTo>
                <a:lnTo>
                  <a:pt x="37629" y="9100"/>
                </a:lnTo>
                <a:lnTo>
                  <a:pt x="36761" y="9967"/>
                </a:lnTo>
                <a:lnTo>
                  <a:pt x="35894" y="9100"/>
                </a:lnTo>
                <a:close/>
                <a:moveTo>
                  <a:pt x="38389" y="6852"/>
                </a:moveTo>
                <a:lnTo>
                  <a:pt x="38581" y="7548"/>
                </a:lnTo>
                <a:lnTo>
                  <a:pt x="39309" y="7355"/>
                </a:lnTo>
                <a:lnTo>
                  <a:pt x="38774" y="7890"/>
                </a:lnTo>
                <a:lnTo>
                  <a:pt x="39288" y="8404"/>
                </a:lnTo>
                <a:lnTo>
                  <a:pt x="39288" y="8725"/>
                </a:lnTo>
                <a:lnTo>
                  <a:pt x="38217" y="8501"/>
                </a:lnTo>
                <a:lnTo>
                  <a:pt x="37853" y="8875"/>
                </a:lnTo>
                <a:lnTo>
                  <a:pt x="37853" y="8351"/>
                </a:lnTo>
                <a:lnTo>
                  <a:pt x="37029" y="7816"/>
                </a:lnTo>
                <a:lnTo>
                  <a:pt x="37811" y="7601"/>
                </a:lnTo>
                <a:lnTo>
                  <a:pt x="38110" y="6692"/>
                </a:lnTo>
                <a:close/>
                <a:moveTo>
                  <a:pt x="41696" y="5974"/>
                </a:moveTo>
                <a:lnTo>
                  <a:pt x="41557" y="6531"/>
                </a:lnTo>
                <a:lnTo>
                  <a:pt x="40048" y="6938"/>
                </a:lnTo>
                <a:lnTo>
                  <a:pt x="41151" y="5824"/>
                </a:lnTo>
                <a:close/>
                <a:moveTo>
                  <a:pt x="44362" y="5182"/>
                </a:moveTo>
                <a:lnTo>
                  <a:pt x="44833" y="5653"/>
                </a:lnTo>
                <a:lnTo>
                  <a:pt x="44191" y="5824"/>
                </a:lnTo>
                <a:lnTo>
                  <a:pt x="44362" y="6467"/>
                </a:lnTo>
                <a:lnTo>
                  <a:pt x="43720" y="6295"/>
                </a:lnTo>
                <a:lnTo>
                  <a:pt x="43548" y="6938"/>
                </a:lnTo>
                <a:lnTo>
                  <a:pt x="43077" y="6467"/>
                </a:lnTo>
                <a:lnTo>
                  <a:pt x="42606" y="6938"/>
                </a:lnTo>
                <a:lnTo>
                  <a:pt x="42435" y="6295"/>
                </a:lnTo>
                <a:lnTo>
                  <a:pt x="41793" y="6467"/>
                </a:lnTo>
                <a:lnTo>
                  <a:pt x="41975" y="5824"/>
                </a:lnTo>
                <a:lnTo>
                  <a:pt x="41332" y="5653"/>
                </a:lnTo>
                <a:lnTo>
                  <a:pt x="41793" y="5182"/>
                </a:lnTo>
                <a:lnTo>
                  <a:pt x="41332" y="4711"/>
                </a:lnTo>
                <a:lnTo>
                  <a:pt x="41975" y="4540"/>
                </a:lnTo>
                <a:lnTo>
                  <a:pt x="41793" y="3898"/>
                </a:lnTo>
                <a:lnTo>
                  <a:pt x="42435" y="4069"/>
                </a:lnTo>
                <a:lnTo>
                  <a:pt x="42606" y="3426"/>
                </a:lnTo>
                <a:lnTo>
                  <a:pt x="43077" y="3898"/>
                </a:lnTo>
                <a:lnTo>
                  <a:pt x="43548" y="3426"/>
                </a:lnTo>
                <a:lnTo>
                  <a:pt x="43720" y="4069"/>
                </a:lnTo>
                <a:lnTo>
                  <a:pt x="44362" y="3898"/>
                </a:lnTo>
                <a:lnTo>
                  <a:pt x="44191" y="4540"/>
                </a:lnTo>
                <a:lnTo>
                  <a:pt x="44833" y="4711"/>
                </a:lnTo>
                <a:close/>
                <a:moveTo>
                  <a:pt x="48045" y="6692"/>
                </a:moveTo>
                <a:lnTo>
                  <a:pt x="48344" y="7601"/>
                </a:lnTo>
                <a:lnTo>
                  <a:pt x="49136" y="7816"/>
                </a:lnTo>
                <a:lnTo>
                  <a:pt x="48312" y="8351"/>
                </a:lnTo>
                <a:lnTo>
                  <a:pt x="48312" y="8875"/>
                </a:lnTo>
                <a:lnTo>
                  <a:pt x="47938" y="8501"/>
                </a:lnTo>
                <a:lnTo>
                  <a:pt x="46878" y="8725"/>
                </a:lnTo>
                <a:lnTo>
                  <a:pt x="46878" y="8404"/>
                </a:lnTo>
                <a:lnTo>
                  <a:pt x="47392" y="7890"/>
                </a:lnTo>
                <a:lnTo>
                  <a:pt x="46846" y="7355"/>
                </a:lnTo>
                <a:lnTo>
                  <a:pt x="47584" y="7548"/>
                </a:lnTo>
                <a:lnTo>
                  <a:pt x="47766" y="6852"/>
                </a:lnTo>
                <a:lnTo>
                  <a:pt x="48045" y="6692"/>
                </a:lnTo>
                <a:close/>
                <a:moveTo>
                  <a:pt x="50261" y="9100"/>
                </a:moveTo>
                <a:lnTo>
                  <a:pt x="49393" y="9967"/>
                </a:lnTo>
                <a:lnTo>
                  <a:pt x="48526" y="9100"/>
                </a:lnTo>
                <a:lnTo>
                  <a:pt x="48526" y="8469"/>
                </a:lnTo>
                <a:lnTo>
                  <a:pt x="49393" y="7901"/>
                </a:lnTo>
                <a:lnTo>
                  <a:pt x="50261" y="8469"/>
                </a:lnTo>
                <a:close/>
                <a:moveTo>
                  <a:pt x="57155" y="6006"/>
                </a:moveTo>
                <a:lnTo>
                  <a:pt x="57283" y="6745"/>
                </a:lnTo>
                <a:lnTo>
                  <a:pt x="56544" y="6617"/>
                </a:lnTo>
                <a:lnTo>
                  <a:pt x="56287" y="7312"/>
                </a:lnTo>
                <a:lnTo>
                  <a:pt x="55709" y="6841"/>
                </a:lnTo>
                <a:lnTo>
                  <a:pt x="55142" y="7312"/>
                </a:lnTo>
                <a:lnTo>
                  <a:pt x="54885" y="6617"/>
                </a:lnTo>
                <a:lnTo>
                  <a:pt x="54146" y="6745"/>
                </a:lnTo>
                <a:lnTo>
                  <a:pt x="54275" y="6006"/>
                </a:lnTo>
                <a:lnTo>
                  <a:pt x="53579" y="5749"/>
                </a:lnTo>
                <a:lnTo>
                  <a:pt x="54050" y="5182"/>
                </a:lnTo>
                <a:lnTo>
                  <a:pt x="53579" y="4604"/>
                </a:lnTo>
                <a:lnTo>
                  <a:pt x="54275" y="4347"/>
                </a:lnTo>
                <a:lnTo>
                  <a:pt x="54146" y="3619"/>
                </a:lnTo>
                <a:lnTo>
                  <a:pt x="54885" y="3737"/>
                </a:lnTo>
                <a:lnTo>
                  <a:pt x="55142" y="3041"/>
                </a:lnTo>
                <a:lnTo>
                  <a:pt x="55709" y="3523"/>
                </a:lnTo>
                <a:lnTo>
                  <a:pt x="56287" y="3041"/>
                </a:lnTo>
                <a:lnTo>
                  <a:pt x="56544" y="3737"/>
                </a:lnTo>
                <a:lnTo>
                  <a:pt x="57283" y="3619"/>
                </a:lnTo>
                <a:lnTo>
                  <a:pt x="57155" y="4347"/>
                </a:lnTo>
                <a:lnTo>
                  <a:pt x="57850" y="4604"/>
                </a:lnTo>
                <a:lnTo>
                  <a:pt x="57379" y="5182"/>
                </a:lnTo>
                <a:lnTo>
                  <a:pt x="57850" y="5749"/>
                </a:lnTo>
                <a:close/>
                <a:moveTo>
                  <a:pt x="55870" y="12879"/>
                </a:moveTo>
                <a:lnTo>
                  <a:pt x="55709" y="13457"/>
                </a:lnTo>
                <a:lnTo>
                  <a:pt x="55560" y="12879"/>
                </a:lnTo>
                <a:lnTo>
                  <a:pt x="55709" y="12622"/>
                </a:lnTo>
                <a:close/>
                <a:moveTo>
                  <a:pt x="55838" y="12419"/>
                </a:moveTo>
                <a:lnTo>
                  <a:pt x="56437" y="11445"/>
                </a:lnTo>
                <a:lnTo>
                  <a:pt x="56930" y="12729"/>
                </a:lnTo>
                <a:lnTo>
                  <a:pt x="56609" y="12911"/>
                </a:lnTo>
                <a:lnTo>
                  <a:pt x="56063" y="12772"/>
                </a:lnTo>
                <a:close/>
                <a:moveTo>
                  <a:pt x="55709" y="23006"/>
                </a:moveTo>
                <a:lnTo>
                  <a:pt x="55560" y="22749"/>
                </a:lnTo>
                <a:lnTo>
                  <a:pt x="55709" y="22160"/>
                </a:lnTo>
                <a:lnTo>
                  <a:pt x="55870" y="22749"/>
                </a:lnTo>
                <a:close/>
                <a:moveTo>
                  <a:pt x="56609" y="22706"/>
                </a:moveTo>
                <a:lnTo>
                  <a:pt x="56930" y="22888"/>
                </a:lnTo>
                <a:lnTo>
                  <a:pt x="56437" y="24183"/>
                </a:lnTo>
                <a:lnTo>
                  <a:pt x="55838" y="23209"/>
                </a:lnTo>
                <a:lnTo>
                  <a:pt x="56063" y="22856"/>
                </a:lnTo>
                <a:close/>
                <a:moveTo>
                  <a:pt x="57658" y="30446"/>
                </a:moveTo>
                <a:lnTo>
                  <a:pt x="58064" y="29953"/>
                </a:lnTo>
                <a:lnTo>
                  <a:pt x="59413" y="30446"/>
                </a:lnTo>
                <a:lnTo>
                  <a:pt x="58064" y="30938"/>
                </a:lnTo>
                <a:close/>
                <a:moveTo>
                  <a:pt x="47434" y="30446"/>
                </a:moveTo>
                <a:lnTo>
                  <a:pt x="48012" y="30285"/>
                </a:lnTo>
                <a:lnTo>
                  <a:pt x="48269" y="30446"/>
                </a:lnTo>
                <a:lnTo>
                  <a:pt x="48012" y="30606"/>
                </a:lnTo>
                <a:close/>
                <a:moveTo>
                  <a:pt x="48483" y="30574"/>
                </a:moveTo>
                <a:lnTo>
                  <a:pt x="49458" y="31174"/>
                </a:lnTo>
                <a:lnTo>
                  <a:pt x="48162" y="31656"/>
                </a:lnTo>
                <a:lnTo>
                  <a:pt x="47980" y="31345"/>
                </a:lnTo>
                <a:lnTo>
                  <a:pt x="48130" y="30788"/>
                </a:lnTo>
                <a:close/>
                <a:moveTo>
                  <a:pt x="41696" y="31238"/>
                </a:moveTo>
                <a:lnTo>
                  <a:pt x="41557" y="31795"/>
                </a:lnTo>
                <a:lnTo>
                  <a:pt x="40048" y="32202"/>
                </a:lnTo>
                <a:lnTo>
                  <a:pt x="41151" y="31099"/>
                </a:lnTo>
                <a:close/>
                <a:moveTo>
                  <a:pt x="37896" y="30446"/>
                </a:moveTo>
                <a:lnTo>
                  <a:pt x="38142" y="30285"/>
                </a:lnTo>
                <a:lnTo>
                  <a:pt x="38731" y="30446"/>
                </a:lnTo>
                <a:lnTo>
                  <a:pt x="38142" y="30606"/>
                </a:lnTo>
                <a:close/>
                <a:moveTo>
                  <a:pt x="38003" y="31656"/>
                </a:moveTo>
                <a:lnTo>
                  <a:pt x="36708" y="31174"/>
                </a:lnTo>
                <a:lnTo>
                  <a:pt x="37682" y="30574"/>
                </a:lnTo>
                <a:lnTo>
                  <a:pt x="38035" y="30788"/>
                </a:lnTo>
                <a:lnTo>
                  <a:pt x="38185" y="31345"/>
                </a:lnTo>
                <a:close/>
                <a:moveTo>
                  <a:pt x="30445" y="32394"/>
                </a:moveTo>
                <a:lnTo>
                  <a:pt x="30938" y="32801"/>
                </a:lnTo>
                <a:lnTo>
                  <a:pt x="30445" y="34139"/>
                </a:lnTo>
                <a:lnTo>
                  <a:pt x="29953" y="32801"/>
                </a:lnTo>
                <a:close/>
                <a:moveTo>
                  <a:pt x="22749" y="30606"/>
                </a:moveTo>
                <a:lnTo>
                  <a:pt x="22170" y="30446"/>
                </a:lnTo>
                <a:lnTo>
                  <a:pt x="22749" y="30285"/>
                </a:lnTo>
                <a:lnTo>
                  <a:pt x="23005" y="30446"/>
                </a:lnTo>
                <a:close/>
                <a:moveTo>
                  <a:pt x="22716" y="31345"/>
                </a:moveTo>
                <a:lnTo>
                  <a:pt x="22866" y="30788"/>
                </a:lnTo>
                <a:lnTo>
                  <a:pt x="23220" y="30574"/>
                </a:lnTo>
                <a:lnTo>
                  <a:pt x="24183" y="31174"/>
                </a:lnTo>
                <a:lnTo>
                  <a:pt x="22898" y="31656"/>
                </a:lnTo>
                <a:close/>
                <a:moveTo>
                  <a:pt x="16433" y="31238"/>
                </a:moveTo>
                <a:lnTo>
                  <a:pt x="16293" y="31795"/>
                </a:lnTo>
                <a:lnTo>
                  <a:pt x="14784" y="32202"/>
                </a:lnTo>
                <a:lnTo>
                  <a:pt x="15887" y="31099"/>
                </a:lnTo>
                <a:close/>
                <a:moveTo>
                  <a:pt x="12622" y="30446"/>
                </a:moveTo>
                <a:lnTo>
                  <a:pt x="12878" y="30285"/>
                </a:lnTo>
                <a:lnTo>
                  <a:pt x="13467" y="30446"/>
                </a:lnTo>
                <a:lnTo>
                  <a:pt x="12878" y="30606"/>
                </a:lnTo>
                <a:close/>
                <a:moveTo>
                  <a:pt x="12739" y="31656"/>
                </a:moveTo>
                <a:lnTo>
                  <a:pt x="11444" y="31174"/>
                </a:lnTo>
                <a:lnTo>
                  <a:pt x="12418" y="30574"/>
                </a:lnTo>
                <a:lnTo>
                  <a:pt x="12771" y="30788"/>
                </a:lnTo>
                <a:lnTo>
                  <a:pt x="12921" y="31345"/>
                </a:lnTo>
                <a:close/>
                <a:moveTo>
                  <a:pt x="5182" y="32394"/>
                </a:moveTo>
                <a:lnTo>
                  <a:pt x="5674" y="32801"/>
                </a:lnTo>
                <a:lnTo>
                  <a:pt x="5182" y="34139"/>
                </a:lnTo>
                <a:lnTo>
                  <a:pt x="4689" y="32801"/>
                </a:lnTo>
                <a:close/>
                <a:moveTo>
                  <a:pt x="3233" y="30446"/>
                </a:moveTo>
                <a:lnTo>
                  <a:pt x="2826" y="30938"/>
                </a:lnTo>
                <a:lnTo>
                  <a:pt x="1488" y="30446"/>
                </a:lnTo>
                <a:lnTo>
                  <a:pt x="2826" y="29953"/>
                </a:lnTo>
                <a:close/>
                <a:moveTo>
                  <a:pt x="6177" y="25650"/>
                </a:moveTo>
                <a:lnTo>
                  <a:pt x="6498" y="25543"/>
                </a:lnTo>
                <a:lnTo>
                  <a:pt x="7194" y="26314"/>
                </a:lnTo>
                <a:lnTo>
                  <a:pt x="7087" y="26913"/>
                </a:lnTo>
                <a:lnTo>
                  <a:pt x="5856" y="27941"/>
                </a:lnTo>
                <a:lnTo>
                  <a:pt x="5299" y="26432"/>
                </a:lnTo>
                <a:lnTo>
                  <a:pt x="5503" y="25864"/>
                </a:lnTo>
                <a:close/>
                <a:moveTo>
                  <a:pt x="5021" y="22749"/>
                </a:moveTo>
                <a:lnTo>
                  <a:pt x="5182" y="22160"/>
                </a:lnTo>
                <a:lnTo>
                  <a:pt x="5342" y="22749"/>
                </a:lnTo>
                <a:lnTo>
                  <a:pt x="5182" y="23006"/>
                </a:lnTo>
                <a:close/>
                <a:moveTo>
                  <a:pt x="5053" y="23209"/>
                </a:moveTo>
                <a:lnTo>
                  <a:pt x="4454" y="24183"/>
                </a:lnTo>
                <a:lnTo>
                  <a:pt x="3972" y="22888"/>
                </a:lnTo>
                <a:lnTo>
                  <a:pt x="4282" y="22706"/>
                </a:lnTo>
                <a:lnTo>
                  <a:pt x="4839" y="22856"/>
                </a:lnTo>
                <a:close/>
                <a:moveTo>
                  <a:pt x="4389" y="19195"/>
                </a:moveTo>
                <a:lnTo>
                  <a:pt x="4539" y="19741"/>
                </a:lnTo>
                <a:lnTo>
                  <a:pt x="3426" y="20844"/>
                </a:lnTo>
                <a:lnTo>
                  <a:pt x="3833" y="19345"/>
                </a:lnTo>
                <a:close/>
                <a:moveTo>
                  <a:pt x="5182" y="12622"/>
                </a:moveTo>
                <a:lnTo>
                  <a:pt x="5342" y="12879"/>
                </a:lnTo>
                <a:lnTo>
                  <a:pt x="5182" y="13468"/>
                </a:lnTo>
                <a:lnTo>
                  <a:pt x="5021" y="12879"/>
                </a:lnTo>
                <a:close/>
                <a:moveTo>
                  <a:pt x="4282" y="12911"/>
                </a:moveTo>
                <a:lnTo>
                  <a:pt x="3972" y="12729"/>
                </a:lnTo>
                <a:lnTo>
                  <a:pt x="4454" y="11445"/>
                </a:lnTo>
                <a:lnTo>
                  <a:pt x="5053" y="12419"/>
                </a:lnTo>
                <a:lnTo>
                  <a:pt x="4839" y="12772"/>
                </a:lnTo>
                <a:close/>
                <a:moveTo>
                  <a:pt x="3233" y="5182"/>
                </a:moveTo>
                <a:lnTo>
                  <a:pt x="2826" y="5675"/>
                </a:lnTo>
                <a:lnTo>
                  <a:pt x="1488" y="5182"/>
                </a:lnTo>
                <a:lnTo>
                  <a:pt x="2826" y="4690"/>
                </a:lnTo>
                <a:close/>
                <a:moveTo>
                  <a:pt x="13467" y="5182"/>
                </a:moveTo>
                <a:lnTo>
                  <a:pt x="12878" y="5332"/>
                </a:lnTo>
                <a:lnTo>
                  <a:pt x="12622" y="5182"/>
                </a:lnTo>
                <a:lnTo>
                  <a:pt x="12878" y="5022"/>
                </a:lnTo>
                <a:close/>
                <a:moveTo>
                  <a:pt x="12418" y="5054"/>
                </a:moveTo>
                <a:lnTo>
                  <a:pt x="11444" y="4454"/>
                </a:lnTo>
                <a:lnTo>
                  <a:pt x="12739" y="3972"/>
                </a:lnTo>
                <a:lnTo>
                  <a:pt x="12921" y="4283"/>
                </a:lnTo>
                <a:lnTo>
                  <a:pt x="12771" y="4840"/>
                </a:lnTo>
                <a:close/>
                <a:moveTo>
                  <a:pt x="19194" y="4379"/>
                </a:moveTo>
                <a:lnTo>
                  <a:pt x="19344" y="3833"/>
                </a:lnTo>
                <a:lnTo>
                  <a:pt x="20854" y="3426"/>
                </a:lnTo>
                <a:lnTo>
                  <a:pt x="19751" y="4529"/>
                </a:lnTo>
                <a:close/>
                <a:moveTo>
                  <a:pt x="23005" y="5182"/>
                </a:moveTo>
                <a:lnTo>
                  <a:pt x="22749" y="5332"/>
                </a:lnTo>
                <a:lnTo>
                  <a:pt x="22170" y="5182"/>
                </a:lnTo>
                <a:lnTo>
                  <a:pt x="22749" y="5022"/>
                </a:lnTo>
                <a:close/>
                <a:moveTo>
                  <a:pt x="22898" y="3972"/>
                </a:moveTo>
                <a:lnTo>
                  <a:pt x="24183" y="4454"/>
                </a:lnTo>
                <a:lnTo>
                  <a:pt x="23220" y="5054"/>
                </a:lnTo>
                <a:lnTo>
                  <a:pt x="22866" y="4840"/>
                </a:lnTo>
                <a:lnTo>
                  <a:pt x="22716" y="4283"/>
                </a:lnTo>
                <a:close/>
                <a:moveTo>
                  <a:pt x="28497" y="5182"/>
                </a:moveTo>
                <a:lnTo>
                  <a:pt x="28090" y="5675"/>
                </a:lnTo>
                <a:lnTo>
                  <a:pt x="26752" y="5182"/>
                </a:lnTo>
                <a:lnTo>
                  <a:pt x="28090" y="4690"/>
                </a:lnTo>
                <a:close/>
                <a:moveTo>
                  <a:pt x="38142" y="5022"/>
                </a:moveTo>
                <a:lnTo>
                  <a:pt x="38731" y="5182"/>
                </a:lnTo>
                <a:lnTo>
                  <a:pt x="38142" y="5332"/>
                </a:lnTo>
                <a:lnTo>
                  <a:pt x="37896" y="5182"/>
                </a:lnTo>
                <a:close/>
                <a:moveTo>
                  <a:pt x="38185" y="4283"/>
                </a:moveTo>
                <a:lnTo>
                  <a:pt x="38035" y="4840"/>
                </a:lnTo>
                <a:lnTo>
                  <a:pt x="37682" y="5054"/>
                </a:lnTo>
                <a:lnTo>
                  <a:pt x="36708" y="4454"/>
                </a:lnTo>
                <a:lnTo>
                  <a:pt x="38003" y="3972"/>
                </a:lnTo>
                <a:close/>
                <a:moveTo>
                  <a:pt x="43077" y="3587"/>
                </a:moveTo>
                <a:lnTo>
                  <a:pt x="42681" y="3180"/>
                </a:lnTo>
                <a:lnTo>
                  <a:pt x="43077" y="1671"/>
                </a:lnTo>
                <a:lnTo>
                  <a:pt x="43484" y="3180"/>
                </a:lnTo>
                <a:close/>
                <a:moveTo>
                  <a:pt x="44458" y="4379"/>
                </a:moveTo>
                <a:lnTo>
                  <a:pt x="44608" y="3833"/>
                </a:lnTo>
                <a:lnTo>
                  <a:pt x="46118" y="3426"/>
                </a:lnTo>
                <a:lnTo>
                  <a:pt x="45015" y="4529"/>
                </a:lnTo>
                <a:close/>
                <a:moveTo>
                  <a:pt x="48269" y="5182"/>
                </a:moveTo>
                <a:lnTo>
                  <a:pt x="48012" y="5332"/>
                </a:lnTo>
                <a:lnTo>
                  <a:pt x="47434" y="5182"/>
                </a:lnTo>
                <a:lnTo>
                  <a:pt x="48012" y="5022"/>
                </a:lnTo>
                <a:close/>
                <a:moveTo>
                  <a:pt x="48162" y="3972"/>
                </a:moveTo>
                <a:lnTo>
                  <a:pt x="49458" y="4454"/>
                </a:lnTo>
                <a:lnTo>
                  <a:pt x="48483" y="5054"/>
                </a:lnTo>
                <a:lnTo>
                  <a:pt x="48130" y="4840"/>
                </a:lnTo>
                <a:lnTo>
                  <a:pt x="47980" y="4283"/>
                </a:lnTo>
                <a:close/>
                <a:moveTo>
                  <a:pt x="54029" y="4208"/>
                </a:moveTo>
                <a:lnTo>
                  <a:pt x="53429" y="4433"/>
                </a:lnTo>
                <a:lnTo>
                  <a:pt x="52519" y="3330"/>
                </a:lnTo>
                <a:lnTo>
                  <a:pt x="53922" y="3576"/>
                </a:lnTo>
                <a:close/>
                <a:moveTo>
                  <a:pt x="57658" y="5182"/>
                </a:moveTo>
                <a:lnTo>
                  <a:pt x="58075" y="4690"/>
                </a:lnTo>
                <a:lnTo>
                  <a:pt x="59413" y="5182"/>
                </a:lnTo>
                <a:lnTo>
                  <a:pt x="58064" y="5675"/>
                </a:lnTo>
                <a:close/>
                <a:moveTo>
                  <a:pt x="57818" y="8597"/>
                </a:moveTo>
                <a:lnTo>
                  <a:pt x="57551" y="7013"/>
                </a:lnTo>
                <a:lnTo>
                  <a:pt x="59135" y="7291"/>
                </a:lnTo>
                <a:lnTo>
                  <a:pt x="59520" y="7751"/>
                </a:lnTo>
                <a:lnTo>
                  <a:pt x="59306" y="8768"/>
                </a:lnTo>
                <a:lnTo>
                  <a:pt x="58289" y="8982"/>
                </a:lnTo>
                <a:close/>
                <a:moveTo>
                  <a:pt x="60473" y="5332"/>
                </a:moveTo>
                <a:lnTo>
                  <a:pt x="60045" y="5182"/>
                </a:lnTo>
                <a:lnTo>
                  <a:pt x="60473" y="5022"/>
                </a:lnTo>
                <a:lnTo>
                  <a:pt x="60869" y="3801"/>
                </a:lnTo>
                <a:lnTo>
                  <a:pt x="59906" y="2934"/>
                </a:lnTo>
                <a:lnTo>
                  <a:pt x="59467" y="3020"/>
                </a:lnTo>
                <a:lnTo>
                  <a:pt x="59756" y="2666"/>
                </a:lnTo>
                <a:lnTo>
                  <a:pt x="59488" y="1403"/>
                </a:lnTo>
                <a:lnTo>
                  <a:pt x="58225" y="1136"/>
                </a:lnTo>
                <a:lnTo>
                  <a:pt x="57883" y="1435"/>
                </a:lnTo>
                <a:lnTo>
                  <a:pt x="57957" y="986"/>
                </a:lnTo>
                <a:lnTo>
                  <a:pt x="57090" y="22"/>
                </a:lnTo>
                <a:lnTo>
                  <a:pt x="55870" y="429"/>
                </a:lnTo>
                <a:lnTo>
                  <a:pt x="55709" y="847"/>
                </a:lnTo>
                <a:lnTo>
                  <a:pt x="55560" y="429"/>
                </a:lnTo>
                <a:lnTo>
                  <a:pt x="54328" y="22"/>
                </a:lnTo>
                <a:lnTo>
                  <a:pt x="53472" y="986"/>
                </a:lnTo>
                <a:lnTo>
                  <a:pt x="53547" y="1435"/>
                </a:lnTo>
                <a:lnTo>
                  <a:pt x="53204" y="1136"/>
                </a:lnTo>
                <a:lnTo>
                  <a:pt x="51941" y="1403"/>
                </a:lnTo>
                <a:lnTo>
                  <a:pt x="51674" y="2666"/>
                </a:lnTo>
                <a:lnTo>
                  <a:pt x="51963" y="3020"/>
                </a:lnTo>
                <a:lnTo>
                  <a:pt x="51513" y="2934"/>
                </a:lnTo>
                <a:lnTo>
                  <a:pt x="50732" y="3641"/>
                </a:lnTo>
                <a:lnTo>
                  <a:pt x="50442" y="2763"/>
                </a:lnTo>
                <a:lnTo>
                  <a:pt x="49426" y="2484"/>
                </a:lnTo>
                <a:lnTo>
                  <a:pt x="49393" y="2581"/>
                </a:lnTo>
                <a:lnTo>
                  <a:pt x="49372" y="2484"/>
                </a:lnTo>
                <a:lnTo>
                  <a:pt x="48344" y="2763"/>
                </a:lnTo>
                <a:lnTo>
                  <a:pt x="48045" y="3673"/>
                </a:lnTo>
                <a:lnTo>
                  <a:pt x="47766" y="3512"/>
                </a:lnTo>
                <a:lnTo>
                  <a:pt x="47584" y="2806"/>
                </a:lnTo>
                <a:lnTo>
                  <a:pt x="46846" y="3009"/>
                </a:lnTo>
                <a:lnTo>
                  <a:pt x="47392" y="2463"/>
                </a:lnTo>
                <a:lnTo>
                  <a:pt x="46878" y="1949"/>
                </a:lnTo>
                <a:lnTo>
                  <a:pt x="46878" y="1393"/>
                </a:lnTo>
                <a:lnTo>
                  <a:pt x="46310" y="1393"/>
                </a:lnTo>
                <a:lnTo>
                  <a:pt x="45797" y="879"/>
                </a:lnTo>
                <a:lnTo>
                  <a:pt x="45251" y="1414"/>
                </a:lnTo>
                <a:lnTo>
                  <a:pt x="45454" y="675"/>
                </a:lnTo>
                <a:lnTo>
                  <a:pt x="44747" y="493"/>
                </a:lnTo>
                <a:lnTo>
                  <a:pt x="44469" y="1"/>
                </a:lnTo>
                <a:lnTo>
                  <a:pt x="43977" y="279"/>
                </a:lnTo>
                <a:lnTo>
                  <a:pt x="43281" y="97"/>
                </a:lnTo>
                <a:lnTo>
                  <a:pt x="43077" y="825"/>
                </a:lnTo>
                <a:lnTo>
                  <a:pt x="42885" y="97"/>
                </a:lnTo>
                <a:lnTo>
                  <a:pt x="42178" y="279"/>
                </a:lnTo>
                <a:lnTo>
                  <a:pt x="41696" y="1"/>
                </a:lnTo>
                <a:lnTo>
                  <a:pt x="41407" y="493"/>
                </a:lnTo>
                <a:lnTo>
                  <a:pt x="40712" y="675"/>
                </a:lnTo>
                <a:lnTo>
                  <a:pt x="40904" y="1414"/>
                </a:lnTo>
                <a:lnTo>
                  <a:pt x="40369" y="879"/>
                </a:lnTo>
                <a:lnTo>
                  <a:pt x="39855" y="1393"/>
                </a:lnTo>
                <a:lnTo>
                  <a:pt x="39288" y="1393"/>
                </a:lnTo>
                <a:lnTo>
                  <a:pt x="39288" y="1949"/>
                </a:lnTo>
                <a:lnTo>
                  <a:pt x="38774" y="2463"/>
                </a:lnTo>
                <a:lnTo>
                  <a:pt x="39309" y="3009"/>
                </a:lnTo>
                <a:lnTo>
                  <a:pt x="38581" y="2806"/>
                </a:lnTo>
                <a:lnTo>
                  <a:pt x="38389" y="3512"/>
                </a:lnTo>
                <a:lnTo>
                  <a:pt x="38110" y="3673"/>
                </a:lnTo>
                <a:lnTo>
                  <a:pt x="37811" y="2763"/>
                </a:lnTo>
                <a:lnTo>
                  <a:pt x="36794" y="2484"/>
                </a:lnTo>
                <a:lnTo>
                  <a:pt x="36761" y="2581"/>
                </a:lnTo>
                <a:lnTo>
                  <a:pt x="36740" y="2484"/>
                </a:lnTo>
                <a:lnTo>
                  <a:pt x="35712" y="2763"/>
                </a:lnTo>
                <a:lnTo>
                  <a:pt x="35423" y="3641"/>
                </a:lnTo>
                <a:lnTo>
                  <a:pt x="34642" y="2934"/>
                </a:lnTo>
                <a:lnTo>
                  <a:pt x="34192" y="3020"/>
                </a:lnTo>
                <a:lnTo>
                  <a:pt x="34492" y="2666"/>
                </a:lnTo>
                <a:lnTo>
                  <a:pt x="34224" y="1403"/>
                </a:lnTo>
                <a:lnTo>
                  <a:pt x="32961" y="1136"/>
                </a:lnTo>
                <a:lnTo>
                  <a:pt x="32608" y="1435"/>
                </a:lnTo>
                <a:lnTo>
                  <a:pt x="32694" y="986"/>
                </a:lnTo>
                <a:lnTo>
                  <a:pt x="31826" y="22"/>
                </a:lnTo>
                <a:lnTo>
                  <a:pt x="30606" y="429"/>
                </a:lnTo>
                <a:lnTo>
                  <a:pt x="30445" y="847"/>
                </a:lnTo>
                <a:lnTo>
                  <a:pt x="30296" y="429"/>
                </a:lnTo>
                <a:lnTo>
                  <a:pt x="29065" y="22"/>
                </a:lnTo>
                <a:lnTo>
                  <a:pt x="28208" y="986"/>
                </a:lnTo>
                <a:lnTo>
                  <a:pt x="28283" y="1435"/>
                </a:lnTo>
                <a:lnTo>
                  <a:pt x="27930" y="1136"/>
                </a:lnTo>
                <a:lnTo>
                  <a:pt x="26677" y="1403"/>
                </a:lnTo>
                <a:lnTo>
                  <a:pt x="26410" y="2666"/>
                </a:lnTo>
                <a:lnTo>
                  <a:pt x="26699" y="3020"/>
                </a:lnTo>
                <a:lnTo>
                  <a:pt x="26249" y="2934"/>
                </a:lnTo>
                <a:lnTo>
                  <a:pt x="25468" y="3641"/>
                </a:lnTo>
                <a:lnTo>
                  <a:pt x="25179" y="2763"/>
                </a:lnTo>
                <a:lnTo>
                  <a:pt x="24162" y="2484"/>
                </a:lnTo>
                <a:lnTo>
                  <a:pt x="24129" y="2581"/>
                </a:lnTo>
                <a:lnTo>
                  <a:pt x="24108" y="2484"/>
                </a:lnTo>
                <a:lnTo>
                  <a:pt x="23080" y="2763"/>
                </a:lnTo>
                <a:lnTo>
                  <a:pt x="22781" y="3673"/>
                </a:lnTo>
                <a:lnTo>
                  <a:pt x="22502" y="3512"/>
                </a:lnTo>
                <a:lnTo>
                  <a:pt x="22320" y="2806"/>
                </a:lnTo>
                <a:lnTo>
                  <a:pt x="21582" y="3009"/>
                </a:lnTo>
                <a:lnTo>
                  <a:pt x="22117" y="2463"/>
                </a:lnTo>
                <a:lnTo>
                  <a:pt x="21603" y="1949"/>
                </a:lnTo>
                <a:lnTo>
                  <a:pt x="21603" y="1393"/>
                </a:lnTo>
                <a:lnTo>
                  <a:pt x="21046" y="1393"/>
                </a:lnTo>
                <a:lnTo>
                  <a:pt x="20533" y="879"/>
                </a:lnTo>
                <a:lnTo>
                  <a:pt x="19987" y="1414"/>
                </a:lnTo>
                <a:lnTo>
                  <a:pt x="20190" y="675"/>
                </a:lnTo>
                <a:lnTo>
                  <a:pt x="19483" y="493"/>
                </a:lnTo>
                <a:lnTo>
                  <a:pt x="19205" y="1"/>
                </a:lnTo>
                <a:lnTo>
                  <a:pt x="18713" y="279"/>
                </a:lnTo>
                <a:lnTo>
                  <a:pt x="18017" y="97"/>
                </a:lnTo>
                <a:lnTo>
                  <a:pt x="17813" y="825"/>
                </a:lnTo>
                <a:lnTo>
                  <a:pt x="17621" y="97"/>
                </a:lnTo>
                <a:lnTo>
                  <a:pt x="16914" y="279"/>
                </a:lnTo>
                <a:lnTo>
                  <a:pt x="16422" y="1"/>
                </a:lnTo>
                <a:lnTo>
                  <a:pt x="16144" y="493"/>
                </a:lnTo>
                <a:lnTo>
                  <a:pt x="15448" y="675"/>
                </a:lnTo>
                <a:lnTo>
                  <a:pt x="15640" y="1414"/>
                </a:lnTo>
                <a:lnTo>
                  <a:pt x="15105" y="879"/>
                </a:lnTo>
                <a:lnTo>
                  <a:pt x="14591" y="1393"/>
                </a:lnTo>
                <a:lnTo>
                  <a:pt x="14024" y="1393"/>
                </a:lnTo>
                <a:lnTo>
                  <a:pt x="14024" y="1949"/>
                </a:lnTo>
                <a:lnTo>
                  <a:pt x="13510" y="2463"/>
                </a:lnTo>
                <a:lnTo>
                  <a:pt x="14045" y="3009"/>
                </a:lnTo>
                <a:lnTo>
                  <a:pt x="13317" y="2806"/>
                </a:lnTo>
                <a:lnTo>
                  <a:pt x="13125" y="3512"/>
                </a:lnTo>
                <a:lnTo>
                  <a:pt x="12846" y="3673"/>
                </a:lnTo>
                <a:lnTo>
                  <a:pt x="12547" y="2763"/>
                </a:lnTo>
                <a:lnTo>
                  <a:pt x="11530" y="2484"/>
                </a:lnTo>
                <a:lnTo>
                  <a:pt x="11498" y="2581"/>
                </a:lnTo>
                <a:lnTo>
                  <a:pt x="11465" y="2484"/>
                </a:lnTo>
                <a:lnTo>
                  <a:pt x="10448" y="2763"/>
                </a:lnTo>
                <a:lnTo>
                  <a:pt x="10159" y="3641"/>
                </a:lnTo>
                <a:lnTo>
                  <a:pt x="9378" y="2934"/>
                </a:lnTo>
                <a:lnTo>
                  <a:pt x="8928" y="3020"/>
                </a:lnTo>
                <a:lnTo>
                  <a:pt x="9217" y="2666"/>
                </a:lnTo>
                <a:lnTo>
                  <a:pt x="8960" y="1403"/>
                </a:lnTo>
                <a:lnTo>
                  <a:pt x="7697" y="1136"/>
                </a:lnTo>
                <a:lnTo>
                  <a:pt x="7344" y="1435"/>
                </a:lnTo>
                <a:lnTo>
                  <a:pt x="7419" y="986"/>
                </a:lnTo>
                <a:lnTo>
                  <a:pt x="6562" y="22"/>
                </a:lnTo>
                <a:lnTo>
                  <a:pt x="5342" y="429"/>
                </a:lnTo>
                <a:lnTo>
                  <a:pt x="5182" y="847"/>
                </a:lnTo>
                <a:lnTo>
                  <a:pt x="5021" y="429"/>
                </a:lnTo>
                <a:lnTo>
                  <a:pt x="3801" y="22"/>
                </a:lnTo>
                <a:lnTo>
                  <a:pt x="2944" y="986"/>
                </a:lnTo>
                <a:lnTo>
                  <a:pt x="3019" y="1435"/>
                </a:lnTo>
                <a:lnTo>
                  <a:pt x="2666" y="1136"/>
                </a:lnTo>
                <a:lnTo>
                  <a:pt x="1403" y="1403"/>
                </a:lnTo>
                <a:lnTo>
                  <a:pt x="1146" y="2666"/>
                </a:lnTo>
                <a:lnTo>
                  <a:pt x="1435" y="3020"/>
                </a:lnTo>
                <a:lnTo>
                  <a:pt x="985" y="2934"/>
                </a:lnTo>
                <a:lnTo>
                  <a:pt x="22" y="3801"/>
                </a:lnTo>
                <a:lnTo>
                  <a:pt x="428" y="5022"/>
                </a:lnTo>
                <a:lnTo>
                  <a:pt x="857" y="5182"/>
                </a:lnTo>
                <a:lnTo>
                  <a:pt x="428" y="5332"/>
                </a:lnTo>
                <a:lnTo>
                  <a:pt x="22" y="6563"/>
                </a:lnTo>
                <a:lnTo>
                  <a:pt x="985" y="7419"/>
                </a:lnTo>
                <a:lnTo>
                  <a:pt x="1435" y="7345"/>
                </a:lnTo>
                <a:lnTo>
                  <a:pt x="1146" y="7698"/>
                </a:lnTo>
                <a:lnTo>
                  <a:pt x="1403" y="8950"/>
                </a:lnTo>
                <a:lnTo>
                  <a:pt x="2666" y="9218"/>
                </a:lnTo>
                <a:lnTo>
                  <a:pt x="3019" y="8929"/>
                </a:lnTo>
                <a:lnTo>
                  <a:pt x="2944" y="9378"/>
                </a:lnTo>
                <a:lnTo>
                  <a:pt x="3640" y="10160"/>
                </a:lnTo>
                <a:lnTo>
                  <a:pt x="2762" y="10449"/>
                </a:lnTo>
                <a:lnTo>
                  <a:pt x="2484" y="11466"/>
                </a:lnTo>
                <a:lnTo>
                  <a:pt x="2591" y="11498"/>
                </a:lnTo>
                <a:lnTo>
                  <a:pt x="2484" y="11519"/>
                </a:lnTo>
                <a:lnTo>
                  <a:pt x="2762" y="12547"/>
                </a:lnTo>
                <a:lnTo>
                  <a:pt x="3672" y="12847"/>
                </a:lnTo>
                <a:lnTo>
                  <a:pt x="3512" y="13125"/>
                </a:lnTo>
                <a:lnTo>
                  <a:pt x="2805" y="13307"/>
                </a:lnTo>
                <a:lnTo>
                  <a:pt x="3008" y="14046"/>
                </a:lnTo>
                <a:lnTo>
                  <a:pt x="2473" y="13511"/>
                </a:lnTo>
                <a:lnTo>
                  <a:pt x="1959" y="14024"/>
                </a:lnTo>
                <a:lnTo>
                  <a:pt x="1392" y="14024"/>
                </a:lnTo>
                <a:lnTo>
                  <a:pt x="1392" y="14592"/>
                </a:lnTo>
                <a:lnTo>
                  <a:pt x="878" y="15106"/>
                </a:lnTo>
                <a:lnTo>
                  <a:pt x="1413" y="15641"/>
                </a:lnTo>
                <a:lnTo>
                  <a:pt x="675" y="15438"/>
                </a:lnTo>
                <a:lnTo>
                  <a:pt x="493" y="16144"/>
                </a:lnTo>
                <a:lnTo>
                  <a:pt x="0" y="16422"/>
                </a:lnTo>
                <a:lnTo>
                  <a:pt x="289" y="16915"/>
                </a:lnTo>
                <a:lnTo>
                  <a:pt x="97" y="17621"/>
                </a:lnTo>
                <a:lnTo>
                  <a:pt x="835" y="17814"/>
                </a:lnTo>
                <a:lnTo>
                  <a:pt x="97" y="18007"/>
                </a:lnTo>
                <a:lnTo>
                  <a:pt x="289" y="18713"/>
                </a:lnTo>
                <a:lnTo>
                  <a:pt x="0" y="19206"/>
                </a:lnTo>
                <a:lnTo>
                  <a:pt x="493" y="19484"/>
                </a:lnTo>
                <a:lnTo>
                  <a:pt x="675" y="20191"/>
                </a:lnTo>
                <a:lnTo>
                  <a:pt x="1413" y="19987"/>
                </a:lnTo>
                <a:lnTo>
                  <a:pt x="878" y="20522"/>
                </a:lnTo>
                <a:lnTo>
                  <a:pt x="1392" y="21036"/>
                </a:lnTo>
                <a:lnTo>
                  <a:pt x="1392" y="21604"/>
                </a:lnTo>
                <a:lnTo>
                  <a:pt x="1959" y="21604"/>
                </a:lnTo>
                <a:lnTo>
                  <a:pt x="2473" y="22117"/>
                </a:lnTo>
                <a:lnTo>
                  <a:pt x="3008" y="21582"/>
                </a:lnTo>
                <a:lnTo>
                  <a:pt x="2805" y="22321"/>
                </a:lnTo>
                <a:lnTo>
                  <a:pt x="3512" y="22503"/>
                </a:lnTo>
                <a:lnTo>
                  <a:pt x="3672" y="22781"/>
                </a:lnTo>
                <a:lnTo>
                  <a:pt x="2762" y="23081"/>
                </a:lnTo>
                <a:lnTo>
                  <a:pt x="2484" y="24098"/>
                </a:lnTo>
                <a:lnTo>
                  <a:pt x="2591" y="24130"/>
                </a:lnTo>
                <a:lnTo>
                  <a:pt x="2484" y="24162"/>
                </a:lnTo>
                <a:lnTo>
                  <a:pt x="2762" y="25179"/>
                </a:lnTo>
                <a:lnTo>
                  <a:pt x="3640" y="25468"/>
                </a:lnTo>
                <a:lnTo>
                  <a:pt x="2944" y="26250"/>
                </a:lnTo>
                <a:lnTo>
                  <a:pt x="3019" y="26699"/>
                </a:lnTo>
                <a:lnTo>
                  <a:pt x="2666" y="26410"/>
                </a:lnTo>
                <a:lnTo>
                  <a:pt x="1403" y="26667"/>
                </a:lnTo>
                <a:lnTo>
                  <a:pt x="1146" y="27930"/>
                </a:lnTo>
                <a:lnTo>
                  <a:pt x="1435" y="28284"/>
                </a:lnTo>
                <a:lnTo>
                  <a:pt x="985" y="28209"/>
                </a:lnTo>
                <a:lnTo>
                  <a:pt x="22" y="29065"/>
                </a:lnTo>
                <a:lnTo>
                  <a:pt x="428" y="30285"/>
                </a:lnTo>
                <a:lnTo>
                  <a:pt x="857" y="30446"/>
                </a:lnTo>
                <a:lnTo>
                  <a:pt x="428" y="30606"/>
                </a:lnTo>
                <a:lnTo>
                  <a:pt x="22" y="31827"/>
                </a:lnTo>
                <a:lnTo>
                  <a:pt x="985" y="32683"/>
                </a:lnTo>
                <a:lnTo>
                  <a:pt x="1435" y="32608"/>
                </a:lnTo>
                <a:lnTo>
                  <a:pt x="1146" y="32962"/>
                </a:lnTo>
                <a:lnTo>
                  <a:pt x="1403" y="34225"/>
                </a:lnTo>
                <a:lnTo>
                  <a:pt x="2666" y="34482"/>
                </a:lnTo>
                <a:lnTo>
                  <a:pt x="3019" y="34193"/>
                </a:lnTo>
                <a:lnTo>
                  <a:pt x="2944" y="34642"/>
                </a:lnTo>
                <a:lnTo>
                  <a:pt x="3801" y="35606"/>
                </a:lnTo>
                <a:lnTo>
                  <a:pt x="5021" y="35199"/>
                </a:lnTo>
                <a:lnTo>
                  <a:pt x="5182" y="34771"/>
                </a:lnTo>
                <a:lnTo>
                  <a:pt x="5342" y="35199"/>
                </a:lnTo>
                <a:lnTo>
                  <a:pt x="6562" y="35606"/>
                </a:lnTo>
                <a:lnTo>
                  <a:pt x="7419" y="34642"/>
                </a:lnTo>
                <a:lnTo>
                  <a:pt x="7344" y="34193"/>
                </a:lnTo>
                <a:lnTo>
                  <a:pt x="7697" y="34482"/>
                </a:lnTo>
                <a:lnTo>
                  <a:pt x="8960" y="34225"/>
                </a:lnTo>
                <a:lnTo>
                  <a:pt x="9217" y="32962"/>
                </a:lnTo>
                <a:lnTo>
                  <a:pt x="8928" y="32608"/>
                </a:lnTo>
                <a:lnTo>
                  <a:pt x="9378" y="32683"/>
                </a:lnTo>
                <a:lnTo>
                  <a:pt x="10159" y="31987"/>
                </a:lnTo>
                <a:lnTo>
                  <a:pt x="10448" y="32865"/>
                </a:lnTo>
                <a:lnTo>
                  <a:pt x="11465" y="33144"/>
                </a:lnTo>
                <a:lnTo>
                  <a:pt x="11498" y="33037"/>
                </a:lnTo>
                <a:lnTo>
                  <a:pt x="11530" y="33144"/>
                </a:lnTo>
                <a:lnTo>
                  <a:pt x="12547" y="32865"/>
                </a:lnTo>
                <a:lnTo>
                  <a:pt x="12846" y="31955"/>
                </a:lnTo>
                <a:lnTo>
                  <a:pt x="13125" y="32116"/>
                </a:lnTo>
                <a:lnTo>
                  <a:pt x="13307" y="32822"/>
                </a:lnTo>
                <a:lnTo>
                  <a:pt x="14045" y="32619"/>
                </a:lnTo>
                <a:lnTo>
                  <a:pt x="13510" y="33154"/>
                </a:lnTo>
                <a:lnTo>
                  <a:pt x="14024" y="33668"/>
                </a:lnTo>
                <a:lnTo>
                  <a:pt x="14024" y="34235"/>
                </a:lnTo>
                <a:lnTo>
                  <a:pt x="14591" y="34235"/>
                </a:lnTo>
                <a:lnTo>
                  <a:pt x="15105" y="34749"/>
                </a:lnTo>
                <a:lnTo>
                  <a:pt x="15640" y="34214"/>
                </a:lnTo>
                <a:lnTo>
                  <a:pt x="15448" y="34953"/>
                </a:lnTo>
                <a:lnTo>
                  <a:pt x="16144" y="35135"/>
                </a:lnTo>
                <a:lnTo>
                  <a:pt x="16422" y="35627"/>
                </a:lnTo>
                <a:lnTo>
                  <a:pt x="16914" y="35349"/>
                </a:lnTo>
                <a:lnTo>
                  <a:pt x="17621" y="35531"/>
                </a:lnTo>
                <a:lnTo>
                  <a:pt x="17813" y="34792"/>
                </a:lnTo>
                <a:lnTo>
                  <a:pt x="18017" y="35531"/>
                </a:lnTo>
                <a:lnTo>
                  <a:pt x="18713" y="35349"/>
                </a:lnTo>
                <a:lnTo>
                  <a:pt x="19205" y="35627"/>
                </a:lnTo>
                <a:lnTo>
                  <a:pt x="19483" y="35135"/>
                </a:lnTo>
                <a:lnTo>
                  <a:pt x="20190" y="34953"/>
                </a:lnTo>
                <a:lnTo>
                  <a:pt x="19987" y="34214"/>
                </a:lnTo>
                <a:lnTo>
                  <a:pt x="20533" y="34749"/>
                </a:lnTo>
                <a:lnTo>
                  <a:pt x="21036" y="34235"/>
                </a:lnTo>
                <a:lnTo>
                  <a:pt x="21603" y="34235"/>
                </a:lnTo>
                <a:lnTo>
                  <a:pt x="21603" y="33668"/>
                </a:lnTo>
                <a:lnTo>
                  <a:pt x="22117" y="33154"/>
                </a:lnTo>
                <a:lnTo>
                  <a:pt x="21582" y="32619"/>
                </a:lnTo>
                <a:lnTo>
                  <a:pt x="22320" y="32822"/>
                </a:lnTo>
                <a:lnTo>
                  <a:pt x="22502" y="32116"/>
                </a:lnTo>
                <a:lnTo>
                  <a:pt x="22781" y="31955"/>
                </a:lnTo>
                <a:lnTo>
                  <a:pt x="23080" y="32865"/>
                </a:lnTo>
                <a:lnTo>
                  <a:pt x="24108" y="33144"/>
                </a:lnTo>
                <a:lnTo>
                  <a:pt x="24129" y="33037"/>
                </a:lnTo>
                <a:lnTo>
                  <a:pt x="24162" y="33144"/>
                </a:lnTo>
                <a:lnTo>
                  <a:pt x="25179" y="32865"/>
                </a:lnTo>
                <a:lnTo>
                  <a:pt x="25468" y="31987"/>
                </a:lnTo>
                <a:lnTo>
                  <a:pt x="26249" y="32683"/>
                </a:lnTo>
                <a:lnTo>
                  <a:pt x="26699" y="32608"/>
                </a:lnTo>
                <a:lnTo>
                  <a:pt x="26410" y="32962"/>
                </a:lnTo>
                <a:lnTo>
                  <a:pt x="26677" y="34225"/>
                </a:lnTo>
                <a:lnTo>
                  <a:pt x="27930" y="34482"/>
                </a:lnTo>
                <a:lnTo>
                  <a:pt x="28283" y="34193"/>
                </a:lnTo>
                <a:lnTo>
                  <a:pt x="28208" y="34642"/>
                </a:lnTo>
                <a:lnTo>
                  <a:pt x="29065" y="35606"/>
                </a:lnTo>
                <a:lnTo>
                  <a:pt x="30296" y="35199"/>
                </a:lnTo>
                <a:lnTo>
                  <a:pt x="30445" y="34771"/>
                </a:lnTo>
                <a:lnTo>
                  <a:pt x="30606" y="35199"/>
                </a:lnTo>
                <a:lnTo>
                  <a:pt x="31826" y="35606"/>
                </a:lnTo>
                <a:lnTo>
                  <a:pt x="32694" y="34642"/>
                </a:lnTo>
                <a:lnTo>
                  <a:pt x="32608" y="34193"/>
                </a:lnTo>
                <a:lnTo>
                  <a:pt x="32961" y="34482"/>
                </a:lnTo>
                <a:lnTo>
                  <a:pt x="34224" y="34225"/>
                </a:lnTo>
                <a:lnTo>
                  <a:pt x="34492" y="32962"/>
                </a:lnTo>
                <a:lnTo>
                  <a:pt x="34192" y="32608"/>
                </a:lnTo>
                <a:lnTo>
                  <a:pt x="34642" y="32683"/>
                </a:lnTo>
                <a:lnTo>
                  <a:pt x="35423" y="31987"/>
                </a:lnTo>
                <a:lnTo>
                  <a:pt x="35712" y="32865"/>
                </a:lnTo>
                <a:lnTo>
                  <a:pt x="36740" y="33144"/>
                </a:lnTo>
                <a:lnTo>
                  <a:pt x="36761" y="33037"/>
                </a:lnTo>
                <a:lnTo>
                  <a:pt x="36794" y="33144"/>
                </a:lnTo>
                <a:lnTo>
                  <a:pt x="37811" y="32865"/>
                </a:lnTo>
                <a:lnTo>
                  <a:pt x="38110" y="31955"/>
                </a:lnTo>
                <a:lnTo>
                  <a:pt x="38389" y="32116"/>
                </a:lnTo>
                <a:lnTo>
                  <a:pt x="38581" y="32822"/>
                </a:lnTo>
                <a:lnTo>
                  <a:pt x="39309" y="32619"/>
                </a:lnTo>
                <a:lnTo>
                  <a:pt x="38774" y="33154"/>
                </a:lnTo>
                <a:lnTo>
                  <a:pt x="39288" y="33668"/>
                </a:lnTo>
                <a:lnTo>
                  <a:pt x="39288" y="34235"/>
                </a:lnTo>
                <a:lnTo>
                  <a:pt x="39855" y="34235"/>
                </a:lnTo>
                <a:lnTo>
                  <a:pt x="40369" y="34749"/>
                </a:lnTo>
                <a:lnTo>
                  <a:pt x="40904" y="34214"/>
                </a:lnTo>
                <a:lnTo>
                  <a:pt x="40712" y="34953"/>
                </a:lnTo>
                <a:lnTo>
                  <a:pt x="41407" y="35135"/>
                </a:lnTo>
                <a:lnTo>
                  <a:pt x="41696" y="35627"/>
                </a:lnTo>
                <a:lnTo>
                  <a:pt x="42178" y="35349"/>
                </a:lnTo>
                <a:lnTo>
                  <a:pt x="42885" y="35531"/>
                </a:lnTo>
                <a:lnTo>
                  <a:pt x="43077" y="34792"/>
                </a:lnTo>
                <a:lnTo>
                  <a:pt x="43281" y="35531"/>
                </a:lnTo>
                <a:lnTo>
                  <a:pt x="43977" y="35349"/>
                </a:lnTo>
                <a:lnTo>
                  <a:pt x="44469" y="35627"/>
                </a:lnTo>
                <a:lnTo>
                  <a:pt x="44747" y="35135"/>
                </a:lnTo>
                <a:lnTo>
                  <a:pt x="45454" y="34953"/>
                </a:lnTo>
                <a:lnTo>
                  <a:pt x="45251" y="34214"/>
                </a:lnTo>
                <a:lnTo>
                  <a:pt x="45797" y="34749"/>
                </a:lnTo>
                <a:lnTo>
                  <a:pt x="46310" y="34235"/>
                </a:lnTo>
                <a:lnTo>
                  <a:pt x="46878" y="34235"/>
                </a:lnTo>
                <a:lnTo>
                  <a:pt x="46878" y="33668"/>
                </a:lnTo>
                <a:lnTo>
                  <a:pt x="47392" y="33154"/>
                </a:lnTo>
                <a:lnTo>
                  <a:pt x="46846" y="32619"/>
                </a:lnTo>
                <a:lnTo>
                  <a:pt x="47584" y="32822"/>
                </a:lnTo>
                <a:lnTo>
                  <a:pt x="47766" y="32116"/>
                </a:lnTo>
                <a:lnTo>
                  <a:pt x="48045" y="31955"/>
                </a:lnTo>
                <a:lnTo>
                  <a:pt x="48344" y="32865"/>
                </a:lnTo>
                <a:lnTo>
                  <a:pt x="49372" y="33144"/>
                </a:lnTo>
                <a:lnTo>
                  <a:pt x="49393" y="33037"/>
                </a:lnTo>
                <a:lnTo>
                  <a:pt x="49426" y="33144"/>
                </a:lnTo>
                <a:lnTo>
                  <a:pt x="50442" y="32865"/>
                </a:lnTo>
                <a:lnTo>
                  <a:pt x="50732" y="31987"/>
                </a:lnTo>
                <a:lnTo>
                  <a:pt x="51513" y="32683"/>
                </a:lnTo>
                <a:lnTo>
                  <a:pt x="51963" y="32608"/>
                </a:lnTo>
                <a:lnTo>
                  <a:pt x="51674" y="32962"/>
                </a:lnTo>
                <a:lnTo>
                  <a:pt x="51941" y="34225"/>
                </a:lnTo>
                <a:lnTo>
                  <a:pt x="53204" y="34482"/>
                </a:lnTo>
                <a:lnTo>
                  <a:pt x="53547" y="34193"/>
                </a:lnTo>
                <a:lnTo>
                  <a:pt x="53472" y="34642"/>
                </a:lnTo>
                <a:lnTo>
                  <a:pt x="54328" y="35606"/>
                </a:lnTo>
                <a:lnTo>
                  <a:pt x="55560" y="35199"/>
                </a:lnTo>
                <a:lnTo>
                  <a:pt x="55709" y="34771"/>
                </a:lnTo>
                <a:lnTo>
                  <a:pt x="55870" y="35199"/>
                </a:lnTo>
                <a:lnTo>
                  <a:pt x="57101" y="35606"/>
                </a:lnTo>
                <a:lnTo>
                  <a:pt x="57957" y="34642"/>
                </a:lnTo>
                <a:lnTo>
                  <a:pt x="57883" y="34193"/>
                </a:lnTo>
                <a:lnTo>
                  <a:pt x="58225" y="34482"/>
                </a:lnTo>
                <a:lnTo>
                  <a:pt x="59488" y="34225"/>
                </a:lnTo>
                <a:lnTo>
                  <a:pt x="59756" y="32962"/>
                </a:lnTo>
                <a:lnTo>
                  <a:pt x="59467" y="32608"/>
                </a:lnTo>
                <a:lnTo>
                  <a:pt x="59906" y="32683"/>
                </a:lnTo>
                <a:lnTo>
                  <a:pt x="60869" y="31827"/>
                </a:lnTo>
                <a:lnTo>
                  <a:pt x="60473" y="30606"/>
                </a:lnTo>
                <a:lnTo>
                  <a:pt x="60045" y="30446"/>
                </a:lnTo>
                <a:lnTo>
                  <a:pt x="60473" y="30285"/>
                </a:lnTo>
                <a:lnTo>
                  <a:pt x="60869" y="29065"/>
                </a:lnTo>
                <a:lnTo>
                  <a:pt x="59906" y="28209"/>
                </a:lnTo>
                <a:lnTo>
                  <a:pt x="59467" y="28284"/>
                </a:lnTo>
                <a:lnTo>
                  <a:pt x="59756" y="27930"/>
                </a:lnTo>
                <a:lnTo>
                  <a:pt x="59488" y="26667"/>
                </a:lnTo>
                <a:lnTo>
                  <a:pt x="58225" y="26410"/>
                </a:lnTo>
                <a:lnTo>
                  <a:pt x="57883" y="26699"/>
                </a:lnTo>
                <a:lnTo>
                  <a:pt x="57957" y="26250"/>
                </a:lnTo>
                <a:lnTo>
                  <a:pt x="57251" y="25468"/>
                </a:lnTo>
                <a:lnTo>
                  <a:pt x="58139" y="25179"/>
                </a:lnTo>
                <a:lnTo>
                  <a:pt x="58407" y="24162"/>
                </a:lnTo>
                <a:lnTo>
                  <a:pt x="58311" y="24130"/>
                </a:lnTo>
                <a:lnTo>
                  <a:pt x="58407" y="24098"/>
                </a:lnTo>
                <a:lnTo>
                  <a:pt x="58139" y="23081"/>
                </a:lnTo>
                <a:lnTo>
                  <a:pt x="57219" y="22781"/>
                </a:lnTo>
                <a:lnTo>
                  <a:pt x="57390" y="22503"/>
                </a:lnTo>
                <a:lnTo>
                  <a:pt x="58086" y="22321"/>
                </a:lnTo>
                <a:lnTo>
                  <a:pt x="57893" y="21582"/>
                </a:lnTo>
                <a:lnTo>
                  <a:pt x="58428" y="22117"/>
                </a:lnTo>
                <a:lnTo>
                  <a:pt x="58942" y="21604"/>
                </a:lnTo>
                <a:lnTo>
                  <a:pt x="59510" y="21604"/>
                </a:lnTo>
                <a:lnTo>
                  <a:pt x="59510" y="21036"/>
                </a:lnTo>
                <a:lnTo>
                  <a:pt x="60024" y="20522"/>
                </a:lnTo>
                <a:lnTo>
                  <a:pt x="59478" y="19987"/>
                </a:lnTo>
                <a:lnTo>
                  <a:pt x="60216" y="20191"/>
                </a:lnTo>
                <a:lnTo>
                  <a:pt x="60409" y="19484"/>
                </a:lnTo>
                <a:lnTo>
                  <a:pt x="60891" y="19206"/>
                </a:lnTo>
                <a:lnTo>
                  <a:pt x="60612" y="18713"/>
                </a:lnTo>
                <a:lnTo>
                  <a:pt x="60794" y="18007"/>
                </a:lnTo>
                <a:lnTo>
                  <a:pt x="60066" y="17814"/>
                </a:lnTo>
                <a:lnTo>
                  <a:pt x="60794" y="17621"/>
                </a:lnTo>
                <a:lnTo>
                  <a:pt x="60612" y="16915"/>
                </a:lnTo>
                <a:lnTo>
                  <a:pt x="60891" y="16422"/>
                </a:lnTo>
                <a:lnTo>
                  <a:pt x="60409" y="16144"/>
                </a:lnTo>
                <a:lnTo>
                  <a:pt x="60216" y="15438"/>
                </a:lnTo>
                <a:lnTo>
                  <a:pt x="59478" y="15641"/>
                </a:lnTo>
                <a:lnTo>
                  <a:pt x="60024" y="15095"/>
                </a:lnTo>
                <a:lnTo>
                  <a:pt x="59510" y="14592"/>
                </a:lnTo>
                <a:lnTo>
                  <a:pt x="59510" y="14024"/>
                </a:lnTo>
                <a:lnTo>
                  <a:pt x="58942" y="14024"/>
                </a:lnTo>
                <a:lnTo>
                  <a:pt x="58428" y="13511"/>
                </a:lnTo>
                <a:lnTo>
                  <a:pt x="57893" y="14046"/>
                </a:lnTo>
                <a:lnTo>
                  <a:pt x="58086" y="13307"/>
                </a:lnTo>
                <a:lnTo>
                  <a:pt x="57390" y="13125"/>
                </a:lnTo>
                <a:lnTo>
                  <a:pt x="57230" y="12847"/>
                </a:lnTo>
                <a:lnTo>
                  <a:pt x="58139" y="12547"/>
                </a:lnTo>
                <a:lnTo>
                  <a:pt x="58407" y="11519"/>
                </a:lnTo>
                <a:lnTo>
                  <a:pt x="58311" y="11498"/>
                </a:lnTo>
                <a:lnTo>
                  <a:pt x="58407" y="11466"/>
                </a:lnTo>
                <a:lnTo>
                  <a:pt x="58139" y="10449"/>
                </a:lnTo>
                <a:lnTo>
                  <a:pt x="57251" y="10160"/>
                </a:lnTo>
                <a:lnTo>
                  <a:pt x="57957" y="9378"/>
                </a:lnTo>
                <a:lnTo>
                  <a:pt x="57883" y="8929"/>
                </a:lnTo>
                <a:lnTo>
                  <a:pt x="58225" y="9218"/>
                </a:lnTo>
                <a:lnTo>
                  <a:pt x="59488" y="8950"/>
                </a:lnTo>
                <a:lnTo>
                  <a:pt x="59756" y="7698"/>
                </a:lnTo>
                <a:lnTo>
                  <a:pt x="59467" y="7345"/>
                </a:lnTo>
                <a:lnTo>
                  <a:pt x="59906" y="7419"/>
                </a:lnTo>
                <a:lnTo>
                  <a:pt x="60869" y="6563"/>
                </a:lnTo>
                <a:lnTo>
                  <a:pt x="60473" y="5332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/>
          <p:nvPr/>
        </p:nvSpPr>
        <p:spPr>
          <a:xfrm rot="10800000">
            <a:off x="6592192" y="-19"/>
            <a:ext cx="2551809" cy="2266969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1"/>
          <p:cNvSpPr/>
          <p:nvPr/>
        </p:nvSpPr>
        <p:spPr>
          <a:xfrm rot="10800000" flipH="1">
            <a:off x="-3" y="-20"/>
            <a:ext cx="2552711" cy="2267770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31"/>
          <p:cNvGrpSpPr/>
          <p:nvPr/>
        </p:nvGrpSpPr>
        <p:grpSpPr>
          <a:xfrm>
            <a:off x="-369644" y="4429704"/>
            <a:ext cx="9883338" cy="3157442"/>
            <a:chOff x="-399419" y="3812429"/>
            <a:chExt cx="9883338" cy="3157442"/>
          </a:xfrm>
        </p:grpSpPr>
        <p:sp>
          <p:nvSpPr>
            <p:cNvPr id="582" name="Google Shape;582;p31"/>
            <p:cNvSpPr/>
            <p:nvPr/>
          </p:nvSpPr>
          <p:spPr>
            <a:xfrm>
              <a:off x="-399419" y="3812429"/>
              <a:ext cx="5396313" cy="3157442"/>
            </a:xfrm>
            <a:custGeom>
              <a:avLst/>
              <a:gdLst/>
              <a:ahLst/>
              <a:cxnLst/>
              <a:rect l="l" t="t" r="r" b="b"/>
              <a:pathLst>
                <a:path w="60891" h="35628" extrusionOk="0">
                  <a:moveTo>
                    <a:pt x="60291" y="5503"/>
                  </a:moveTo>
                  <a:lnTo>
                    <a:pt x="60623" y="6499"/>
                  </a:lnTo>
                  <a:lnTo>
                    <a:pt x="59842" y="7184"/>
                  </a:lnTo>
                  <a:lnTo>
                    <a:pt x="59242" y="7088"/>
                  </a:lnTo>
                  <a:lnTo>
                    <a:pt x="58214" y="5857"/>
                  </a:lnTo>
                  <a:lnTo>
                    <a:pt x="59724" y="5300"/>
                  </a:lnTo>
                  <a:close/>
                  <a:moveTo>
                    <a:pt x="59724" y="5064"/>
                  </a:moveTo>
                  <a:lnTo>
                    <a:pt x="58214" y="4508"/>
                  </a:lnTo>
                  <a:lnTo>
                    <a:pt x="59242" y="3277"/>
                  </a:lnTo>
                  <a:lnTo>
                    <a:pt x="59842" y="3170"/>
                  </a:lnTo>
                  <a:lnTo>
                    <a:pt x="60612" y="3865"/>
                  </a:lnTo>
                  <a:lnTo>
                    <a:pt x="60291" y="4850"/>
                  </a:lnTo>
                  <a:close/>
                  <a:moveTo>
                    <a:pt x="59124" y="3073"/>
                  </a:moveTo>
                  <a:lnTo>
                    <a:pt x="57551" y="3352"/>
                  </a:lnTo>
                  <a:lnTo>
                    <a:pt x="57818" y="1767"/>
                  </a:lnTo>
                  <a:lnTo>
                    <a:pt x="58289" y="1371"/>
                  </a:lnTo>
                  <a:lnTo>
                    <a:pt x="59306" y="1585"/>
                  </a:lnTo>
                  <a:lnTo>
                    <a:pt x="59520" y="2613"/>
                  </a:lnTo>
                  <a:close/>
                  <a:moveTo>
                    <a:pt x="57615" y="1649"/>
                  </a:moveTo>
                  <a:lnTo>
                    <a:pt x="56384" y="2677"/>
                  </a:lnTo>
                  <a:lnTo>
                    <a:pt x="55827" y="1168"/>
                  </a:lnTo>
                  <a:lnTo>
                    <a:pt x="56041" y="600"/>
                  </a:lnTo>
                  <a:lnTo>
                    <a:pt x="57026" y="279"/>
                  </a:lnTo>
                  <a:lnTo>
                    <a:pt x="57722" y="1050"/>
                  </a:lnTo>
                  <a:close/>
                  <a:moveTo>
                    <a:pt x="55592" y="1168"/>
                  </a:moveTo>
                  <a:lnTo>
                    <a:pt x="55046" y="2677"/>
                  </a:lnTo>
                  <a:lnTo>
                    <a:pt x="53804" y="1649"/>
                  </a:lnTo>
                  <a:lnTo>
                    <a:pt x="53708" y="1050"/>
                  </a:lnTo>
                  <a:lnTo>
                    <a:pt x="54403" y="279"/>
                  </a:lnTo>
                  <a:lnTo>
                    <a:pt x="55388" y="600"/>
                  </a:lnTo>
                  <a:close/>
                  <a:moveTo>
                    <a:pt x="53611" y="1767"/>
                  </a:moveTo>
                  <a:lnTo>
                    <a:pt x="53879" y="3352"/>
                  </a:lnTo>
                  <a:lnTo>
                    <a:pt x="52294" y="3073"/>
                  </a:lnTo>
                  <a:lnTo>
                    <a:pt x="51909" y="2613"/>
                  </a:lnTo>
                  <a:lnTo>
                    <a:pt x="52123" y="1585"/>
                  </a:lnTo>
                  <a:lnTo>
                    <a:pt x="53140" y="1371"/>
                  </a:lnTo>
                  <a:close/>
                  <a:moveTo>
                    <a:pt x="52177" y="3277"/>
                  </a:moveTo>
                  <a:lnTo>
                    <a:pt x="53204" y="4508"/>
                  </a:lnTo>
                  <a:lnTo>
                    <a:pt x="51695" y="5064"/>
                  </a:lnTo>
                  <a:lnTo>
                    <a:pt x="51128" y="4850"/>
                  </a:lnTo>
                  <a:lnTo>
                    <a:pt x="50806" y="3865"/>
                  </a:lnTo>
                  <a:lnTo>
                    <a:pt x="51588" y="3170"/>
                  </a:lnTo>
                  <a:close/>
                  <a:moveTo>
                    <a:pt x="51224" y="5118"/>
                  </a:moveTo>
                  <a:lnTo>
                    <a:pt x="51213" y="5118"/>
                  </a:lnTo>
                  <a:lnTo>
                    <a:pt x="51385" y="5182"/>
                  </a:lnTo>
                  <a:lnTo>
                    <a:pt x="51213" y="5236"/>
                  </a:lnTo>
                  <a:lnTo>
                    <a:pt x="51224" y="5236"/>
                  </a:lnTo>
                  <a:lnTo>
                    <a:pt x="49715" y="5803"/>
                  </a:lnTo>
                  <a:lnTo>
                    <a:pt x="48687" y="5182"/>
                  </a:lnTo>
                  <a:lnTo>
                    <a:pt x="49715" y="4551"/>
                  </a:lnTo>
                  <a:lnTo>
                    <a:pt x="50956" y="5022"/>
                  </a:lnTo>
                  <a:lnTo>
                    <a:pt x="50956" y="5022"/>
                  </a:lnTo>
                  <a:lnTo>
                    <a:pt x="51021" y="5043"/>
                  </a:lnTo>
                  <a:lnTo>
                    <a:pt x="51224" y="5118"/>
                  </a:lnTo>
                  <a:close/>
                  <a:moveTo>
                    <a:pt x="50871" y="4754"/>
                  </a:moveTo>
                  <a:lnTo>
                    <a:pt x="49950" y="4411"/>
                  </a:lnTo>
                  <a:lnTo>
                    <a:pt x="50624" y="3994"/>
                  </a:lnTo>
                  <a:close/>
                  <a:moveTo>
                    <a:pt x="50550" y="3780"/>
                  </a:moveTo>
                  <a:lnTo>
                    <a:pt x="49693" y="4315"/>
                  </a:lnTo>
                  <a:lnTo>
                    <a:pt x="48248" y="3769"/>
                  </a:lnTo>
                  <a:lnTo>
                    <a:pt x="48516" y="2945"/>
                  </a:lnTo>
                  <a:lnTo>
                    <a:pt x="49393" y="2699"/>
                  </a:lnTo>
                  <a:lnTo>
                    <a:pt x="50271" y="2945"/>
                  </a:lnTo>
                  <a:close/>
                  <a:moveTo>
                    <a:pt x="47959" y="3876"/>
                  </a:moveTo>
                  <a:lnTo>
                    <a:pt x="47745" y="4251"/>
                  </a:lnTo>
                  <a:lnTo>
                    <a:pt x="47895" y="4829"/>
                  </a:lnTo>
                  <a:lnTo>
                    <a:pt x="47006" y="5064"/>
                  </a:lnTo>
                  <a:lnTo>
                    <a:pt x="45251" y="4593"/>
                  </a:lnTo>
                  <a:lnTo>
                    <a:pt x="46535" y="3319"/>
                  </a:lnTo>
                  <a:lnTo>
                    <a:pt x="47424" y="3073"/>
                  </a:lnTo>
                  <a:lnTo>
                    <a:pt x="47584" y="3651"/>
                  </a:lnTo>
                  <a:close/>
                  <a:moveTo>
                    <a:pt x="46428" y="3116"/>
                  </a:moveTo>
                  <a:lnTo>
                    <a:pt x="44672" y="3587"/>
                  </a:lnTo>
                  <a:lnTo>
                    <a:pt x="45143" y="1831"/>
                  </a:lnTo>
                  <a:lnTo>
                    <a:pt x="45797" y="1189"/>
                  </a:lnTo>
                  <a:lnTo>
                    <a:pt x="46214" y="1607"/>
                  </a:lnTo>
                  <a:lnTo>
                    <a:pt x="46653" y="1607"/>
                  </a:lnTo>
                  <a:lnTo>
                    <a:pt x="46653" y="2046"/>
                  </a:lnTo>
                  <a:lnTo>
                    <a:pt x="47081" y="2463"/>
                  </a:lnTo>
                  <a:lnTo>
                    <a:pt x="46428" y="3116"/>
                  </a:lnTo>
                  <a:close/>
                  <a:moveTo>
                    <a:pt x="44940" y="1724"/>
                  </a:moveTo>
                  <a:lnTo>
                    <a:pt x="43666" y="3009"/>
                  </a:lnTo>
                  <a:lnTo>
                    <a:pt x="43195" y="1253"/>
                  </a:lnTo>
                  <a:lnTo>
                    <a:pt x="43431" y="365"/>
                  </a:lnTo>
                  <a:lnTo>
                    <a:pt x="44009" y="515"/>
                  </a:lnTo>
                  <a:lnTo>
                    <a:pt x="44383" y="301"/>
                  </a:lnTo>
                  <a:lnTo>
                    <a:pt x="44608" y="675"/>
                  </a:lnTo>
                  <a:lnTo>
                    <a:pt x="45186" y="836"/>
                  </a:lnTo>
                  <a:close/>
                  <a:moveTo>
                    <a:pt x="42970" y="1253"/>
                  </a:moveTo>
                  <a:lnTo>
                    <a:pt x="42499" y="3009"/>
                  </a:lnTo>
                  <a:lnTo>
                    <a:pt x="41215" y="1724"/>
                  </a:lnTo>
                  <a:lnTo>
                    <a:pt x="40979" y="836"/>
                  </a:lnTo>
                  <a:lnTo>
                    <a:pt x="41557" y="675"/>
                  </a:lnTo>
                  <a:lnTo>
                    <a:pt x="41771" y="301"/>
                  </a:lnTo>
                  <a:lnTo>
                    <a:pt x="42146" y="515"/>
                  </a:lnTo>
                  <a:lnTo>
                    <a:pt x="42724" y="365"/>
                  </a:lnTo>
                  <a:close/>
                  <a:moveTo>
                    <a:pt x="41022" y="1831"/>
                  </a:moveTo>
                  <a:lnTo>
                    <a:pt x="41482" y="3587"/>
                  </a:lnTo>
                  <a:lnTo>
                    <a:pt x="39737" y="3116"/>
                  </a:lnTo>
                  <a:lnTo>
                    <a:pt x="39084" y="2463"/>
                  </a:lnTo>
                  <a:lnTo>
                    <a:pt x="39502" y="2046"/>
                  </a:lnTo>
                  <a:lnTo>
                    <a:pt x="39502" y="1607"/>
                  </a:lnTo>
                  <a:lnTo>
                    <a:pt x="39941" y="1607"/>
                  </a:lnTo>
                  <a:lnTo>
                    <a:pt x="40369" y="1189"/>
                  </a:lnTo>
                  <a:lnTo>
                    <a:pt x="41022" y="1831"/>
                  </a:lnTo>
                  <a:close/>
                  <a:moveTo>
                    <a:pt x="39620" y="3319"/>
                  </a:moveTo>
                  <a:lnTo>
                    <a:pt x="40904" y="4593"/>
                  </a:lnTo>
                  <a:lnTo>
                    <a:pt x="39149" y="5064"/>
                  </a:lnTo>
                  <a:lnTo>
                    <a:pt x="38260" y="4829"/>
                  </a:lnTo>
                  <a:lnTo>
                    <a:pt x="38421" y="4251"/>
                  </a:lnTo>
                  <a:lnTo>
                    <a:pt x="38196" y="3876"/>
                  </a:lnTo>
                  <a:lnTo>
                    <a:pt x="38581" y="3651"/>
                  </a:lnTo>
                  <a:lnTo>
                    <a:pt x="38731" y="3073"/>
                  </a:lnTo>
                  <a:close/>
                  <a:moveTo>
                    <a:pt x="37907" y="3769"/>
                  </a:moveTo>
                  <a:lnTo>
                    <a:pt x="36472" y="4315"/>
                  </a:lnTo>
                  <a:lnTo>
                    <a:pt x="35605" y="3780"/>
                  </a:lnTo>
                  <a:lnTo>
                    <a:pt x="35884" y="2945"/>
                  </a:lnTo>
                  <a:lnTo>
                    <a:pt x="36761" y="2699"/>
                  </a:lnTo>
                  <a:lnTo>
                    <a:pt x="37639" y="2945"/>
                  </a:lnTo>
                  <a:close/>
                  <a:moveTo>
                    <a:pt x="35541" y="3994"/>
                  </a:moveTo>
                  <a:lnTo>
                    <a:pt x="36215" y="4411"/>
                  </a:lnTo>
                  <a:lnTo>
                    <a:pt x="35295" y="4754"/>
                  </a:lnTo>
                  <a:close/>
                  <a:moveTo>
                    <a:pt x="34942" y="5118"/>
                  </a:moveTo>
                  <a:lnTo>
                    <a:pt x="34942" y="5118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6451" y="4551"/>
                  </a:lnTo>
                  <a:lnTo>
                    <a:pt x="37468" y="5182"/>
                  </a:lnTo>
                  <a:lnTo>
                    <a:pt x="36451" y="5803"/>
                  </a:lnTo>
                  <a:lnTo>
                    <a:pt x="35199" y="5332"/>
                  </a:lnTo>
                  <a:lnTo>
                    <a:pt x="35199" y="5332"/>
                  </a:lnTo>
                  <a:lnTo>
                    <a:pt x="35166" y="5321"/>
                  </a:lnTo>
                  <a:lnTo>
                    <a:pt x="34942" y="5236"/>
                  </a:lnTo>
                  <a:lnTo>
                    <a:pt x="34942" y="5236"/>
                  </a:lnTo>
                  <a:lnTo>
                    <a:pt x="34781" y="5182"/>
                  </a:lnTo>
                  <a:close/>
                  <a:moveTo>
                    <a:pt x="35348" y="3865"/>
                  </a:moveTo>
                  <a:lnTo>
                    <a:pt x="35027" y="4850"/>
                  </a:lnTo>
                  <a:lnTo>
                    <a:pt x="34460" y="5064"/>
                  </a:lnTo>
                  <a:lnTo>
                    <a:pt x="32950" y="4508"/>
                  </a:lnTo>
                  <a:lnTo>
                    <a:pt x="33978" y="3277"/>
                  </a:lnTo>
                  <a:lnTo>
                    <a:pt x="34578" y="3170"/>
                  </a:lnTo>
                  <a:close/>
                  <a:moveTo>
                    <a:pt x="33860" y="3073"/>
                  </a:moveTo>
                  <a:lnTo>
                    <a:pt x="32276" y="3341"/>
                  </a:lnTo>
                  <a:lnTo>
                    <a:pt x="32554" y="1767"/>
                  </a:lnTo>
                  <a:lnTo>
                    <a:pt x="33015" y="1371"/>
                  </a:lnTo>
                  <a:lnTo>
                    <a:pt x="34032" y="1585"/>
                  </a:lnTo>
                  <a:lnTo>
                    <a:pt x="34246" y="2613"/>
                  </a:lnTo>
                  <a:close/>
                  <a:moveTo>
                    <a:pt x="32351" y="1649"/>
                  </a:moveTo>
                  <a:lnTo>
                    <a:pt x="31120" y="2677"/>
                  </a:lnTo>
                  <a:lnTo>
                    <a:pt x="30563" y="1168"/>
                  </a:lnTo>
                  <a:lnTo>
                    <a:pt x="30777" y="600"/>
                  </a:lnTo>
                  <a:lnTo>
                    <a:pt x="31762" y="279"/>
                  </a:lnTo>
                  <a:lnTo>
                    <a:pt x="32458" y="1050"/>
                  </a:lnTo>
                  <a:close/>
                  <a:moveTo>
                    <a:pt x="30328" y="1168"/>
                  </a:moveTo>
                  <a:lnTo>
                    <a:pt x="29771" y="2677"/>
                  </a:lnTo>
                  <a:lnTo>
                    <a:pt x="28540" y="1649"/>
                  </a:lnTo>
                  <a:lnTo>
                    <a:pt x="28444" y="1050"/>
                  </a:lnTo>
                  <a:lnTo>
                    <a:pt x="29129" y="279"/>
                  </a:lnTo>
                  <a:lnTo>
                    <a:pt x="30124" y="600"/>
                  </a:lnTo>
                  <a:close/>
                  <a:moveTo>
                    <a:pt x="28337" y="1767"/>
                  </a:moveTo>
                  <a:lnTo>
                    <a:pt x="28615" y="3341"/>
                  </a:lnTo>
                  <a:lnTo>
                    <a:pt x="27031" y="3073"/>
                  </a:lnTo>
                  <a:lnTo>
                    <a:pt x="26645" y="2613"/>
                  </a:lnTo>
                  <a:lnTo>
                    <a:pt x="26859" y="1585"/>
                  </a:lnTo>
                  <a:lnTo>
                    <a:pt x="27876" y="1371"/>
                  </a:lnTo>
                  <a:close/>
                  <a:moveTo>
                    <a:pt x="26913" y="3277"/>
                  </a:moveTo>
                  <a:lnTo>
                    <a:pt x="27940" y="4508"/>
                  </a:lnTo>
                  <a:lnTo>
                    <a:pt x="26431" y="5064"/>
                  </a:lnTo>
                  <a:lnTo>
                    <a:pt x="25864" y="4850"/>
                  </a:lnTo>
                  <a:lnTo>
                    <a:pt x="25543" y="3865"/>
                  </a:lnTo>
                  <a:lnTo>
                    <a:pt x="26313" y="3170"/>
                  </a:lnTo>
                  <a:close/>
                  <a:moveTo>
                    <a:pt x="25949" y="5118"/>
                  </a:moveTo>
                  <a:lnTo>
                    <a:pt x="25949" y="5118"/>
                  </a:lnTo>
                  <a:lnTo>
                    <a:pt x="26121" y="5182"/>
                  </a:lnTo>
                  <a:lnTo>
                    <a:pt x="25949" y="5236"/>
                  </a:lnTo>
                  <a:lnTo>
                    <a:pt x="25949" y="5236"/>
                  </a:lnTo>
                  <a:lnTo>
                    <a:pt x="25789" y="5300"/>
                  </a:lnTo>
                  <a:lnTo>
                    <a:pt x="25692" y="5332"/>
                  </a:lnTo>
                  <a:lnTo>
                    <a:pt x="25692" y="5332"/>
                  </a:lnTo>
                  <a:lnTo>
                    <a:pt x="24440" y="5803"/>
                  </a:lnTo>
                  <a:lnTo>
                    <a:pt x="23423" y="5182"/>
                  </a:lnTo>
                  <a:lnTo>
                    <a:pt x="24440" y="4551"/>
                  </a:lnTo>
                  <a:lnTo>
                    <a:pt x="25692" y="5022"/>
                  </a:lnTo>
                  <a:lnTo>
                    <a:pt x="25692" y="5022"/>
                  </a:lnTo>
                  <a:lnTo>
                    <a:pt x="25949" y="5118"/>
                  </a:lnTo>
                  <a:close/>
                  <a:moveTo>
                    <a:pt x="25607" y="4754"/>
                  </a:moveTo>
                  <a:lnTo>
                    <a:pt x="24686" y="4411"/>
                  </a:lnTo>
                  <a:lnTo>
                    <a:pt x="25350" y="3994"/>
                  </a:lnTo>
                  <a:close/>
                  <a:moveTo>
                    <a:pt x="25286" y="3780"/>
                  </a:moveTo>
                  <a:lnTo>
                    <a:pt x="24419" y="4315"/>
                  </a:lnTo>
                  <a:lnTo>
                    <a:pt x="22984" y="3769"/>
                  </a:lnTo>
                  <a:lnTo>
                    <a:pt x="23252" y="2945"/>
                  </a:lnTo>
                  <a:lnTo>
                    <a:pt x="24129" y="2699"/>
                  </a:lnTo>
                  <a:lnTo>
                    <a:pt x="25007" y="2945"/>
                  </a:lnTo>
                  <a:close/>
                  <a:moveTo>
                    <a:pt x="22695" y="3876"/>
                  </a:moveTo>
                  <a:lnTo>
                    <a:pt x="22481" y="4251"/>
                  </a:lnTo>
                  <a:lnTo>
                    <a:pt x="22631" y="4829"/>
                  </a:lnTo>
                  <a:lnTo>
                    <a:pt x="21742" y="5064"/>
                  </a:lnTo>
                  <a:lnTo>
                    <a:pt x="19987" y="4593"/>
                  </a:lnTo>
                  <a:lnTo>
                    <a:pt x="21271" y="3319"/>
                  </a:lnTo>
                  <a:lnTo>
                    <a:pt x="22160" y="3073"/>
                  </a:lnTo>
                  <a:lnTo>
                    <a:pt x="22320" y="3651"/>
                  </a:lnTo>
                  <a:close/>
                  <a:moveTo>
                    <a:pt x="21164" y="3116"/>
                  </a:moveTo>
                  <a:lnTo>
                    <a:pt x="19409" y="3587"/>
                  </a:lnTo>
                  <a:lnTo>
                    <a:pt x="19880" y="1831"/>
                  </a:lnTo>
                  <a:lnTo>
                    <a:pt x="20533" y="1189"/>
                  </a:lnTo>
                  <a:lnTo>
                    <a:pt x="20950" y="1607"/>
                  </a:lnTo>
                  <a:lnTo>
                    <a:pt x="21389" y="1607"/>
                  </a:lnTo>
                  <a:lnTo>
                    <a:pt x="21389" y="2046"/>
                  </a:lnTo>
                  <a:lnTo>
                    <a:pt x="21806" y="2463"/>
                  </a:lnTo>
                  <a:lnTo>
                    <a:pt x="21164" y="3116"/>
                  </a:lnTo>
                  <a:close/>
                  <a:moveTo>
                    <a:pt x="19676" y="1724"/>
                  </a:moveTo>
                  <a:lnTo>
                    <a:pt x="18402" y="3009"/>
                  </a:lnTo>
                  <a:lnTo>
                    <a:pt x="17931" y="1253"/>
                  </a:lnTo>
                  <a:lnTo>
                    <a:pt x="18167" y="365"/>
                  </a:lnTo>
                  <a:lnTo>
                    <a:pt x="18745" y="515"/>
                  </a:lnTo>
                  <a:lnTo>
                    <a:pt x="19120" y="301"/>
                  </a:lnTo>
                  <a:lnTo>
                    <a:pt x="19344" y="675"/>
                  </a:lnTo>
                  <a:lnTo>
                    <a:pt x="19922" y="836"/>
                  </a:lnTo>
                  <a:close/>
                  <a:moveTo>
                    <a:pt x="17706" y="1253"/>
                  </a:moveTo>
                  <a:lnTo>
                    <a:pt x="17235" y="3009"/>
                  </a:lnTo>
                  <a:lnTo>
                    <a:pt x="15951" y="1724"/>
                  </a:lnTo>
                  <a:lnTo>
                    <a:pt x="15715" y="836"/>
                  </a:lnTo>
                  <a:lnTo>
                    <a:pt x="16283" y="675"/>
                  </a:lnTo>
                  <a:lnTo>
                    <a:pt x="16507" y="301"/>
                  </a:lnTo>
                  <a:lnTo>
                    <a:pt x="16882" y="515"/>
                  </a:lnTo>
                  <a:lnTo>
                    <a:pt x="17460" y="365"/>
                  </a:lnTo>
                  <a:close/>
                  <a:moveTo>
                    <a:pt x="15747" y="1831"/>
                  </a:moveTo>
                  <a:lnTo>
                    <a:pt x="16218" y="3587"/>
                  </a:lnTo>
                  <a:lnTo>
                    <a:pt x="14474" y="3116"/>
                  </a:lnTo>
                  <a:lnTo>
                    <a:pt x="13821" y="2463"/>
                  </a:lnTo>
                  <a:lnTo>
                    <a:pt x="14238" y="2046"/>
                  </a:lnTo>
                  <a:lnTo>
                    <a:pt x="14238" y="1607"/>
                  </a:lnTo>
                  <a:lnTo>
                    <a:pt x="14677" y="1607"/>
                  </a:lnTo>
                  <a:lnTo>
                    <a:pt x="15105" y="1189"/>
                  </a:lnTo>
                  <a:close/>
                  <a:moveTo>
                    <a:pt x="14356" y="3319"/>
                  </a:moveTo>
                  <a:lnTo>
                    <a:pt x="15640" y="4593"/>
                  </a:lnTo>
                  <a:lnTo>
                    <a:pt x="13885" y="5064"/>
                  </a:lnTo>
                  <a:lnTo>
                    <a:pt x="12996" y="4829"/>
                  </a:lnTo>
                  <a:lnTo>
                    <a:pt x="13157" y="4251"/>
                  </a:lnTo>
                  <a:lnTo>
                    <a:pt x="12932" y="3876"/>
                  </a:lnTo>
                  <a:lnTo>
                    <a:pt x="13307" y="3651"/>
                  </a:lnTo>
                  <a:lnTo>
                    <a:pt x="13467" y="3073"/>
                  </a:lnTo>
                  <a:close/>
                  <a:moveTo>
                    <a:pt x="12643" y="3769"/>
                  </a:moveTo>
                  <a:lnTo>
                    <a:pt x="11208" y="4315"/>
                  </a:lnTo>
                  <a:lnTo>
                    <a:pt x="10341" y="3780"/>
                  </a:lnTo>
                  <a:lnTo>
                    <a:pt x="10620" y="2945"/>
                  </a:lnTo>
                  <a:lnTo>
                    <a:pt x="11498" y="2699"/>
                  </a:lnTo>
                  <a:lnTo>
                    <a:pt x="12375" y="2945"/>
                  </a:lnTo>
                  <a:close/>
                  <a:moveTo>
                    <a:pt x="10277" y="3994"/>
                  </a:moveTo>
                  <a:lnTo>
                    <a:pt x="10941" y="4411"/>
                  </a:lnTo>
                  <a:lnTo>
                    <a:pt x="10020" y="4754"/>
                  </a:lnTo>
                  <a:close/>
                  <a:moveTo>
                    <a:pt x="9678" y="5118"/>
                  </a:moveTo>
                  <a:lnTo>
                    <a:pt x="9678" y="5118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11176" y="4551"/>
                  </a:lnTo>
                  <a:lnTo>
                    <a:pt x="12204" y="5182"/>
                  </a:lnTo>
                  <a:lnTo>
                    <a:pt x="11176" y="5803"/>
                  </a:lnTo>
                  <a:lnTo>
                    <a:pt x="9935" y="5332"/>
                  </a:lnTo>
                  <a:lnTo>
                    <a:pt x="9935" y="5332"/>
                  </a:lnTo>
                  <a:lnTo>
                    <a:pt x="9902" y="5321"/>
                  </a:lnTo>
                  <a:lnTo>
                    <a:pt x="9678" y="5236"/>
                  </a:lnTo>
                  <a:lnTo>
                    <a:pt x="9678" y="5236"/>
                  </a:lnTo>
                  <a:lnTo>
                    <a:pt x="9506" y="5182"/>
                  </a:lnTo>
                  <a:close/>
                  <a:moveTo>
                    <a:pt x="10084" y="3865"/>
                  </a:moveTo>
                  <a:lnTo>
                    <a:pt x="9763" y="4850"/>
                  </a:lnTo>
                  <a:lnTo>
                    <a:pt x="9196" y="5064"/>
                  </a:lnTo>
                  <a:lnTo>
                    <a:pt x="7687" y="4508"/>
                  </a:lnTo>
                  <a:lnTo>
                    <a:pt x="8714" y="3277"/>
                  </a:lnTo>
                  <a:lnTo>
                    <a:pt x="9314" y="3170"/>
                  </a:lnTo>
                  <a:close/>
                  <a:moveTo>
                    <a:pt x="8596" y="3073"/>
                  </a:moveTo>
                  <a:lnTo>
                    <a:pt x="7012" y="3341"/>
                  </a:lnTo>
                  <a:lnTo>
                    <a:pt x="7290" y="1767"/>
                  </a:lnTo>
                  <a:lnTo>
                    <a:pt x="7751" y="1371"/>
                  </a:lnTo>
                  <a:lnTo>
                    <a:pt x="8768" y="1585"/>
                  </a:lnTo>
                  <a:lnTo>
                    <a:pt x="8982" y="2613"/>
                  </a:lnTo>
                  <a:close/>
                  <a:moveTo>
                    <a:pt x="7087" y="1649"/>
                  </a:moveTo>
                  <a:lnTo>
                    <a:pt x="5856" y="2677"/>
                  </a:lnTo>
                  <a:lnTo>
                    <a:pt x="5299" y="1168"/>
                  </a:lnTo>
                  <a:lnTo>
                    <a:pt x="5503" y="600"/>
                  </a:lnTo>
                  <a:lnTo>
                    <a:pt x="6498" y="279"/>
                  </a:lnTo>
                  <a:lnTo>
                    <a:pt x="7194" y="1050"/>
                  </a:lnTo>
                  <a:close/>
                  <a:moveTo>
                    <a:pt x="5064" y="1168"/>
                  </a:moveTo>
                  <a:lnTo>
                    <a:pt x="4507" y="2677"/>
                  </a:lnTo>
                  <a:lnTo>
                    <a:pt x="3276" y="1649"/>
                  </a:lnTo>
                  <a:lnTo>
                    <a:pt x="3169" y="1050"/>
                  </a:lnTo>
                  <a:lnTo>
                    <a:pt x="3865" y="279"/>
                  </a:lnTo>
                  <a:lnTo>
                    <a:pt x="4860" y="600"/>
                  </a:lnTo>
                  <a:close/>
                  <a:moveTo>
                    <a:pt x="3073" y="1767"/>
                  </a:moveTo>
                  <a:lnTo>
                    <a:pt x="3351" y="3341"/>
                  </a:lnTo>
                  <a:lnTo>
                    <a:pt x="1767" y="3073"/>
                  </a:lnTo>
                  <a:lnTo>
                    <a:pt x="1381" y="2613"/>
                  </a:lnTo>
                  <a:lnTo>
                    <a:pt x="1595" y="1585"/>
                  </a:lnTo>
                  <a:lnTo>
                    <a:pt x="2612" y="1371"/>
                  </a:lnTo>
                  <a:close/>
                  <a:moveTo>
                    <a:pt x="1649" y="3277"/>
                  </a:moveTo>
                  <a:lnTo>
                    <a:pt x="2677" y="4508"/>
                  </a:lnTo>
                  <a:lnTo>
                    <a:pt x="1167" y="5064"/>
                  </a:lnTo>
                  <a:lnTo>
                    <a:pt x="600" y="4850"/>
                  </a:lnTo>
                  <a:lnTo>
                    <a:pt x="279" y="3865"/>
                  </a:lnTo>
                  <a:lnTo>
                    <a:pt x="1049" y="3170"/>
                  </a:lnTo>
                  <a:close/>
                  <a:moveTo>
                    <a:pt x="1167" y="5300"/>
                  </a:moveTo>
                  <a:lnTo>
                    <a:pt x="2677" y="5846"/>
                  </a:lnTo>
                  <a:lnTo>
                    <a:pt x="1649" y="7088"/>
                  </a:lnTo>
                  <a:lnTo>
                    <a:pt x="1049" y="7184"/>
                  </a:lnTo>
                  <a:lnTo>
                    <a:pt x="279" y="6488"/>
                  </a:lnTo>
                  <a:lnTo>
                    <a:pt x="600" y="5503"/>
                  </a:lnTo>
                  <a:close/>
                  <a:moveTo>
                    <a:pt x="1767" y="7291"/>
                  </a:moveTo>
                  <a:lnTo>
                    <a:pt x="3351" y="7013"/>
                  </a:lnTo>
                  <a:lnTo>
                    <a:pt x="3073" y="8597"/>
                  </a:lnTo>
                  <a:lnTo>
                    <a:pt x="2612" y="8982"/>
                  </a:lnTo>
                  <a:lnTo>
                    <a:pt x="1595" y="8768"/>
                  </a:lnTo>
                  <a:lnTo>
                    <a:pt x="1381" y="7751"/>
                  </a:lnTo>
                  <a:close/>
                  <a:moveTo>
                    <a:pt x="3276" y="8715"/>
                  </a:moveTo>
                  <a:lnTo>
                    <a:pt x="4507" y="7687"/>
                  </a:lnTo>
                  <a:lnTo>
                    <a:pt x="5064" y="9196"/>
                  </a:lnTo>
                  <a:lnTo>
                    <a:pt x="4860" y="9764"/>
                  </a:lnTo>
                  <a:lnTo>
                    <a:pt x="3865" y="10085"/>
                  </a:lnTo>
                  <a:lnTo>
                    <a:pt x="3169" y="9314"/>
                  </a:lnTo>
                  <a:close/>
                  <a:moveTo>
                    <a:pt x="5128" y="9678"/>
                  </a:moveTo>
                  <a:lnTo>
                    <a:pt x="5117" y="9678"/>
                  </a:lnTo>
                  <a:lnTo>
                    <a:pt x="5182" y="9507"/>
                  </a:lnTo>
                  <a:lnTo>
                    <a:pt x="5246" y="9678"/>
                  </a:lnTo>
                  <a:lnTo>
                    <a:pt x="5235" y="9678"/>
                  </a:lnTo>
                  <a:lnTo>
                    <a:pt x="5331" y="9914"/>
                  </a:lnTo>
                  <a:lnTo>
                    <a:pt x="5342" y="9935"/>
                  </a:lnTo>
                  <a:lnTo>
                    <a:pt x="5813" y="11177"/>
                  </a:lnTo>
                  <a:lnTo>
                    <a:pt x="5182" y="12205"/>
                  </a:lnTo>
                  <a:lnTo>
                    <a:pt x="4550" y="11177"/>
                  </a:lnTo>
                  <a:lnTo>
                    <a:pt x="5021" y="9935"/>
                  </a:lnTo>
                  <a:lnTo>
                    <a:pt x="5021" y="9935"/>
                  </a:lnTo>
                  <a:lnTo>
                    <a:pt x="5032" y="9924"/>
                  </a:lnTo>
                  <a:close/>
                  <a:moveTo>
                    <a:pt x="4753" y="10021"/>
                  </a:moveTo>
                  <a:lnTo>
                    <a:pt x="4411" y="10941"/>
                  </a:lnTo>
                  <a:lnTo>
                    <a:pt x="4004" y="10278"/>
                  </a:lnTo>
                  <a:close/>
                  <a:moveTo>
                    <a:pt x="2944" y="10620"/>
                  </a:moveTo>
                  <a:lnTo>
                    <a:pt x="3790" y="10342"/>
                  </a:lnTo>
                  <a:lnTo>
                    <a:pt x="4314" y="11198"/>
                  </a:lnTo>
                  <a:lnTo>
                    <a:pt x="3768" y="12643"/>
                  </a:lnTo>
                  <a:lnTo>
                    <a:pt x="2944" y="12376"/>
                  </a:lnTo>
                  <a:lnTo>
                    <a:pt x="2698" y="11498"/>
                  </a:lnTo>
                  <a:close/>
                  <a:moveTo>
                    <a:pt x="3651" y="13307"/>
                  </a:moveTo>
                  <a:lnTo>
                    <a:pt x="3876" y="12933"/>
                  </a:lnTo>
                  <a:lnTo>
                    <a:pt x="4250" y="13147"/>
                  </a:lnTo>
                  <a:lnTo>
                    <a:pt x="4828" y="12997"/>
                  </a:lnTo>
                  <a:lnTo>
                    <a:pt x="5064" y="13885"/>
                  </a:lnTo>
                  <a:lnTo>
                    <a:pt x="4603" y="15641"/>
                  </a:lnTo>
                  <a:lnTo>
                    <a:pt x="3319" y="14356"/>
                  </a:lnTo>
                  <a:lnTo>
                    <a:pt x="3073" y="13468"/>
                  </a:lnTo>
                  <a:close/>
                  <a:moveTo>
                    <a:pt x="3115" y="14463"/>
                  </a:moveTo>
                  <a:lnTo>
                    <a:pt x="3586" y="16219"/>
                  </a:lnTo>
                  <a:lnTo>
                    <a:pt x="1842" y="15748"/>
                  </a:lnTo>
                  <a:lnTo>
                    <a:pt x="1189" y="15106"/>
                  </a:lnTo>
                  <a:lnTo>
                    <a:pt x="1606" y="14677"/>
                  </a:lnTo>
                  <a:lnTo>
                    <a:pt x="1606" y="14239"/>
                  </a:lnTo>
                  <a:lnTo>
                    <a:pt x="2045" y="14239"/>
                  </a:lnTo>
                  <a:lnTo>
                    <a:pt x="2473" y="13821"/>
                  </a:lnTo>
                  <a:close/>
                  <a:moveTo>
                    <a:pt x="1724" y="15951"/>
                  </a:moveTo>
                  <a:lnTo>
                    <a:pt x="3008" y="17236"/>
                  </a:lnTo>
                  <a:lnTo>
                    <a:pt x="1253" y="17696"/>
                  </a:lnTo>
                  <a:lnTo>
                    <a:pt x="364" y="17461"/>
                  </a:lnTo>
                  <a:lnTo>
                    <a:pt x="514" y="16883"/>
                  </a:lnTo>
                  <a:lnTo>
                    <a:pt x="300" y="16508"/>
                  </a:lnTo>
                  <a:lnTo>
                    <a:pt x="675" y="16283"/>
                  </a:lnTo>
                  <a:lnTo>
                    <a:pt x="835" y="15705"/>
                  </a:lnTo>
                  <a:close/>
                  <a:moveTo>
                    <a:pt x="1253" y="17932"/>
                  </a:moveTo>
                  <a:lnTo>
                    <a:pt x="3008" y="18392"/>
                  </a:lnTo>
                  <a:lnTo>
                    <a:pt x="1724" y="19677"/>
                  </a:lnTo>
                  <a:lnTo>
                    <a:pt x="835" y="19923"/>
                  </a:lnTo>
                  <a:lnTo>
                    <a:pt x="675" y="19345"/>
                  </a:lnTo>
                  <a:lnTo>
                    <a:pt x="300" y="19120"/>
                  </a:lnTo>
                  <a:lnTo>
                    <a:pt x="514" y="18745"/>
                  </a:lnTo>
                  <a:lnTo>
                    <a:pt x="364" y="18167"/>
                  </a:lnTo>
                  <a:close/>
                  <a:moveTo>
                    <a:pt x="1842" y="19880"/>
                  </a:moveTo>
                  <a:lnTo>
                    <a:pt x="3586" y="19409"/>
                  </a:lnTo>
                  <a:lnTo>
                    <a:pt x="3586" y="19409"/>
                  </a:lnTo>
                  <a:lnTo>
                    <a:pt x="3586" y="19409"/>
                  </a:lnTo>
                  <a:lnTo>
                    <a:pt x="3115" y="21154"/>
                  </a:lnTo>
                  <a:lnTo>
                    <a:pt x="2473" y="21807"/>
                  </a:lnTo>
                  <a:lnTo>
                    <a:pt x="2045" y="21389"/>
                  </a:lnTo>
                  <a:lnTo>
                    <a:pt x="1606" y="21389"/>
                  </a:lnTo>
                  <a:lnTo>
                    <a:pt x="1606" y="20951"/>
                  </a:lnTo>
                  <a:lnTo>
                    <a:pt x="1189" y="20522"/>
                  </a:lnTo>
                  <a:close/>
                  <a:moveTo>
                    <a:pt x="3319" y="21272"/>
                  </a:moveTo>
                  <a:lnTo>
                    <a:pt x="4603" y="19987"/>
                  </a:lnTo>
                  <a:lnTo>
                    <a:pt x="5064" y="21743"/>
                  </a:lnTo>
                  <a:lnTo>
                    <a:pt x="4828" y="22631"/>
                  </a:lnTo>
                  <a:lnTo>
                    <a:pt x="4250" y="22481"/>
                  </a:lnTo>
                  <a:lnTo>
                    <a:pt x="3876" y="22695"/>
                  </a:lnTo>
                  <a:lnTo>
                    <a:pt x="3651" y="22321"/>
                  </a:lnTo>
                  <a:lnTo>
                    <a:pt x="3073" y="22160"/>
                  </a:lnTo>
                  <a:close/>
                  <a:moveTo>
                    <a:pt x="2944" y="23252"/>
                  </a:moveTo>
                  <a:lnTo>
                    <a:pt x="3768" y="22985"/>
                  </a:lnTo>
                  <a:lnTo>
                    <a:pt x="4314" y="24419"/>
                  </a:lnTo>
                  <a:lnTo>
                    <a:pt x="3790" y="25286"/>
                  </a:lnTo>
                  <a:lnTo>
                    <a:pt x="2944" y="25008"/>
                  </a:lnTo>
                  <a:lnTo>
                    <a:pt x="2698" y="24130"/>
                  </a:lnTo>
                  <a:close/>
                  <a:moveTo>
                    <a:pt x="4004" y="25350"/>
                  </a:moveTo>
                  <a:lnTo>
                    <a:pt x="4411" y="24687"/>
                  </a:lnTo>
                  <a:lnTo>
                    <a:pt x="4753" y="25607"/>
                  </a:lnTo>
                  <a:lnTo>
                    <a:pt x="4550" y="25532"/>
                  </a:lnTo>
                  <a:close/>
                  <a:moveTo>
                    <a:pt x="5117" y="25950"/>
                  </a:moveTo>
                  <a:lnTo>
                    <a:pt x="5128" y="25950"/>
                  </a:lnTo>
                  <a:lnTo>
                    <a:pt x="5042" y="25736"/>
                  </a:lnTo>
                  <a:lnTo>
                    <a:pt x="5021" y="25693"/>
                  </a:lnTo>
                  <a:lnTo>
                    <a:pt x="5021" y="25693"/>
                  </a:lnTo>
                  <a:lnTo>
                    <a:pt x="4550" y="24451"/>
                  </a:lnTo>
                  <a:lnTo>
                    <a:pt x="5182" y="23423"/>
                  </a:lnTo>
                  <a:lnTo>
                    <a:pt x="5813" y="24451"/>
                  </a:lnTo>
                  <a:lnTo>
                    <a:pt x="5342" y="25693"/>
                  </a:lnTo>
                  <a:lnTo>
                    <a:pt x="5342" y="25693"/>
                  </a:lnTo>
                  <a:lnTo>
                    <a:pt x="5321" y="25736"/>
                  </a:lnTo>
                  <a:lnTo>
                    <a:pt x="5235" y="25950"/>
                  </a:lnTo>
                  <a:lnTo>
                    <a:pt x="5246" y="25950"/>
                  </a:lnTo>
                  <a:lnTo>
                    <a:pt x="5182" y="26121"/>
                  </a:lnTo>
                  <a:close/>
                  <a:moveTo>
                    <a:pt x="3169" y="26314"/>
                  </a:moveTo>
                  <a:lnTo>
                    <a:pt x="3865" y="25543"/>
                  </a:lnTo>
                  <a:lnTo>
                    <a:pt x="4860" y="25864"/>
                  </a:lnTo>
                  <a:lnTo>
                    <a:pt x="5064" y="26432"/>
                  </a:lnTo>
                  <a:lnTo>
                    <a:pt x="4507" y="27941"/>
                  </a:lnTo>
                  <a:lnTo>
                    <a:pt x="3276" y="26913"/>
                  </a:lnTo>
                  <a:close/>
                  <a:moveTo>
                    <a:pt x="3073" y="27031"/>
                  </a:moveTo>
                  <a:lnTo>
                    <a:pt x="3351" y="28615"/>
                  </a:lnTo>
                  <a:lnTo>
                    <a:pt x="1767" y="28337"/>
                  </a:lnTo>
                  <a:lnTo>
                    <a:pt x="1381" y="27877"/>
                  </a:lnTo>
                  <a:lnTo>
                    <a:pt x="1595" y="26860"/>
                  </a:lnTo>
                  <a:lnTo>
                    <a:pt x="2612" y="26646"/>
                  </a:lnTo>
                  <a:close/>
                  <a:moveTo>
                    <a:pt x="1649" y="28540"/>
                  </a:moveTo>
                  <a:lnTo>
                    <a:pt x="2677" y="29772"/>
                  </a:lnTo>
                  <a:lnTo>
                    <a:pt x="1167" y="30328"/>
                  </a:lnTo>
                  <a:lnTo>
                    <a:pt x="600" y="30125"/>
                  </a:lnTo>
                  <a:lnTo>
                    <a:pt x="279" y="29129"/>
                  </a:lnTo>
                  <a:lnTo>
                    <a:pt x="1049" y="28433"/>
                  </a:lnTo>
                  <a:close/>
                  <a:moveTo>
                    <a:pt x="1167" y="30564"/>
                  </a:moveTo>
                  <a:lnTo>
                    <a:pt x="2677" y="31120"/>
                  </a:lnTo>
                  <a:lnTo>
                    <a:pt x="1649" y="32351"/>
                  </a:lnTo>
                  <a:lnTo>
                    <a:pt x="1049" y="32458"/>
                  </a:lnTo>
                  <a:lnTo>
                    <a:pt x="279" y="31763"/>
                  </a:lnTo>
                  <a:lnTo>
                    <a:pt x="600" y="30767"/>
                  </a:lnTo>
                  <a:close/>
                  <a:moveTo>
                    <a:pt x="1767" y="32555"/>
                  </a:moveTo>
                  <a:lnTo>
                    <a:pt x="3351" y="32276"/>
                  </a:lnTo>
                  <a:lnTo>
                    <a:pt x="3073" y="33861"/>
                  </a:lnTo>
                  <a:lnTo>
                    <a:pt x="2612" y="34246"/>
                  </a:lnTo>
                  <a:lnTo>
                    <a:pt x="1595" y="34032"/>
                  </a:lnTo>
                  <a:lnTo>
                    <a:pt x="1381" y="33015"/>
                  </a:lnTo>
                  <a:close/>
                  <a:moveTo>
                    <a:pt x="3276" y="33979"/>
                  </a:moveTo>
                  <a:lnTo>
                    <a:pt x="4507" y="32951"/>
                  </a:lnTo>
                  <a:lnTo>
                    <a:pt x="5064" y="34460"/>
                  </a:lnTo>
                  <a:lnTo>
                    <a:pt x="4860" y="35028"/>
                  </a:lnTo>
                  <a:lnTo>
                    <a:pt x="3865" y="35349"/>
                  </a:lnTo>
                  <a:lnTo>
                    <a:pt x="3169" y="34578"/>
                  </a:lnTo>
                  <a:close/>
                  <a:moveTo>
                    <a:pt x="5299" y="34460"/>
                  </a:moveTo>
                  <a:lnTo>
                    <a:pt x="5856" y="32951"/>
                  </a:lnTo>
                  <a:lnTo>
                    <a:pt x="7087" y="33979"/>
                  </a:lnTo>
                  <a:lnTo>
                    <a:pt x="7194" y="34578"/>
                  </a:lnTo>
                  <a:lnTo>
                    <a:pt x="6498" y="35349"/>
                  </a:lnTo>
                  <a:lnTo>
                    <a:pt x="5503" y="35028"/>
                  </a:lnTo>
                  <a:close/>
                  <a:moveTo>
                    <a:pt x="7290" y="33861"/>
                  </a:moveTo>
                  <a:lnTo>
                    <a:pt x="7012" y="32276"/>
                  </a:lnTo>
                  <a:lnTo>
                    <a:pt x="8596" y="32555"/>
                  </a:lnTo>
                  <a:lnTo>
                    <a:pt x="8982" y="33015"/>
                  </a:lnTo>
                  <a:lnTo>
                    <a:pt x="8768" y="34032"/>
                  </a:lnTo>
                  <a:lnTo>
                    <a:pt x="7751" y="34246"/>
                  </a:lnTo>
                  <a:close/>
                  <a:moveTo>
                    <a:pt x="8714" y="32351"/>
                  </a:moveTo>
                  <a:lnTo>
                    <a:pt x="7687" y="31120"/>
                  </a:lnTo>
                  <a:lnTo>
                    <a:pt x="9196" y="30564"/>
                  </a:lnTo>
                  <a:lnTo>
                    <a:pt x="9763" y="30767"/>
                  </a:lnTo>
                  <a:lnTo>
                    <a:pt x="10084" y="31763"/>
                  </a:lnTo>
                  <a:lnTo>
                    <a:pt x="9314" y="32458"/>
                  </a:lnTo>
                  <a:close/>
                  <a:moveTo>
                    <a:pt x="9678" y="30499"/>
                  </a:moveTo>
                  <a:lnTo>
                    <a:pt x="9678" y="30510"/>
                  </a:lnTo>
                  <a:lnTo>
                    <a:pt x="9506" y="30446"/>
                  </a:lnTo>
                  <a:lnTo>
                    <a:pt x="9678" y="30382"/>
                  </a:lnTo>
                  <a:lnTo>
                    <a:pt x="9678" y="30392"/>
                  </a:lnTo>
                  <a:lnTo>
                    <a:pt x="9902" y="30307"/>
                  </a:lnTo>
                  <a:lnTo>
                    <a:pt x="9935" y="30285"/>
                  </a:lnTo>
                  <a:lnTo>
                    <a:pt x="9935" y="30285"/>
                  </a:lnTo>
                  <a:lnTo>
                    <a:pt x="11176" y="29814"/>
                  </a:lnTo>
                  <a:lnTo>
                    <a:pt x="12204" y="30446"/>
                  </a:lnTo>
                  <a:lnTo>
                    <a:pt x="11187" y="31078"/>
                  </a:lnTo>
                  <a:lnTo>
                    <a:pt x="9935" y="30606"/>
                  </a:lnTo>
                  <a:lnTo>
                    <a:pt x="9935" y="30606"/>
                  </a:lnTo>
                  <a:lnTo>
                    <a:pt x="9935" y="30596"/>
                  </a:lnTo>
                  <a:close/>
                  <a:moveTo>
                    <a:pt x="10020" y="30874"/>
                  </a:moveTo>
                  <a:lnTo>
                    <a:pt x="10941" y="31217"/>
                  </a:lnTo>
                  <a:lnTo>
                    <a:pt x="10277" y="31623"/>
                  </a:lnTo>
                  <a:close/>
                  <a:moveTo>
                    <a:pt x="10341" y="31838"/>
                  </a:moveTo>
                  <a:lnTo>
                    <a:pt x="11208" y="31313"/>
                  </a:lnTo>
                  <a:lnTo>
                    <a:pt x="12643" y="31859"/>
                  </a:lnTo>
                  <a:lnTo>
                    <a:pt x="12375" y="32683"/>
                  </a:lnTo>
                  <a:lnTo>
                    <a:pt x="11498" y="32929"/>
                  </a:lnTo>
                  <a:lnTo>
                    <a:pt x="10620" y="32683"/>
                  </a:lnTo>
                  <a:close/>
                  <a:moveTo>
                    <a:pt x="12932" y="31752"/>
                  </a:moveTo>
                  <a:lnTo>
                    <a:pt x="13146" y="31377"/>
                  </a:lnTo>
                  <a:lnTo>
                    <a:pt x="12996" y="30799"/>
                  </a:lnTo>
                  <a:lnTo>
                    <a:pt x="13885" y="30564"/>
                  </a:lnTo>
                  <a:lnTo>
                    <a:pt x="15640" y="31024"/>
                  </a:lnTo>
                  <a:lnTo>
                    <a:pt x="14356" y="32309"/>
                  </a:lnTo>
                  <a:lnTo>
                    <a:pt x="13467" y="32555"/>
                  </a:lnTo>
                  <a:lnTo>
                    <a:pt x="13307" y="31977"/>
                  </a:lnTo>
                  <a:close/>
                  <a:moveTo>
                    <a:pt x="14474" y="32512"/>
                  </a:moveTo>
                  <a:lnTo>
                    <a:pt x="16218" y="32041"/>
                  </a:lnTo>
                  <a:lnTo>
                    <a:pt x="15747" y="33786"/>
                  </a:lnTo>
                  <a:lnTo>
                    <a:pt x="15105" y="34439"/>
                  </a:lnTo>
                  <a:lnTo>
                    <a:pt x="14677" y="34021"/>
                  </a:lnTo>
                  <a:lnTo>
                    <a:pt x="14238" y="34021"/>
                  </a:lnTo>
                  <a:lnTo>
                    <a:pt x="14238" y="33582"/>
                  </a:lnTo>
                  <a:lnTo>
                    <a:pt x="13821" y="33154"/>
                  </a:lnTo>
                  <a:close/>
                  <a:moveTo>
                    <a:pt x="15951" y="33904"/>
                  </a:moveTo>
                  <a:lnTo>
                    <a:pt x="17235" y="32619"/>
                  </a:lnTo>
                  <a:lnTo>
                    <a:pt x="17696" y="34375"/>
                  </a:lnTo>
                  <a:lnTo>
                    <a:pt x="17460" y="35263"/>
                  </a:lnTo>
                  <a:lnTo>
                    <a:pt x="16882" y="35113"/>
                  </a:lnTo>
                  <a:lnTo>
                    <a:pt x="16507" y="35327"/>
                  </a:lnTo>
                  <a:lnTo>
                    <a:pt x="16283" y="34953"/>
                  </a:lnTo>
                  <a:lnTo>
                    <a:pt x="15715" y="34792"/>
                  </a:lnTo>
                  <a:close/>
                  <a:moveTo>
                    <a:pt x="17931" y="34375"/>
                  </a:moveTo>
                  <a:lnTo>
                    <a:pt x="18392" y="32619"/>
                  </a:lnTo>
                  <a:lnTo>
                    <a:pt x="19676" y="33904"/>
                  </a:lnTo>
                  <a:lnTo>
                    <a:pt x="19922" y="34792"/>
                  </a:lnTo>
                  <a:lnTo>
                    <a:pt x="19344" y="34953"/>
                  </a:lnTo>
                  <a:lnTo>
                    <a:pt x="19120" y="35327"/>
                  </a:lnTo>
                  <a:lnTo>
                    <a:pt x="18745" y="35113"/>
                  </a:lnTo>
                  <a:lnTo>
                    <a:pt x="18167" y="35263"/>
                  </a:lnTo>
                  <a:close/>
                  <a:moveTo>
                    <a:pt x="19880" y="33786"/>
                  </a:moveTo>
                  <a:lnTo>
                    <a:pt x="19409" y="32041"/>
                  </a:lnTo>
                  <a:lnTo>
                    <a:pt x="21164" y="32512"/>
                  </a:lnTo>
                  <a:lnTo>
                    <a:pt x="21806" y="33154"/>
                  </a:lnTo>
                  <a:lnTo>
                    <a:pt x="21389" y="33582"/>
                  </a:lnTo>
                  <a:lnTo>
                    <a:pt x="21389" y="34021"/>
                  </a:lnTo>
                  <a:lnTo>
                    <a:pt x="20950" y="34021"/>
                  </a:lnTo>
                  <a:lnTo>
                    <a:pt x="20522" y="34439"/>
                  </a:lnTo>
                  <a:lnTo>
                    <a:pt x="19880" y="33786"/>
                  </a:lnTo>
                  <a:close/>
                  <a:moveTo>
                    <a:pt x="21271" y="32309"/>
                  </a:moveTo>
                  <a:lnTo>
                    <a:pt x="19987" y="31024"/>
                  </a:lnTo>
                  <a:lnTo>
                    <a:pt x="21742" y="30564"/>
                  </a:lnTo>
                  <a:lnTo>
                    <a:pt x="22631" y="30799"/>
                  </a:lnTo>
                  <a:lnTo>
                    <a:pt x="22481" y="31377"/>
                  </a:lnTo>
                  <a:lnTo>
                    <a:pt x="22695" y="31752"/>
                  </a:lnTo>
                  <a:lnTo>
                    <a:pt x="22320" y="31977"/>
                  </a:lnTo>
                  <a:lnTo>
                    <a:pt x="22160" y="32555"/>
                  </a:lnTo>
                  <a:close/>
                  <a:moveTo>
                    <a:pt x="22984" y="31859"/>
                  </a:moveTo>
                  <a:lnTo>
                    <a:pt x="24419" y="31313"/>
                  </a:lnTo>
                  <a:lnTo>
                    <a:pt x="25286" y="31838"/>
                  </a:lnTo>
                  <a:lnTo>
                    <a:pt x="25007" y="32683"/>
                  </a:lnTo>
                  <a:lnTo>
                    <a:pt x="24129" y="32929"/>
                  </a:lnTo>
                  <a:lnTo>
                    <a:pt x="23252" y="32683"/>
                  </a:lnTo>
                  <a:close/>
                  <a:moveTo>
                    <a:pt x="25350" y="31623"/>
                  </a:moveTo>
                  <a:lnTo>
                    <a:pt x="24686" y="31217"/>
                  </a:lnTo>
                  <a:lnTo>
                    <a:pt x="25607" y="30874"/>
                  </a:lnTo>
                  <a:close/>
                  <a:moveTo>
                    <a:pt x="25949" y="30510"/>
                  </a:moveTo>
                  <a:lnTo>
                    <a:pt x="25960" y="30499"/>
                  </a:lnTo>
                  <a:lnTo>
                    <a:pt x="25703" y="30596"/>
                  </a:lnTo>
                  <a:lnTo>
                    <a:pt x="25692" y="30606"/>
                  </a:lnTo>
                  <a:lnTo>
                    <a:pt x="25692" y="30606"/>
                  </a:lnTo>
                  <a:lnTo>
                    <a:pt x="24451" y="31078"/>
                  </a:lnTo>
                  <a:lnTo>
                    <a:pt x="23423" y="30446"/>
                  </a:lnTo>
                  <a:lnTo>
                    <a:pt x="24451" y="29814"/>
                  </a:lnTo>
                  <a:lnTo>
                    <a:pt x="25692" y="30285"/>
                  </a:lnTo>
                  <a:lnTo>
                    <a:pt x="25692" y="30285"/>
                  </a:lnTo>
                  <a:lnTo>
                    <a:pt x="25789" y="30328"/>
                  </a:lnTo>
                  <a:lnTo>
                    <a:pt x="25960" y="30392"/>
                  </a:lnTo>
                  <a:lnTo>
                    <a:pt x="25960" y="30382"/>
                  </a:lnTo>
                  <a:lnTo>
                    <a:pt x="26121" y="30446"/>
                  </a:lnTo>
                  <a:lnTo>
                    <a:pt x="25960" y="30510"/>
                  </a:lnTo>
                  <a:close/>
                  <a:moveTo>
                    <a:pt x="25543" y="31763"/>
                  </a:moveTo>
                  <a:lnTo>
                    <a:pt x="25864" y="30767"/>
                  </a:lnTo>
                  <a:lnTo>
                    <a:pt x="26431" y="30564"/>
                  </a:lnTo>
                  <a:lnTo>
                    <a:pt x="27940" y="31120"/>
                  </a:lnTo>
                  <a:lnTo>
                    <a:pt x="26913" y="32351"/>
                  </a:lnTo>
                  <a:lnTo>
                    <a:pt x="26313" y="32458"/>
                  </a:lnTo>
                  <a:close/>
                  <a:moveTo>
                    <a:pt x="27031" y="32555"/>
                  </a:moveTo>
                  <a:lnTo>
                    <a:pt x="28615" y="32276"/>
                  </a:lnTo>
                  <a:lnTo>
                    <a:pt x="28337" y="33861"/>
                  </a:lnTo>
                  <a:lnTo>
                    <a:pt x="27876" y="34246"/>
                  </a:lnTo>
                  <a:lnTo>
                    <a:pt x="26859" y="34032"/>
                  </a:lnTo>
                  <a:lnTo>
                    <a:pt x="26645" y="33015"/>
                  </a:lnTo>
                  <a:close/>
                  <a:moveTo>
                    <a:pt x="28540" y="33979"/>
                  </a:moveTo>
                  <a:lnTo>
                    <a:pt x="29771" y="32951"/>
                  </a:lnTo>
                  <a:lnTo>
                    <a:pt x="30328" y="34460"/>
                  </a:lnTo>
                  <a:lnTo>
                    <a:pt x="30124" y="35028"/>
                  </a:lnTo>
                  <a:lnTo>
                    <a:pt x="29129" y="35349"/>
                  </a:lnTo>
                  <a:lnTo>
                    <a:pt x="28444" y="34578"/>
                  </a:lnTo>
                  <a:close/>
                  <a:moveTo>
                    <a:pt x="30563" y="34460"/>
                  </a:moveTo>
                  <a:lnTo>
                    <a:pt x="31120" y="32951"/>
                  </a:lnTo>
                  <a:lnTo>
                    <a:pt x="32351" y="33979"/>
                  </a:lnTo>
                  <a:lnTo>
                    <a:pt x="32458" y="34578"/>
                  </a:lnTo>
                  <a:lnTo>
                    <a:pt x="31762" y="35349"/>
                  </a:lnTo>
                  <a:lnTo>
                    <a:pt x="30777" y="35028"/>
                  </a:lnTo>
                  <a:close/>
                  <a:moveTo>
                    <a:pt x="32554" y="33861"/>
                  </a:moveTo>
                  <a:lnTo>
                    <a:pt x="32276" y="32276"/>
                  </a:lnTo>
                  <a:lnTo>
                    <a:pt x="33860" y="32555"/>
                  </a:lnTo>
                  <a:lnTo>
                    <a:pt x="34246" y="33015"/>
                  </a:lnTo>
                  <a:lnTo>
                    <a:pt x="34032" y="34032"/>
                  </a:lnTo>
                  <a:lnTo>
                    <a:pt x="33015" y="34246"/>
                  </a:lnTo>
                  <a:close/>
                  <a:moveTo>
                    <a:pt x="33978" y="32351"/>
                  </a:moveTo>
                  <a:lnTo>
                    <a:pt x="32950" y="31120"/>
                  </a:lnTo>
                  <a:lnTo>
                    <a:pt x="34460" y="30564"/>
                  </a:lnTo>
                  <a:lnTo>
                    <a:pt x="35027" y="30767"/>
                  </a:lnTo>
                  <a:lnTo>
                    <a:pt x="35348" y="31763"/>
                  </a:lnTo>
                  <a:lnTo>
                    <a:pt x="34578" y="32458"/>
                  </a:lnTo>
                  <a:close/>
                  <a:moveTo>
                    <a:pt x="34942" y="30499"/>
                  </a:moveTo>
                  <a:lnTo>
                    <a:pt x="34942" y="30510"/>
                  </a:lnTo>
                  <a:lnTo>
                    <a:pt x="34781" y="30446"/>
                  </a:lnTo>
                  <a:lnTo>
                    <a:pt x="34942" y="30382"/>
                  </a:lnTo>
                  <a:lnTo>
                    <a:pt x="34942" y="30392"/>
                  </a:lnTo>
                  <a:lnTo>
                    <a:pt x="35166" y="30307"/>
                  </a:lnTo>
                  <a:lnTo>
                    <a:pt x="35199" y="30285"/>
                  </a:lnTo>
                  <a:lnTo>
                    <a:pt x="35199" y="30285"/>
                  </a:lnTo>
                  <a:lnTo>
                    <a:pt x="36451" y="29814"/>
                  </a:lnTo>
                  <a:lnTo>
                    <a:pt x="37468" y="30446"/>
                  </a:lnTo>
                  <a:lnTo>
                    <a:pt x="36451" y="31078"/>
                  </a:lnTo>
                  <a:lnTo>
                    <a:pt x="35199" y="30606"/>
                  </a:lnTo>
                  <a:lnTo>
                    <a:pt x="35199" y="30606"/>
                  </a:lnTo>
                  <a:lnTo>
                    <a:pt x="35199" y="30596"/>
                  </a:lnTo>
                  <a:close/>
                  <a:moveTo>
                    <a:pt x="35295" y="30874"/>
                  </a:moveTo>
                  <a:lnTo>
                    <a:pt x="36215" y="31217"/>
                  </a:lnTo>
                  <a:lnTo>
                    <a:pt x="35541" y="31623"/>
                  </a:lnTo>
                  <a:close/>
                  <a:moveTo>
                    <a:pt x="35605" y="31838"/>
                  </a:moveTo>
                  <a:lnTo>
                    <a:pt x="36472" y="31313"/>
                  </a:lnTo>
                  <a:lnTo>
                    <a:pt x="37907" y="31859"/>
                  </a:lnTo>
                  <a:lnTo>
                    <a:pt x="37639" y="32683"/>
                  </a:lnTo>
                  <a:lnTo>
                    <a:pt x="36761" y="32929"/>
                  </a:lnTo>
                  <a:lnTo>
                    <a:pt x="35884" y="32683"/>
                  </a:lnTo>
                  <a:close/>
                  <a:moveTo>
                    <a:pt x="38196" y="31752"/>
                  </a:moveTo>
                  <a:lnTo>
                    <a:pt x="38421" y="31377"/>
                  </a:lnTo>
                  <a:lnTo>
                    <a:pt x="38260" y="30799"/>
                  </a:lnTo>
                  <a:lnTo>
                    <a:pt x="39149" y="30564"/>
                  </a:lnTo>
                  <a:lnTo>
                    <a:pt x="40904" y="31024"/>
                  </a:lnTo>
                  <a:lnTo>
                    <a:pt x="39620" y="32309"/>
                  </a:lnTo>
                  <a:lnTo>
                    <a:pt x="38731" y="32555"/>
                  </a:lnTo>
                  <a:lnTo>
                    <a:pt x="38581" y="31977"/>
                  </a:lnTo>
                  <a:close/>
                  <a:moveTo>
                    <a:pt x="39737" y="32512"/>
                  </a:moveTo>
                  <a:lnTo>
                    <a:pt x="41482" y="32041"/>
                  </a:lnTo>
                  <a:lnTo>
                    <a:pt x="41022" y="33786"/>
                  </a:lnTo>
                  <a:lnTo>
                    <a:pt x="40369" y="34439"/>
                  </a:lnTo>
                  <a:lnTo>
                    <a:pt x="39941" y="34021"/>
                  </a:lnTo>
                  <a:lnTo>
                    <a:pt x="39502" y="34021"/>
                  </a:lnTo>
                  <a:lnTo>
                    <a:pt x="39502" y="33582"/>
                  </a:lnTo>
                  <a:lnTo>
                    <a:pt x="39084" y="33154"/>
                  </a:lnTo>
                  <a:close/>
                  <a:moveTo>
                    <a:pt x="41215" y="33904"/>
                  </a:moveTo>
                  <a:lnTo>
                    <a:pt x="42499" y="32619"/>
                  </a:lnTo>
                  <a:lnTo>
                    <a:pt x="42970" y="34375"/>
                  </a:lnTo>
                  <a:lnTo>
                    <a:pt x="42724" y="35263"/>
                  </a:lnTo>
                  <a:lnTo>
                    <a:pt x="42146" y="35113"/>
                  </a:lnTo>
                  <a:lnTo>
                    <a:pt x="41771" y="35327"/>
                  </a:lnTo>
                  <a:lnTo>
                    <a:pt x="41557" y="34953"/>
                  </a:lnTo>
                  <a:lnTo>
                    <a:pt x="40979" y="34792"/>
                  </a:lnTo>
                  <a:close/>
                  <a:moveTo>
                    <a:pt x="43195" y="34375"/>
                  </a:moveTo>
                  <a:lnTo>
                    <a:pt x="43666" y="32619"/>
                  </a:lnTo>
                  <a:lnTo>
                    <a:pt x="44940" y="33904"/>
                  </a:lnTo>
                  <a:lnTo>
                    <a:pt x="45186" y="34792"/>
                  </a:lnTo>
                  <a:lnTo>
                    <a:pt x="44608" y="34953"/>
                  </a:lnTo>
                  <a:lnTo>
                    <a:pt x="44383" y="35327"/>
                  </a:lnTo>
                  <a:lnTo>
                    <a:pt x="44009" y="35113"/>
                  </a:lnTo>
                  <a:lnTo>
                    <a:pt x="43431" y="35263"/>
                  </a:lnTo>
                  <a:close/>
                  <a:moveTo>
                    <a:pt x="45143" y="33786"/>
                  </a:moveTo>
                  <a:lnTo>
                    <a:pt x="44672" y="32041"/>
                  </a:lnTo>
                  <a:lnTo>
                    <a:pt x="46428" y="32512"/>
                  </a:lnTo>
                  <a:lnTo>
                    <a:pt x="47070" y="33154"/>
                  </a:lnTo>
                  <a:lnTo>
                    <a:pt x="46653" y="33582"/>
                  </a:lnTo>
                  <a:lnTo>
                    <a:pt x="46653" y="34021"/>
                  </a:lnTo>
                  <a:lnTo>
                    <a:pt x="46214" y="34021"/>
                  </a:lnTo>
                  <a:lnTo>
                    <a:pt x="45797" y="34439"/>
                  </a:lnTo>
                  <a:lnTo>
                    <a:pt x="45143" y="33786"/>
                  </a:lnTo>
                  <a:close/>
                  <a:moveTo>
                    <a:pt x="46535" y="32309"/>
                  </a:moveTo>
                  <a:lnTo>
                    <a:pt x="45251" y="31024"/>
                  </a:lnTo>
                  <a:lnTo>
                    <a:pt x="47006" y="30564"/>
                  </a:lnTo>
                  <a:lnTo>
                    <a:pt x="47895" y="30799"/>
                  </a:lnTo>
                  <a:lnTo>
                    <a:pt x="47745" y="31377"/>
                  </a:lnTo>
                  <a:lnTo>
                    <a:pt x="47959" y="31752"/>
                  </a:lnTo>
                  <a:lnTo>
                    <a:pt x="47584" y="31977"/>
                  </a:lnTo>
                  <a:lnTo>
                    <a:pt x="47424" y="32555"/>
                  </a:lnTo>
                  <a:close/>
                  <a:moveTo>
                    <a:pt x="48248" y="31859"/>
                  </a:moveTo>
                  <a:lnTo>
                    <a:pt x="49693" y="31313"/>
                  </a:lnTo>
                  <a:lnTo>
                    <a:pt x="50550" y="31838"/>
                  </a:lnTo>
                  <a:lnTo>
                    <a:pt x="50271" y="32683"/>
                  </a:lnTo>
                  <a:lnTo>
                    <a:pt x="49393" y="32929"/>
                  </a:lnTo>
                  <a:lnTo>
                    <a:pt x="48516" y="32683"/>
                  </a:lnTo>
                  <a:close/>
                  <a:moveTo>
                    <a:pt x="50624" y="31623"/>
                  </a:moveTo>
                  <a:lnTo>
                    <a:pt x="49950" y="31217"/>
                  </a:lnTo>
                  <a:lnTo>
                    <a:pt x="50871" y="30874"/>
                  </a:lnTo>
                  <a:close/>
                  <a:moveTo>
                    <a:pt x="51213" y="30510"/>
                  </a:moveTo>
                  <a:lnTo>
                    <a:pt x="51224" y="30499"/>
                  </a:lnTo>
                  <a:lnTo>
                    <a:pt x="50967" y="30596"/>
                  </a:lnTo>
                  <a:lnTo>
                    <a:pt x="50956" y="30606"/>
                  </a:lnTo>
                  <a:lnTo>
                    <a:pt x="50956" y="30606"/>
                  </a:lnTo>
                  <a:lnTo>
                    <a:pt x="49715" y="31078"/>
                  </a:lnTo>
                  <a:lnTo>
                    <a:pt x="48687" y="30446"/>
                  </a:lnTo>
                  <a:lnTo>
                    <a:pt x="49715" y="29814"/>
                  </a:lnTo>
                  <a:lnTo>
                    <a:pt x="50956" y="30285"/>
                  </a:lnTo>
                  <a:lnTo>
                    <a:pt x="50956" y="30285"/>
                  </a:lnTo>
                  <a:lnTo>
                    <a:pt x="50988" y="30307"/>
                  </a:lnTo>
                  <a:lnTo>
                    <a:pt x="51224" y="30392"/>
                  </a:lnTo>
                  <a:lnTo>
                    <a:pt x="51213" y="30382"/>
                  </a:lnTo>
                  <a:lnTo>
                    <a:pt x="51385" y="30446"/>
                  </a:lnTo>
                  <a:lnTo>
                    <a:pt x="51213" y="30510"/>
                  </a:lnTo>
                  <a:close/>
                  <a:moveTo>
                    <a:pt x="50806" y="31763"/>
                  </a:moveTo>
                  <a:lnTo>
                    <a:pt x="51128" y="30767"/>
                  </a:lnTo>
                  <a:lnTo>
                    <a:pt x="51695" y="30564"/>
                  </a:lnTo>
                  <a:lnTo>
                    <a:pt x="53204" y="31120"/>
                  </a:lnTo>
                  <a:lnTo>
                    <a:pt x="52177" y="32351"/>
                  </a:lnTo>
                  <a:lnTo>
                    <a:pt x="51577" y="32458"/>
                  </a:lnTo>
                  <a:close/>
                  <a:moveTo>
                    <a:pt x="52294" y="32555"/>
                  </a:moveTo>
                  <a:lnTo>
                    <a:pt x="53879" y="32276"/>
                  </a:lnTo>
                  <a:lnTo>
                    <a:pt x="53600" y="33861"/>
                  </a:lnTo>
                  <a:lnTo>
                    <a:pt x="53140" y="34246"/>
                  </a:lnTo>
                  <a:lnTo>
                    <a:pt x="52123" y="34032"/>
                  </a:lnTo>
                  <a:lnTo>
                    <a:pt x="51909" y="33015"/>
                  </a:lnTo>
                  <a:close/>
                  <a:moveTo>
                    <a:pt x="53804" y="33979"/>
                  </a:moveTo>
                  <a:lnTo>
                    <a:pt x="55046" y="32951"/>
                  </a:lnTo>
                  <a:lnTo>
                    <a:pt x="55592" y="34460"/>
                  </a:lnTo>
                  <a:lnTo>
                    <a:pt x="55388" y="35028"/>
                  </a:lnTo>
                  <a:lnTo>
                    <a:pt x="54403" y="35349"/>
                  </a:lnTo>
                  <a:lnTo>
                    <a:pt x="53708" y="34578"/>
                  </a:lnTo>
                  <a:close/>
                  <a:moveTo>
                    <a:pt x="55827" y="34460"/>
                  </a:moveTo>
                  <a:lnTo>
                    <a:pt x="56384" y="32951"/>
                  </a:lnTo>
                  <a:lnTo>
                    <a:pt x="57615" y="33979"/>
                  </a:lnTo>
                  <a:lnTo>
                    <a:pt x="57722" y="34578"/>
                  </a:lnTo>
                  <a:lnTo>
                    <a:pt x="57026" y="35349"/>
                  </a:lnTo>
                  <a:lnTo>
                    <a:pt x="56041" y="35028"/>
                  </a:lnTo>
                  <a:close/>
                  <a:moveTo>
                    <a:pt x="57818" y="33861"/>
                  </a:moveTo>
                  <a:lnTo>
                    <a:pt x="57551" y="32276"/>
                  </a:lnTo>
                  <a:lnTo>
                    <a:pt x="59124" y="32555"/>
                  </a:lnTo>
                  <a:lnTo>
                    <a:pt x="59520" y="33015"/>
                  </a:lnTo>
                  <a:lnTo>
                    <a:pt x="59306" y="34032"/>
                  </a:lnTo>
                  <a:lnTo>
                    <a:pt x="58289" y="34246"/>
                  </a:lnTo>
                  <a:close/>
                  <a:moveTo>
                    <a:pt x="59242" y="32351"/>
                  </a:moveTo>
                  <a:lnTo>
                    <a:pt x="58214" y="31120"/>
                  </a:lnTo>
                  <a:lnTo>
                    <a:pt x="59724" y="30564"/>
                  </a:lnTo>
                  <a:lnTo>
                    <a:pt x="60291" y="30767"/>
                  </a:lnTo>
                  <a:lnTo>
                    <a:pt x="60612" y="31763"/>
                  </a:lnTo>
                  <a:lnTo>
                    <a:pt x="59842" y="32458"/>
                  </a:lnTo>
                  <a:close/>
                  <a:moveTo>
                    <a:pt x="59724" y="30328"/>
                  </a:moveTo>
                  <a:lnTo>
                    <a:pt x="58214" y="29772"/>
                  </a:lnTo>
                  <a:lnTo>
                    <a:pt x="59242" y="28540"/>
                  </a:lnTo>
                  <a:lnTo>
                    <a:pt x="59842" y="28433"/>
                  </a:lnTo>
                  <a:lnTo>
                    <a:pt x="60612" y="29129"/>
                  </a:lnTo>
                  <a:lnTo>
                    <a:pt x="60291" y="30125"/>
                  </a:lnTo>
                  <a:close/>
                  <a:moveTo>
                    <a:pt x="59124" y="28337"/>
                  </a:moveTo>
                  <a:lnTo>
                    <a:pt x="57551" y="28615"/>
                  </a:lnTo>
                  <a:lnTo>
                    <a:pt x="57818" y="27031"/>
                  </a:lnTo>
                  <a:lnTo>
                    <a:pt x="58289" y="26646"/>
                  </a:lnTo>
                  <a:lnTo>
                    <a:pt x="59306" y="26860"/>
                  </a:lnTo>
                  <a:lnTo>
                    <a:pt x="59520" y="27877"/>
                  </a:lnTo>
                  <a:close/>
                  <a:moveTo>
                    <a:pt x="57615" y="26913"/>
                  </a:moveTo>
                  <a:lnTo>
                    <a:pt x="56384" y="27941"/>
                  </a:lnTo>
                  <a:lnTo>
                    <a:pt x="55827" y="26432"/>
                  </a:lnTo>
                  <a:lnTo>
                    <a:pt x="56041" y="25864"/>
                  </a:lnTo>
                  <a:lnTo>
                    <a:pt x="57026" y="25543"/>
                  </a:lnTo>
                  <a:lnTo>
                    <a:pt x="57722" y="26314"/>
                  </a:lnTo>
                  <a:close/>
                  <a:moveTo>
                    <a:pt x="55774" y="25950"/>
                  </a:moveTo>
                  <a:lnTo>
                    <a:pt x="55774" y="25950"/>
                  </a:lnTo>
                  <a:lnTo>
                    <a:pt x="55709" y="26121"/>
                  </a:lnTo>
                  <a:lnTo>
                    <a:pt x="55656" y="25950"/>
                  </a:lnTo>
                  <a:lnTo>
                    <a:pt x="55656" y="25950"/>
                  </a:lnTo>
                  <a:lnTo>
                    <a:pt x="55570" y="25736"/>
                  </a:lnTo>
                  <a:lnTo>
                    <a:pt x="55560" y="25693"/>
                  </a:lnTo>
                  <a:lnTo>
                    <a:pt x="55560" y="25693"/>
                  </a:lnTo>
                  <a:lnTo>
                    <a:pt x="55088" y="24451"/>
                  </a:lnTo>
                  <a:lnTo>
                    <a:pt x="55709" y="23423"/>
                  </a:lnTo>
                  <a:lnTo>
                    <a:pt x="56341" y="24451"/>
                  </a:lnTo>
                  <a:lnTo>
                    <a:pt x="55870" y="25693"/>
                  </a:lnTo>
                  <a:lnTo>
                    <a:pt x="55870" y="25693"/>
                  </a:lnTo>
                  <a:lnTo>
                    <a:pt x="55849" y="25736"/>
                  </a:lnTo>
                  <a:lnTo>
                    <a:pt x="55774" y="25950"/>
                  </a:lnTo>
                  <a:close/>
                  <a:moveTo>
                    <a:pt x="56138" y="25607"/>
                  </a:moveTo>
                  <a:lnTo>
                    <a:pt x="56480" y="24687"/>
                  </a:lnTo>
                  <a:lnTo>
                    <a:pt x="56898" y="25350"/>
                  </a:lnTo>
                  <a:lnTo>
                    <a:pt x="56352" y="25532"/>
                  </a:lnTo>
                  <a:close/>
                  <a:moveTo>
                    <a:pt x="57957" y="25008"/>
                  </a:moveTo>
                  <a:lnTo>
                    <a:pt x="57112" y="25286"/>
                  </a:lnTo>
                  <a:lnTo>
                    <a:pt x="56576" y="24419"/>
                  </a:lnTo>
                  <a:lnTo>
                    <a:pt x="57122" y="22985"/>
                  </a:lnTo>
                  <a:lnTo>
                    <a:pt x="57957" y="23252"/>
                  </a:lnTo>
                  <a:lnTo>
                    <a:pt x="58193" y="24130"/>
                  </a:lnTo>
                  <a:close/>
                  <a:moveTo>
                    <a:pt x="57240" y="22321"/>
                  </a:moveTo>
                  <a:lnTo>
                    <a:pt x="57015" y="22695"/>
                  </a:lnTo>
                  <a:lnTo>
                    <a:pt x="56641" y="22471"/>
                  </a:lnTo>
                  <a:lnTo>
                    <a:pt x="56063" y="22631"/>
                  </a:lnTo>
                  <a:lnTo>
                    <a:pt x="55827" y="21743"/>
                  </a:lnTo>
                  <a:lnTo>
                    <a:pt x="56298" y="19987"/>
                  </a:lnTo>
                  <a:lnTo>
                    <a:pt x="57583" y="21272"/>
                  </a:lnTo>
                  <a:lnTo>
                    <a:pt x="57818" y="22160"/>
                  </a:lnTo>
                  <a:close/>
                  <a:moveTo>
                    <a:pt x="57775" y="21154"/>
                  </a:moveTo>
                  <a:lnTo>
                    <a:pt x="57304" y="19409"/>
                  </a:lnTo>
                  <a:lnTo>
                    <a:pt x="57304" y="19409"/>
                  </a:lnTo>
                  <a:lnTo>
                    <a:pt x="59060" y="19880"/>
                  </a:lnTo>
                  <a:lnTo>
                    <a:pt x="59713" y="20522"/>
                  </a:lnTo>
                  <a:lnTo>
                    <a:pt x="59285" y="20951"/>
                  </a:lnTo>
                  <a:lnTo>
                    <a:pt x="59285" y="21389"/>
                  </a:lnTo>
                  <a:lnTo>
                    <a:pt x="58846" y="21389"/>
                  </a:lnTo>
                  <a:lnTo>
                    <a:pt x="58428" y="21807"/>
                  </a:lnTo>
                  <a:lnTo>
                    <a:pt x="57775" y="21154"/>
                  </a:lnTo>
                  <a:close/>
                  <a:moveTo>
                    <a:pt x="59167" y="19677"/>
                  </a:moveTo>
                  <a:lnTo>
                    <a:pt x="57893" y="18392"/>
                  </a:lnTo>
                  <a:lnTo>
                    <a:pt x="59638" y="17932"/>
                  </a:lnTo>
                  <a:lnTo>
                    <a:pt x="60527" y="18167"/>
                  </a:lnTo>
                  <a:lnTo>
                    <a:pt x="60377" y="18745"/>
                  </a:lnTo>
                  <a:lnTo>
                    <a:pt x="60591" y="19120"/>
                  </a:lnTo>
                  <a:lnTo>
                    <a:pt x="60216" y="19345"/>
                  </a:lnTo>
                  <a:lnTo>
                    <a:pt x="60056" y="19912"/>
                  </a:lnTo>
                  <a:close/>
                  <a:moveTo>
                    <a:pt x="59638" y="17696"/>
                  </a:moveTo>
                  <a:lnTo>
                    <a:pt x="57883" y="17225"/>
                  </a:lnTo>
                  <a:lnTo>
                    <a:pt x="59167" y="15951"/>
                  </a:lnTo>
                  <a:lnTo>
                    <a:pt x="60056" y="15705"/>
                  </a:lnTo>
                  <a:lnTo>
                    <a:pt x="60216" y="16283"/>
                  </a:lnTo>
                  <a:lnTo>
                    <a:pt x="60591" y="16508"/>
                  </a:lnTo>
                  <a:lnTo>
                    <a:pt x="60377" y="16883"/>
                  </a:lnTo>
                  <a:lnTo>
                    <a:pt x="60527" y="17461"/>
                  </a:lnTo>
                  <a:close/>
                  <a:moveTo>
                    <a:pt x="59060" y="15748"/>
                  </a:moveTo>
                  <a:lnTo>
                    <a:pt x="57304" y="16219"/>
                  </a:lnTo>
                  <a:lnTo>
                    <a:pt x="57775" y="14463"/>
                  </a:lnTo>
                  <a:lnTo>
                    <a:pt x="58428" y="13821"/>
                  </a:lnTo>
                  <a:lnTo>
                    <a:pt x="58846" y="14239"/>
                  </a:lnTo>
                  <a:lnTo>
                    <a:pt x="59285" y="14239"/>
                  </a:lnTo>
                  <a:lnTo>
                    <a:pt x="59285" y="14677"/>
                  </a:lnTo>
                  <a:lnTo>
                    <a:pt x="59713" y="15095"/>
                  </a:lnTo>
                  <a:close/>
                  <a:moveTo>
                    <a:pt x="57583" y="14356"/>
                  </a:moveTo>
                  <a:lnTo>
                    <a:pt x="56298" y="15641"/>
                  </a:lnTo>
                  <a:lnTo>
                    <a:pt x="55827" y="13885"/>
                  </a:lnTo>
                  <a:lnTo>
                    <a:pt x="56063" y="12997"/>
                  </a:lnTo>
                  <a:lnTo>
                    <a:pt x="56641" y="13147"/>
                  </a:lnTo>
                  <a:lnTo>
                    <a:pt x="57015" y="12933"/>
                  </a:lnTo>
                  <a:lnTo>
                    <a:pt x="57240" y="13307"/>
                  </a:lnTo>
                  <a:lnTo>
                    <a:pt x="57818" y="13468"/>
                  </a:lnTo>
                  <a:close/>
                  <a:moveTo>
                    <a:pt x="57957" y="12376"/>
                  </a:moveTo>
                  <a:lnTo>
                    <a:pt x="57122" y="12643"/>
                  </a:lnTo>
                  <a:lnTo>
                    <a:pt x="56576" y="11198"/>
                  </a:lnTo>
                  <a:lnTo>
                    <a:pt x="57112" y="10342"/>
                  </a:lnTo>
                  <a:lnTo>
                    <a:pt x="57957" y="10620"/>
                  </a:lnTo>
                  <a:lnTo>
                    <a:pt x="58193" y="11498"/>
                  </a:lnTo>
                  <a:close/>
                  <a:moveTo>
                    <a:pt x="56898" y="10278"/>
                  </a:moveTo>
                  <a:lnTo>
                    <a:pt x="56480" y="10941"/>
                  </a:lnTo>
                  <a:lnTo>
                    <a:pt x="56138" y="10021"/>
                  </a:lnTo>
                  <a:close/>
                  <a:moveTo>
                    <a:pt x="55774" y="9678"/>
                  </a:moveTo>
                  <a:lnTo>
                    <a:pt x="55774" y="9678"/>
                  </a:lnTo>
                  <a:lnTo>
                    <a:pt x="56341" y="11177"/>
                  </a:lnTo>
                  <a:lnTo>
                    <a:pt x="55709" y="12205"/>
                  </a:lnTo>
                  <a:lnTo>
                    <a:pt x="55088" y="11177"/>
                  </a:lnTo>
                  <a:lnTo>
                    <a:pt x="55560" y="9935"/>
                  </a:lnTo>
                  <a:lnTo>
                    <a:pt x="55560" y="9935"/>
                  </a:lnTo>
                  <a:lnTo>
                    <a:pt x="55581" y="9860"/>
                  </a:lnTo>
                  <a:lnTo>
                    <a:pt x="55656" y="9678"/>
                  </a:lnTo>
                  <a:lnTo>
                    <a:pt x="55656" y="9678"/>
                  </a:lnTo>
                  <a:lnTo>
                    <a:pt x="55709" y="9507"/>
                  </a:lnTo>
                  <a:lnTo>
                    <a:pt x="55774" y="9678"/>
                  </a:lnTo>
                  <a:close/>
                  <a:moveTo>
                    <a:pt x="57722" y="9314"/>
                  </a:moveTo>
                  <a:lnTo>
                    <a:pt x="57026" y="10085"/>
                  </a:lnTo>
                  <a:lnTo>
                    <a:pt x="56041" y="9764"/>
                  </a:lnTo>
                  <a:lnTo>
                    <a:pt x="55827" y="9196"/>
                  </a:lnTo>
                  <a:lnTo>
                    <a:pt x="56384" y="7687"/>
                  </a:lnTo>
                  <a:lnTo>
                    <a:pt x="57615" y="8715"/>
                  </a:lnTo>
                  <a:close/>
                  <a:moveTo>
                    <a:pt x="58910" y="7023"/>
                  </a:moveTo>
                  <a:lnTo>
                    <a:pt x="57508" y="6788"/>
                  </a:lnTo>
                  <a:lnTo>
                    <a:pt x="57508" y="6788"/>
                  </a:lnTo>
                  <a:lnTo>
                    <a:pt x="57401" y="6156"/>
                  </a:lnTo>
                  <a:lnTo>
                    <a:pt x="58000" y="5931"/>
                  </a:lnTo>
                  <a:lnTo>
                    <a:pt x="58000" y="5931"/>
                  </a:lnTo>
                  <a:lnTo>
                    <a:pt x="58910" y="7023"/>
                  </a:lnTo>
                  <a:close/>
                  <a:moveTo>
                    <a:pt x="57508" y="3576"/>
                  </a:moveTo>
                  <a:lnTo>
                    <a:pt x="58910" y="3330"/>
                  </a:lnTo>
                  <a:lnTo>
                    <a:pt x="58000" y="4433"/>
                  </a:lnTo>
                  <a:lnTo>
                    <a:pt x="57401" y="4208"/>
                  </a:lnTo>
                  <a:close/>
                  <a:moveTo>
                    <a:pt x="56469" y="2891"/>
                  </a:moveTo>
                  <a:lnTo>
                    <a:pt x="57561" y="1981"/>
                  </a:lnTo>
                  <a:lnTo>
                    <a:pt x="57315" y="3384"/>
                  </a:lnTo>
                  <a:lnTo>
                    <a:pt x="56684" y="3491"/>
                  </a:lnTo>
                  <a:close/>
                  <a:moveTo>
                    <a:pt x="55217" y="2827"/>
                  </a:moveTo>
                  <a:lnTo>
                    <a:pt x="55709" y="1489"/>
                  </a:lnTo>
                  <a:lnTo>
                    <a:pt x="56202" y="2827"/>
                  </a:lnTo>
                  <a:lnTo>
                    <a:pt x="55709" y="3234"/>
                  </a:lnTo>
                  <a:close/>
                  <a:moveTo>
                    <a:pt x="54104" y="3384"/>
                  </a:moveTo>
                  <a:lnTo>
                    <a:pt x="53868" y="1981"/>
                  </a:lnTo>
                  <a:lnTo>
                    <a:pt x="54960" y="2891"/>
                  </a:lnTo>
                  <a:lnTo>
                    <a:pt x="54853" y="3191"/>
                  </a:lnTo>
                  <a:lnTo>
                    <a:pt x="54735" y="3491"/>
                  </a:lnTo>
                  <a:lnTo>
                    <a:pt x="54232" y="3405"/>
                  </a:lnTo>
                  <a:close/>
                  <a:moveTo>
                    <a:pt x="52016" y="5182"/>
                  </a:moveTo>
                  <a:lnTo>
                    <a:pt x="53354" y="4690"/>
                  </a:lnTo>
                  <a:lnTo>
                    <a:pt x="53772" y="5182"/>
                  </a:lnTo>
                  <a:lnTo>
                    <a:pt x="53354" y="5675"/>
                  </a:lnTo>
                  <a:close/>
                  <a:moveTo>
                    <a:pt x="51128" y="5503"/>
                  </a:moveTo>
                  <a:lnTo>
                    <a:pt x="51695" y="5300"/>
                  </a:lnTo>
                  <a:lnTo>
                    <a:pt x="53204" y="5857"/>
                  </a:lnTo>
                  <a:lnTo>
                    <a:pt x="52177" y="7088"/>
                  </a:lnTo>
                  <a:lnTo>
                    <a:pt x="51588" y="7184"/>
                  </a:lnTo>
                  <a:lnTo>
                    <a:pt x="50806" y="6499"/>
                  </a:lnTo>
                  <a:close/>
                  <a:moveTo>
                    <a:pt x="50732" y="6724"/>
                  </a:moveTo>
                  <a:lnTo>
                    <a:pt x="51513" y="7419"/>
                  </a:lnTo>
                  <a:lnTo>
                    <a:pt x="51963" y="7345"/>
                  </a:lnTo>
                  <a:lnTo>
                    <a:pt x="51674" y="7698"/>
                  </a:lnTo>
                  <a:lnTo>
                    <a:pt x="51888" y="8725"/>
                  </a:lnTo>
                  <a:lnTo>
                    <a:pt x="50849" y="8501"/>
                  </a:lnTo>
                  <a:lnTo>
                    <a:pt x="50485" y="8875"/>
                  </a:lnTo>
                  <a:lnTo>
                    <a:pt x="50485" y="8351"/>
                  </a:lnTo>
                  <a:lnTo>
                    <a:pt x="49661" y="7816"/>
                  </a:lnTo>
                  <a:lnTo>
                    <a:pt x="50442" y="7601"/>
                  </a:lnTo>
                  <a:close/>
                  <a:moveTo>
                    <a:pt x="49950" y="5953"/>
                  </a:moveTo>
                  <a:lnTo>
                    <a:pt x="50871" y="5600"/>
                  </a:lnTo>
                  <a:lnTo>
                    <a:pt x="50624" y="6360"/>
                  </a:lnTo>
                  <a:close/>
                  <a:moveTo>
                    <a:pt x="49693" y="6049"/>
                  </a:moveTo>
                  <a:lnTo>
                    <a:pt x="50550" y="6574"/>
                  </a:lnTo>
                  <a:lnTo>
                    <a:pt x="50271" y="7419"/>
                  </a:lnTo>
                  <a:lnTo>
                    <a:pt x="49415" y="7655"/>
                  </a:lnTo>
                  <a:lnTo>
                    <a:pt x="49393" y="7644"/>
                  </a:lnTo>
                  <a:lnTo>
                    <a:pt x="49383" y="7655"/>
                  </a:lnTo>
                  <a:lnTo>
                    <a:pt x="48516" y="7419"/>
                  </a:lnTo>
                  <a:lnTo>
                    <a:pt x="48248" y="6595"/>
                  </a:lnTo>
                  <a:close/>
                  <a:moveTo>
                    <a:pt x="48483" y="5311"/>
                  </a:moveTo>
                  <a:lnTo>
                    <a:pt x="49458" y="5899"/>
                  </a:lnTo>
                  <a:lnTo>
                    <a:pt x="48162" y="6392"/>
                  </a:lnTo>
                  <a:lnTo>
                    <a:pt x="47980" y="6081"/>
                  </a:lnTo>
                  <a:lnTo>
                    <a:pt x="48130" y="5525"/>
                  </a:lnTo>
                  <a:close/>
                  <a:moveTo>
                    <a:pt x="47006" y="5289"/>
                  </a:moveTo>
                  <a:lnTo>
                    <a:pt x="47895" y="5535"/>
                  </a:lnTo>
                  <a:lnTo>
                    <a:pt x="47745" y="6113"/>
                  </a:lnTo>
                  <a:lnTo>
                    <a:pt x="47959" y="6488"/>
                  </a:lnTo>
                  <a:lnTo>
                    <a:pt x="47584" y="6702"/>
                  </a:lnTo>
                  <a:lnTo>
                    <a:pt x="47424" y="7280"/>
                  </a:lnTo>
                  <a:lnTo>
                    <a:pt x="46535" y="7045"/>
                  </a:lnTo>
                  <a:lnTo>
                    <a:pt x="45251" y="5760"/>
                  </a:lnTo>
                  <a:close/>
                  <a:moveTo>
                    <a:pt x="45079" y="4775"/>
                  </a:moveTo>
                  <a:lnTo>
                    <a:pt x="46589" y="5182"/>
                  </a:lnTo>
                  <a:lnTo>
                    <a:pt x="45079" y="5589"/>
                  </a:lnTo>
                  <a:lnTo>
                    <a:pt x="44672" y="5182"/>
                  </a:lnTo>
                  <a:lnTo>
                    <a:pt x="45079" y="4775"/>
                  </a:lnTo>
                  <a:close/>
                  <a:moveTo>
                    <a:pt x="43730" y="3245"/>
                  </a:moveTo>
                  <a:lnTo>
                    <a:pt x="43730" y="3245"/>
                  </a:lnTo>
                  <a:lnTo>
                    <a:pt x="44833" y="2142"/>
                  </a:lnTo>
                  <a:lnTo>
                    <a:pt x="44426" y="3651"/>
                  </a:lnTo>
                  <a:lnTo>
                    <a:pt x="43880" y="3801"/>
                  </a:lnTo>
                  <a:close/>
                  <a:moveTo>
                    <a:pt x="41332" y="2142"/>
                  </a:moveTo>
                  <a:lnTo>
                    <a:pt x="42435" y="3245"/>
                  </a:lnTo>
                  <a:lnTo>
                    <a:pt x="42285" y="3801"/>
                  </a:lnTo>
                  <a:lnTo>
                    <a:pt x="41729" y="3651"/>
                  </a:lnTo>
                  <a:close/>
                  <a:moveTo>
                    <a:pt x="41151" y="4529"/>
                  </a:moveTo>
                  <a:lnTo>
                    <a:pt x="40048" y="3426"/>
                  </a:lnTo>
                  <a:lnTo>
                    <a:pt x="41557" y="3833"/>
                  </a:lnTo>
                  <a:lnTo>
                    <a:pt x="41696" y="4379"/>
                  </a:lnTo>
                  <a:close/>
                  <a:moveTo>
                    <a:pt x="39577" y="5182"/>
                  </a:moveTo>
                  <a:lnTo>
                    <a:pt x="41086" y="4775"/>
                  </a:lnTo>
                  <a:lnTo>
                    <a:pt x="41086" y="4775"/>
                  </a:lnTo>
                  <a:lnTo>
                    <a:pt x="41482" y="5182"/>
                  </a:lnTo>
                  <a:lnTo>
                    <a:pt x="41086" y="5589"/>
                  </a:lnTo>
                  <a:lnTo>
                    <a:pt x="41086" y="5589"/>
                  </a:lnTo>
                  <a:close/>
                  <a:moveTo>
                    <a:pt x="39149" y="5289"/>
                  </a:moveTo>
                  <a:lnTo>
                    <a:pt x="40904" y="5760"/>
                  </a:lnTo>
                  <a:lnTo>
                    <a:pt x="39620" y="7045"/>
                  </a:lnTo>
                  <a:lnTo>
                    <a:pt x="38731" y="7280"/>
                  </a:lnTo>
                  <a:lnTo>
                    <a:pt x="38581" y="6702"/>
                  </a:lnTo>
                  <a:lnTo>
                    <a:pt x="38196" y="6488"/>
                  </a:lnTo>
                  <a:lnTo>
                    <a:pt x="38421" y="6113"/>
                  </a:lnTo>
                  <a:lnTo>
                    <a:pt x="38260" y="5535"/>
                  </a:lnTo>
                  <a:close/>
                  <a:moveTo>
                    <a:pt x="36708" y="5899"/>
                  </a:moveTo>
                  <a:lnTo>
                    <a:pt x="37682" y="5311"/>
                  </a:lnTo>
                  <a:lnTo>
                    <a:pt x="38035" y="5525"/>
                  </a:lnTo>
                  <a:lnTo>
                    <a:pt x="38185" y="6081"/>
                  </a:lnTo>
                  <a:lnTo>
                    <a:pt x="38003" y="6392"/>
                  </a:lnTo>
                  <a:close/>
                  <a:moveTo>
                    <a:pt x="36472" y="6049"/>
                  </a:moveTo>
                  <a:lnTo>
                    <a:pt x="37907" y="6595"/>
                  </a:lnTo>
                  <a:lnTo>
                    <a:pt x="37639" y="7419"/>
                  </a:lnTo>
                  <a:lnTo>
                    <a:pt x="36783" y="7655"/>
                  </a:lnTo>
                  <a:lnTo>
                    <a:pt x="36761" y="7644"/>
                  </a:lnTo>
                  <a:lnTo>
                    <a:pt x="36740" y="7655"/>
                  </a:lnTo>
                  <a:lnTo>
                    <a:pt x="35884" y="7419"/>
                  </a:lnTo>
                  <a:lnTo>
                    <a:pt x="35605" y="6574"/>
                  </a:lnTo>
                  <a:close/>
                  <a:moveTo>
                    <a:pt x="35295" y="5600"/>
                  </a:moveTo>
                  <a:lnTo>
                    <a:pt x="36205" y="5953"/>
                  </a:lnTo>
                  <a:lnTo>
                    <a:pt x="35541" y="6360"/>
                  </a:lnTo>
                  <a:close/>
                  <a:moveTo>
                    <a:pt x="35423" y="6724"/>
                  </a:moveTo>
                  <a:lnTo>
                    <a:pt x="35712" y="7601"/>
                  </a:lnTo>
                  <a:lnTo>
                    <a:pt x="36505" y="7816"/>
                  </a:lnTo>
                  <a:lnTo>
                    <a:pt x="35680" y="8351"/>
                  </a:lnTo>
                  <a:lnTo>
                    <a:pt x="35680" y="8875"/>
                  </a:lnTo>
                  <a:lnTo>
                    <a:pt x="35306" y="8501"/>
                  </a:lnTo>
                  <a:lnTo>
                    <a:pt x="34267" y="8725"/>
                  </a:lnTo>
                  <a:lnTo>
                    <a:pt x="34481" y="7698"/>
                  </a:lnTo>
                  <a:lnTo>
                    <a:pt x="34192" y="7345"/>
                  </a:lnTo>
                  <a:lnTo>
                    <a:pt x="34642" y="7419"/>
                  </a:lnTo>
                  <a:close/>
                  <a:moveTo>
                    <a:pt x="34460" y="5300"/>
                  </a:moveTo>
                  <a:lnTo>
                    <a:pt x="35027" y="5503"/>
                  </a:lnTo>
                  <a:lnTo>
                    <a:pt x="35348" y="6499"/>
                  </a:lnTo>
                  <a:lnTo>
                    <a:pt x="34578" y="7184"/>
                  </a:lnTo>
                  <a:lnTo>
                    <a:pt x="33978" y="7088"/>
                  </a:lnTo>
                  <a:lnTo>
                    <a:pt x="32950" y="5846"/>
                  </a:lnTo>
                  <a:close/>
                  <a:moveTo>
                    <a:pt x="32801" y="4690"/>
                  </a:moveTo>
                  <a:lnTo>
                    <a:pt x="34139" y="5182"/>
                  </a:lnTo>
                  <a:lnTo>
                    <a:pt x="32801" y="5675"/>
                  </a:lnTo>
                  <a:lnTo>
                    <a:pt x="32394" y="5182"/>
                  </a:lnTo>
                  <a:close/>
                  <a:moveTo>
                    <a:pt x="32244" y="3576"/>
                  </a:moveTo>
                  <a:lnTo>
                    <a:pt x="33646" y="3330"/>
                  </a:lnTo>
                  <a:lnTo>
                    <a:pt x="32736" y="4433"/>
                  </a:lnTo>
                  <a:lnTo>
                    <a:pt x="32137" y="4208"/>
                  </a:lnTo>
                  <a:close/>
                  <a:moveTo>
                    <a:pt x="31195" y="2891"/>
                  </a:moveTo>
                  <a:lnTo>
                    <a:pt x="31195" y="2891"/>
                  </a:lnTo>
                  <a:lnTo>
                    <a:pt x="32297" y="1981"/>
                  </a:lnTo>
                  <a:lnTo>
                    <a:pt x="32051" y="3384"/>
                  </a:lnTo>
                  <a:lnTo>
                    <a:pt x="31420" y="3491"/>
                  </a:lnTo>
                  <a:close/>
                  <a:moveTo>
                    <a:pt x="29953" y="2827"/>
                  </a:moveTo>
                  <a:lnTo>
                    <a:pt x="30445" y="1489"/>
                  </a:lnTo>
                  <a:lnTo>
                    <a:pt x="30938" y="2827"/>
                  </a:lnTo>
                  <a:lnTo>
                    <a:pt x="30445" y="3234"/>
                  </a:lnTo>
                  <a:close/>
                  <a:moveTo>
                    <a:pt x="28840" y="3384"/>
                  </a:moveTo>
                  <a:lnTo>
                    <a:pt x="28604" y="1981"/>
                  </a:lnTo>
                  <a:lnTo>
                    <a:pt x="29696" y="2891"/>
                  </a:lnTo>
                  <a:lnTo>
                    <a:pt x="29471" y="3491"/>
                  </a:lnTo>
                  <a:close/>
                  <a:moveTo>
                    <a:pt x="28155" y="4433"/>
                  </a:moveTo>
                  <a:lnTo>
                    <a:pt x="27245" y="3330"/>
                  </a:lnTo>
                  <a:lnTo>
                    <a:pt x="28658" y="3576"/>
                  </a:lnTo>
                  <a:lnTo>
                    <a:pt x="28765" y="4208"/>
                  </a:lnTo>
                  <a:close/>
                  <a:moveTo>
                    <a:pt x="25864" y="5503"/>
                  </a:moveTo>
                  <a:lnTo>
                    <a:pt x="26431" y="5300"/>
                  </a:lnTo>
                  <a:lnTo>
                    <a:pt x="27940" y="5846"/>
                  </a:lnTo>
                  <a:lnTo>
                    <a:pt x="26913" y="7088"/>
                  </a:lnTo>
                  <a:lnTo>
                    <a:pt x="26313" y="7184"/>
                  </a:lnTo>
                  <a:lnTo>
                    <a:pt x="25543" y="6499"/>
                  </a:lnTo>
                  <a:close/>
                  <a:moveTo>
                    <a:pt x="24686" y="5953"/>
                  </a:moveTo>
                  <a:lnTo>
                    <a:pt x="25607" y="5600"/>
                  </a:lnTo>
                  <a:lnTo>
                    <a:pt x="25350" y="6360"/>
                  </a:lnTo>
                  <a:close/>
                  <a:moveTo>
                    <a:pt x="24419" y="6049"/>
                  </a:moveTo>
                  <a:lnTo>
                    <a:pt x="25286" y="6574"/>
                  </a:lnTo>
                  <a:lnTo>
                    <a:pt x="25007" y="7419"/>
                  </a:lnTo>
                  <a:lnTo>
                    <a:pt x="24151" y="7655"/>
                  </a:lnTo>
                  <a:lnTo>
                    <a:pt x="24129" y="7644"/>
                  </a:lnTo>
                  <a:lnTo>
                    <a:pt x="24108" y="7655"/>
                  </a:lnTo>
                  <a:lnTo>
                    <a:pt x="23252" y="7419"/>
                  </a:lnTo>
                  <a:lnTo>
                    <a:pt x="22984" y="6595"/>
                  </a:lnTo>
                  <a:close/>
                  <a:moveTo>
                    <a:pt x="23209" y="5311"/>
                  </a:moveTo>
                  <a:lnTo>
                    <a:pt x="24183" y="5899"/>
                  </a:lnTo>
                  <a:lnTo>
                    <a:pt x="22898" y="6392"/>
                  </a:lnTo>
                  <a:lnTo>
                    <a:pt x="22716" y="6081"/>
                  </a:lnTo>
                  <a:lnTo>
                    <a:pt x="22856" y="5525"/>
                  </a:lnTo>
                  <a:close/>
                  <a:moveTo>
                    <a:pt x="21742" y="5289"/>
                  </a:moveTo>
                  <a:lnTo>
                    <a:pt x="22631" y="5535"/>
                  </a:lnTo>
                  <a:lnTo>
                    <a:pt x="22481" y="6113"/>
                  </a:lnTo>
                  <a:lnTo>
                    <a:pt x="22695" y="6488"/>
                  </a:lnTo>
                  <a:lnTo>
                    <a:pt x="22320" y="6702"/>
                  </a:lnTo>
                  <a:lnTo>
                    <a:pt x="22160" y="7280"/>
                  </a:lnTo>
                  <a:lnTo>
                    <a:pt x="21271" y="7045"/>
                  </a:lnTo>
                  <a:lnTo>
                    <a:pt x="19987" y="5760"/>
                  </a:lnTo>
                  <a:close/>
                  <a:moveTo>
                    <a:pt x="19815" y="4775"/>
                  </a:moveTo>
                  <a:lnTo>
                    <a:pt x="21314" y="5182"/>
                  </a:lnTo>
                  <a:lnTo>
                    <a:pt x="19815" y="5589"/>
                  </a:lnTo>
                  <a:lnTo>
                    <a:pt x="19815" y="5589"/>
                  </a:lnTo>
                  <a:lnTo>
                    <a:pt x="19409" y="5182"/>
                  </a:lnTo>
                  <a:lnTo>
                    <a:pt x="19815" y="4775"/>
                  </a:lnTo>
                  <a:close/>
                  <a:moveTo>
                    <a:pt x="18467" y="3245"/>
                  </a:moveTo>
                  <a:lnTo>
                    <a:pt x="19569" y="2142"/>
                  </a:lnTo>
                  <a:lnTo>
                    <a:pt x="19162" y="3651"/>
                  </a:lnTo>
                  <a:lnTo>
                    <a:pt x="18606" y="3801"/>
                  </a:lnTo>
                  <a:close/>
                  <a:moveTo>
                    <a:pt x="17407" y="3180"/>
                  </a:moveTo>
                  <a:lnTo>
                    <a:pt x="17813" y="1671"/>
                  </a:lnTo>
                  <a:lnTo>
                    <a:pt x="18220" y="3180"/>
                  </a:lnTo>
                  <a:lnTo>
                    <a:pt x="17813" y="3587"/>
                  </a:lnTo>
                  <a:close/>
                  <a:moveTo>
                    <a:pt x="16058" y="2142"/>
                  </a:moveTo>
                  <a:lnTo>
                    <a:pt x="17171" y="3245"/>
                  </a:lnTo>
                  <a:lnTo>
                    <a:pt x="17021" y="3801"/>
                  </a:lnTo>
                  <a:lnTo>
                    <a:pt x="16465" y="3651"/>
                  </a:lnTo>
                  <a:close/>
                  <a:moveTo>
                    <a:pt x="15887" y="4529"/>
                  </a:moveTo>
                  <a:lnTo>
                    <a:pt x="14784" y="3426"/>
                  </a:lnTo>
                  <a:lnTo>
                    <a:pt x="16283" y="3833"/>
                  </a:lnTo>
                  <a:lnTo>
                    <a:pt x="16433" y="4379"/>
                  </a:lnTo>
                  <a:close/>
                  <a:moveTo>
                    <a:pt x="14313" y="5182"/>
                  </a:moveTo>
                  <a:lnTo>
                    <a:pt x="15822" y="4775"/>
                  </a:lnTo>
                  <a:lnTo>
                    <a:pt x="15822" y="4775"/>
                  </a:lnTo>
                  <a:lnTo>
                    <a:pt x="16218" y="5182"/>
                  </a:lnTo>
                  <a:lnTo>
                    <a:pt x="15822" y="5589"/>
                  </a:lnTo>
                  <a:close/>
                  <a:moveTo>
                    <a:pt x="13885" y="5289"/>
                  </a:moveTo>
                  <a:lnTo>
                    <a:pt x="15640" y="5760"/>
                  </a:lnTo>
                  <a:lnTo>
                    <a:pt x="14356" y="7045"/>
                  </a:lnTo>
                  <a:lnTo>
                    <a:pt x="13467" y="7280"/>
                  </a:lnTo>
                  <a:lnTo>
                    <a:pt x="13307" y="6702"/>
                  </a:lnTo>
                  <a:lnTo>
                    <a:pt x="12932" y="6488"/>
                  </a:lnTo>
                  <a:lnTo>
                    <a:pt x="13157" y="6113"/>
                  </a:lnTo>
                  <a:lnTo>
                    <a:pt x="12996" y="5535"/>
                  </a:lnTo>
                  <a:close/>
                  <a:moveTo>
                    <a:pt x="11444" y="5899"/>
                  </a:moveTo>
                  <a:lnTo>
                    <a:pt x="12418" y="5311"/>
                  </a:lnTo>
                  <a:lnTo>
                    <a:pt x="12771" y="5525"/>
                  </a:lnTo>
                  <a:lnTo>
                    <a:pt x="12921" y="6081"/>
                  </a:lnTo>
                  <a:lnTo>
                    <a:pt x="12739" y="6392"/>
                  </a:lnTo>
                  <a:close/>
                  <a:moveTo>
                    <a:pt x="11208" y="6049"/>
                  </a:moveTo>
                  <a:lnTo>
                    <a:pt x="12643" y="6595"/>
                  </a:lnTo>
                  <a:lnTo>
                    <a:pt x="12375" y="7419"/>
                  </a:lnTo>
                  <a:lnTo>
                    <a:pt x="11519" y="7655"/>
                  </a:lnTo>
                  <a:lnTo>
                    <a:pt x="11498" y="7644"/>
                  </a:lnTo>
                  <a:lnTo>
                    <a:pt x="11476" y="7655"/>
                  </a:lnTo>
                  <a:lnTo>
                    <a:pt x="10620" y="7419"/>
                  </a:lnTo>
                  <a:lnTo>
                    <a:pt x="10341" y="6574"/>
                  </a:lnTo>
                  <a:close/>
                  <a:moveTo>
                    <a:pt x="10020" y="5600"/>
                  </a:moveTo>
                  <a:lnTo>
                    <a:pt x="10941" y="5953"/>
                  </a:lnTo>
                  <a:lnTo>
                    <a:pt x="10277" y="6360"/>
                  </a:lnTo>
                  <a:close/>
                  <a:moveTo>
                    <a:pt x="10159" y="6724"/>
                  </a:moveTo>
                  <a:lnTo>
                    <a:pt x="10448" y="7601"/>
                  </a:lnTo>
                  <a:lnTo>
                    <a:pt x="11230" y="7816"/>
                  </a:lnTo>
                  <a:lnTo>
                    <a:pt x="10416" y="8351"/>
                  </a:lnTo>
                  <a:lnTo>
                    <a:pt x="10416" y="8875"/>
                  </a:lnTo>
                  <a:lnTo>
                    <a:pt x="10042" y="8501"/>
                  </a:lnTo>
                  <a:lnTo>
                    <a:pt x="9003" y="8725"/>
                  </a:lnTo>
                  <a:lnTo>
                    <a:pt x="9217" y="7698"/>
                  </a:lnTo>
                  <a:lnTo>
                    <a:pt x="8928" y="7345"/>
                  </a:lnTo>
                  <a:lnTo>
                    <a:pt x="9378" y="7419"/>
                  </a:lnTo>
                  <a:close/>
                  <a:moveTo>
                    <a:pt x="9196" y="5300"/>
                  </a:moveTo>
                  <a:lnTo>
                    <a:pt x="9763" y="5503"/>
                  </a:lnTo>
                  <a:lnTo>
                    <a:pt x="10084" y="6499"/>
                  </a:lnTo>
                  <a:lnTo>
                    <a:pt x="9314" y="7184"/>
                  </a:lnTo>
                  <a:lnTo>
                    <a:pt x="8714" y="7088"/>
                  </a:lnTo>
                  <a:lnTo>
                    <a:pt x="7687" y="5846"/>
                  </a:lnTo>
                  <a:close/>
                  <a:moveTo>
                    <a:pt x="7537" y="4690"/>
                  </a:moveTo>
                  <a:lnTo>
                    <a:pt x="8875" y="5182"/>
                  </a:lnTo>
                  <a:lnTo>
                    <a:pt x="7537" y="5675"/>
                  </a:lnTo>
                  <a:lnTo>
                    <a:pt x="7130" y="5182"/>
                  </a:lnTo>
                  <a:close/>
                  <a:moveTo>
                    <a:pt x="6980" y="3576"/>
                  </a:moveTo>
                  <a:lnTo>
                    <a:pt x="8382" y="3330"/>
                  </a:lnTo>
                  <a:lnTo>
                    <a:pt x="7472" y="4433"/>
                  </a:lnTo>
                  <a:lnTo>
                    <a:pt x="6862" y="4208"/>
                  </a:lnTo>
                  <a:close/>
                  <a:moveTo>
                    <a:pt x="5931" y="2891"/>
                  </a:moveTo>
                  <a:lnTo>
                    <a:pt x="5931" y="2891"/>
                  </a:lnTo>
                  <a:lnTo>
                    <a:pt x="7034" y="1981"/>
                  </a:lnTo>
                  <a:lnTo>
                    <a:pt x="6787" y="3384"/>
                  </a:lnTo>
                  <a:lnTo>
                    <a:pt x="6156" y="3491"/>
                  </a:lnTo>
                  <a:close/>
                  <a:moveTo>
                    <a:pt x="4689" y="2827"/>
                  </a:moveTo>
                  <a:lnTo>
                    <a:pt x="5182" y="1489"/>
                  </a:lnTo>
                  <a:lnTo>
                    <a:pt x="5674" y="2827"/>
                  </a:lnTo>
                  <a:lnTo>
                    <a:pt x="5182" y="3234"/>
                  </a:lnTo>
                  <a:close/>
                  <a:moveTo>
                    <a:pt x="3576" y="3384"/>
                  </a:moveTo>
                  <a:lnTo>
                    <a:pt x="3330" y="1981"/>
                  </a:lnTo>
                  <a:lnTo>
                    <a:pt x="4432" y="2891"/>
                  </a:lnTo>
                  <a:lnTo>
                    <a:pt x="4207" y="3491"/>
                  </a:lnTo>
                  <a:close/>
                  <a:moveTo>
                    <a:pt x="2891" y="4433"/>
                  </a:moveTo>
                  <a:lnTo>
                    <a:pt x="1981" y="3330"/>
                  </a:lnTo>
                  <a:lnTo>
                    <a:pt x="3383" y="3576"/>
                  </a:lnTo>
                  <a:lnTo>
                    <a:pt x="3501" y="4208"/>
                  </a:lnTo>
                  <a:close/>
                  <a:moveTo>
                    <a:pt x="3383" y="6788"/>
                  </a:moveTo>
                  <a:lnTo>
                    <a:pt x="1981" y="7023"/>
                  </a:lnTo>
                  <a:lnTo>
                    <a:pt x="2891" y="5931"/>
                  </a:lnTo>
                  <a:lnTo>
                    <a:pt x="2891" y="5931"/>
                  </a:lnTo>
                  <a:lnTo>
                    <a:pt x="3501" y="6156"/>
                  </a:lnTo>
                  <a:close/>
                  <a:moveTo>
                    <a:pt x="4432" y="7462"/>
                  </a:moveTo>
                  <a:lnTo>
                    <a:pt x="3330" y="8383"/>
                  </a:lnTo>
                  <a:lnTo>
                    <a:pt x="3576" y="6970"/>
                  </a:lnTo>
                  <a:lnTo>
                    <a:pt x="4207" y="6863"/>
                  </a:lnTo>
                  <a:close/>
                  <a:moveTo>
                    <a:pt x="5182" y="8875"/>
                  </a:moveTo>
                  <a:lnTo>
                    <a:pt x="4689" y="7537"/>
                  </a:lnTo>
                  <a:lnTo>
                    <a:pt x="5182" y="7130"/>
                  </a:lnTo>
                  <a:lnTo>
                    <a:pt x="5674" y="7537"/>
                  </a:lnTo>
                  <a:close/>
                  <a:moveTo>
                    <a:pt x="5503" y="9764"/>
                  </a:moveTo>
                  <a:lnTo>
                    <a:pt x="5299" y="9196"/>
                  </a:lnTo>
                  <a:lnTo>
                    <a:pt x="5856" y="7687"/>
                  </a:lnTo>
                  <a:lnTo>
                    <a:pt x="7087" y="8715"/>
                  </a:lnTo>
                  <a:lnTo>
                    <a:pt x="7194" y="9314"/>
                  </a:lnTo>
                  <a:lnTo>
                    <a:pt x="6498" y="10085"/>
                  </a:lnTo>
                  <a:close/>
                  <a:moveTo>
                    <a:pt x="6723" y="10160"/>
                  </a:moveTo>
                  <a:lnTo>
                    <a:pt x="7419" y="9378"/>
                  </a:lnTo>
                  <a:lnTo>
                    <a:pt x="7344" y="8929"/>
                  </a:lnTo>
                  <a:lnTo>
                    <a:pt x="7697" y="9218"/>
                  </a:lnTo>
                  <a:lnTo>
                    <a:pt x="8725" y="9004"/>
                  </a:lnTo>
                  <a:lnTo>
                    <a:pt x="8511" y="10042"/>
                  </a:lnTo>
                  <a:lnTo>
                    <a:pt x="8875" y="10417"/>
                  </a:lnTo>
                  <a:lnTo>
                    <a:pt x="8350" y="10417"/>
                  </a:lnTo>
                  <a:lnTo>
                    <a:pt x="7815" y="11230"/>
                  </a:lnTo>
                  <a:lnTo>
                    <a:pt x="7601" y="10449"/>
                  </a:lnTo>
                  <a:close/>
                  <a:moveTo>
                    <a:pt x="5952" y="10941"/>
                  </a:moveTo>
                  <a:lnTo>
                    <a:pt x="5610" y="10021"/>
                  </a:lnTo>
                  <a:lnTo>
                    <a:pt x="6359" y="10278"/>
                  </a:lnTo>
                  <a:close/>
                  <a:moveTo>
                    <a:pt x="6049" y="11198"/>
                  </a:moveTo>
                  <a:lnTo>
                    <a:pt x="6573" y="10342"/>
                  </a:lnTo>
                  <a:lnTo>
                    <a:pt x="7419" y="10620"/>
                  </a:lnTo>
                  <a:lnTo>
                    <a:pt x="7654" y="11477"/>
                  </a:lnTo>
                  <a:lnTo>
                    <a:pt x="7644" y="11498"/>
                  </a:lnTo>
                  <a:lnTo>
                    <a:pt x="7654" y="11519"/>
                  </a:lnTo>
                  <a:lnTo>
                    <a:pt x="7419" y="12376"/>
                  </a:lnTo>
                  <a:lnTo>
                    <a:pt x="6595" y="12643"/>
                  </a:lnTo>
                  <a:close/>
                  <a:moveTo>
                    <a:pt x="5310" y="12419"/>
                  </a:moveTo>
                  <a:lnTo>
                    <a:pt x="5909" y="11445"/>
                  </a:lnTo>
                  <a:lnTo>
                    <a:pt x="6391" y="12729"/>
                  </a:lnTo>
                  <a:lnTo>
                    <a:pt x="6081" y="12911"/>
                  </a:lnTo>
                  <a:lnTo>
                    <a:pt x="5524" y="12772"/>
                  </a:lnTo>
                  <a:close/>
                  <a:moveTo>
                    <a:pt x="5299" y="13885"/>
                  </a:moveTo>
                  <a:lnTo>
                    <a:pt x="5535" y="12997"/>
                  </a:lnTo>
                  <a:lnTo>
                    <a:pt x="6113" y="13147"/>
                  </a:lnTo>
                  <a:lnTo>
                    <a:pt x="6488" y="12933"/>
                  </a:lnTo>
                  <a:lnTo>
                    <a:pt x="6712" y="13307"/>
                  </a:lnTo>
                  <a:lnTo>
                    <a:pt x="7290" y="13468"/>
                  </a:lnTo>
                  <a:lnTo>
                    <a:pt x="7044" y="14356"/>
                  </a:lnTo>
                  <a:lnTo>
                    <a:pt x="5760" y="15641"/>
                  </a:lnTo>
                  <a:close/>
                  <a:moveTo>
                    <a:pt x="4775" y="15812"/>
                  </a:moveTo>
                  <a:lnTo>
                    <a:pt x="4775" y="15812"/>
                  </a:lnTo>
                  <a:lnTo>
                    <a:pt x="5182" y="14313"/>
                  </a:lnTo>
                  <a:lnTo>
                    <a:pt x="5588" y="15812"/>
                  </a:lnTo>
                  <a:lnTo>
                    <a:pt x="5182" y="16219"/>
                  </a:lnTo>
                  <a:close/>
                  <a:moveTo>
                    <a:pt x="3426" y="14774"/>
                  </a:moveTo>
                  <a:lnTo>
                    <a:pt x="4529" y="15887"/>
                  </a:lnTo>
                  <a:lnTo>
                    <a:pt x="4389" y="16433"/>
                  </a:lnTo>
                  <a:lnTo>
                    <a:pt x="3833" y="16283"/>
                  </a:lnTo>
                  <a:close/>
                  <a:moveTo>
                    <a:pt x="3255" y="17161"/>
                  </a:moveTo>
                  <a:lnTo>
                    <a:pt x="2141" y="16058"/>
                  </a:lnTo>
                  <a:lnTo>
                    <a:pt x="3651" y="16465"/>
                  </a:lnTo>
                  <a:lnTo>
                    <a:pt x="3801" y="17022"/>
                  </a:lnTo>
                  <a:close/>
                  <a:moveTo>
                    <a:pt x="1681" y="17814"/>
                  </a:moveTo>
                  <a:lnTo>
                    <a:pt x="3180" y="17407"/>
                  </a:lnTo>
                  <a:lnTo>
                    <a:pt x="3586" y="17814"/>
                  </a:lnTo>
                  <a:lnTo>
                    <a:pt x="3180" y="18221"/>
                  </a:lnTo>
                  <a:close/>
                  <a:moveTo>
                    <a:pt x="3651" y="19163"/>
                  </a:moveTo>
                  <a:lnTo>
                    <a:pt x="2141" y="19570"/>
                  </a:lnTo>
                  <a:lnTo>
                    <a:pt x="3255" y="18467"/>
                  </a:lnTo>
                  <a:lnTo>
                    <a:pt x="3801" y="18606"/>
                  </a:lnTo>
                  <a:lnTo>
                    <a:pt x="3683" y="19056"/>
                  </a:lnTo>
                  <a:close/>
                  <a:moveTo>
                    <a:pt x="5182" y="21315"/>
                  </a:moveTo>
                  <a:lnTo>
                    <a:pt x="4775" y="19805"/>
                  </a:lnTo>
                  <a:lnTo>
                    <a:pt x="5182" y="19409"/>
                  </a:lnTo>
                  <a:lnTo>
                    <a:pt x="5588" y="19805"/>
                  </a:lnTo>
                  <a:close/>
                  <a:moveTo>
                    <a:pt x="5299" y="21743"/>
                  </a:moveTo>
                  <a:lnTo>
                    <a:pt x="5760" y="19987"/>
                  </a:lnTo>
                  <a:lnTo>
                    <a:pt x="7044" y="21272"/>
                  </a:lnTo>
                  <a:lnTo>
                    <a:pt x="7290" y="22160"/>
                  </a:lnTo>
                  <a:lnTo>
                    <a:pt x="6712" y="22321"/>
                  </a:lnTo>
                  <a:lnTo>
                    <a:pt x="6488" y="22695"/>
                  </a:lnTo>
                  <a:lnTo>
                    <a:pt x="6113" y="22481"/>
                  </a:lnTo>
                  <a:lnTo>
                    <a:pt x="5535" y="22631"/>
                  </a:lnTo>
                  <a:close/>
                  <a:moveTo>
                    <a:pt x="5909" y="24183"/>
                  </a:moveTo>
                  <a:lnTo>
                    <a:pt x="5310" y="23209"/>
                  </a:lnTo>
                  <a:lnTo>
                    <a:pt x="5524" y="22856"/>
                  </a:lnTo>
                  <a:lnTo>
                    <a:pt x="6081" y="22706"/>
                  </a:lnTo>
                  <a:lnTo>
                    <a:pt x="6391" y="22888"/>
                  </a:lnTo>
                  <a:close/>
                  <a:moveTo>
                    <a:pt x="6049" y="24419"/>
                  </a:moveTo>
                  <a:lnTo>
                    <a:pt x="6595" y="22985"/>
                  </a:lnTo>
                  <a:lnTo>
                    <a:pt x="7419" y="23252"/>
                  </a:lnTo>
                  <a:lnTo>
                    <a:pt x="7654" y="24109"/>
                  </a:lnTo>
                  <a:lnTo>
                    <a:pt x="7644" y="24130"/>
                  </a:lnTo>
                  <a:lnTo>
                    <a:pt x="7654" y="24151"/>
                  </a:lnTo>
                  <a:lnTo>
                    <a:pt x="7419" y="25008"/>
                  </a:lnTo>
                  <a:lnTo>
                    <a:pt x="6573" y="25286"/>
                  </a:lnTo>
                  <a:close/>
                  <a:moveTo>
                    <a:pt x="5610" y="25607"/>
                  </a:moveTo>
                  <a:lnTo>
                    <a:pt x="5952" y="24687"/>
                  </a:lnTo>
                  <a:lnTo>
                    <a:pt x="6359" y="25350"/>
                  </a:lnTo>
                  <a:close/>
                  <a:moveTo>
                    <a:pt x="4689" y="28091"/>
                  </a:moveTo>
                  <a:lnTo>
                    <a:pt x="5182" y="26753"/>
                  </a:lnTo>
                  <a:lnTo>
                    <a:pt x="5674" y="28091"/>
                  </a:lnTo>
                  <a:lnTo>
                    <a:pt x="5182" y="28498"/>
                  </a:lnTo>
                  <a:close/>
                  <a:moveTo>
                    <a:pt x="3576" y="28647"/>
                  </a:moveTo>
                  <a:lnTo>
                    <a:pt x="3330" y="27245"/>
                  </a:lnTo>
                  <a:lnTo>
                    <a:pt x="4432" y="28155"/>
                  </a:lnTo>
                  <a:lnTo>
                    <a:pt x="4207" y="28765"/>
                  </a:lnTo>
                  <a:close/>
                  <a:moveTo>
                    <a:pt x="1981" y="28594"/>
                  </a:moveTo>
                  <a:lnTo>
                    <a:pt x="3383" y="28840"/>
                  </a:lnTo>
                  <a:lnTo>
                    <a:pt x="3501" y="29472"/>
                  </a:lnTo>
                  <a:lnTo>
                    <a:pt x="2891" y="29697"/>
                  </a:lnTo>
                  <a:close/>
                  <a:moveTo>
                    <a:pt x="3383" y="32052"/>
                  </a:moveTo>
                  <a:lnTo>
                    <a:pt x="1981" y="32298"/>
                  </a:lnTo>
                  <a:lnTo>
                    <a:pt x="2891" y="31195"/>
                  </a:lnTo>
                  <a:lnTo>
                    <a:pt x="3501" y="31420"/>
                  </a:lnTo>
                  <a:close/>
                  <a:moveTo>
                    <a:pt x="4432" y="32737"/>
                  </a:moveTo>
                  <a:lnTo>
                    <a:pt x="3330" y="33647"/>
                  </a:lnTo>
                  <a:lnTo>
                    <a:pt x="3576" y="32244"/>
                  </a:lnTo>
                  <a:lnTo>
                    <a:pt x="4207" y="32127"/>
                  </a:lnTo>
                  <a:close/>
                  <a:moveTo>
                    <a:pt x="7034" y="33647"/>
                  </a:moveTo>
                  <a:lnTo>
                    <a:pt x="5931" y="32737"/>
                  </a:lnTo>
                  <a:lnTo>
                    <a:pt x="6156" y="32127"/>
                  </a:lnTo>
                  <a:lnTo>
                    <a:pt x="6787" y="32244"/>
                  </a:lnTo>
                  <a:close/>
                  <a:moveTo>
                    <a:pt x="8382" y="32298"/>
                  </a:moveTo>
                  <a:lnTo>
                    <a:pt x="6980" y="32052"/>
                  </a:lnTo>
                  <a:lnTo>
                    <a:pt x="6862" y="31420"/>
                  </a:lnTo>
                  <a:lnTo>
                    <a:pt x="7472" y="31195"/>
                  </a:lnTo>
                  <a:close/>
                  <a:moveTo>
                    <a:pt x="8875" y="30446"/>
                  </a:moveTo>
                  <a:lnTo>
                    <a:pt x="7537" y="30938"/>
                  </a:lnTo>
                  <a:lnTo>
                    <a:pt x="7130" y="30446"/>
                  </a:lnTo>
                  <a:lnTo>
                    <a:pt x="7537" y="29953"/>
                  </a:lnTo>
                  <a:close/>
                  <a:moveTo>
                    <a:pt x="9763" y="30125"/>
                  </a:moveTo>
                  <a:lnTo>
                    <a:pt x="9196" y="30328"/>
                  </a:lnTo>
                  <a:lnTo>
                    <a:pt x="7687" y="29772"/>
                  </a:lnTo>
                  <a:lnTo>
                    <a:pt x="8714" y="28540"/>
                  </a:lnTo>
                  <a:lnTo>
                    <a:pt x="9314" y="28433"/>
                  </a:lnTo>
                  <a:lnTo>
                    <a:pt x="10084" y="29129"/>
                  </a:lnTo>
                  <a:close/>
                  <a:moveTo>
                    <a:pt x="10159" y="28904"/>
                  </a:moveTo>
                  <a:lnTo>
                    <a:pt x="9378" y="28209"/>
                  </a:lnTo>
                  <a:lnTo>
                    <a:pt x="8928" y="28284"/>
                  </a:lnTo>
                  <a:lnTo>
                    <a:pt x="9217" y="27930"/>
                  </a:lnTo>
                  <a:lnTo>
                    <a:pt x="9003" y="26903"/>
                  </a:lnTo>
                  <a:lnTo>
                    <a:pt x="10042" y="27117"/>
                  </a:lnTo>
                  <a:lnTo>
                    <a:pt x="10416" y="26753"/>
                  </a:lnTo>
                  <a:lnTo>
                    <a:pt x="10416" y="27277"/>
                  </a:lnTo>
                  <a:lnTo>
                    <a:pt x="11230" y="27812"/>
                  </a:lnTo>
                  <a:lnTo>
                    <a:pt x="10448" y="28027"/>
                  </a:lnTo>
                  <a:close/>
                  <a:moveTo>
                    <a:pt x="10941" y="29675"/>
                  </a:moveTo>
                  <a:lnTo>
                    <a:pt x="10020" y="30018"/>
                  </a:lnTo>
                  <a:lnTo>
                    <a:pt x="10277" y="29268"/>
                  </a:lnTo>
                  <a:close/>
                  <a:moveTo>
                    <a:pt x="11208" y="29579"/>
                  </a:moveTo>
                  <a:lnTo>
                    <a:pt x="10341" y="29054"/>
                  </a:lnTo>
                  <a:lnTo>
                    <a:pt x="10620" y="28209"/>
                  </a:lnTo>
                  <a:lnTo>
                    <a:pt x="11476" y="27973"/>
                  </a:lnTo>
                  <a:lnTo>
                    <a:pt x="11498" y="27984"/>
                  </a:lnTo>
                  <a:lnTo>
                    <a:pt x="11519" y="27973"/>
                  </a:lnTo>
                  <a:lnTo>
                    <a:pt x="12375" y="28209"/>
                  </a:lnTo>
                  <a:lnTo>
                    <a:pt x="12643" y="29033"/>
                  </a:lnTo>
                  <a:close/>
                  <a:moveTo>
                    <a:pt x="12418" y="30317"/>
                  </a:moveTo>
                  <a:lnTo>
                    <a:pt x="11444" y="29718"/>
                  </a:lnTo>
                  <a:lnTo>
                    <a:pt x="12739" y="29236"/>
                  </a:lnTo>
                  <a:lnTo>
                    <a:pt x="12921" y="29547"/>
                  </a:lnTo>
                  <a:lnTo>
                    <a:pt x="12771" y="30103"/>
                  </a:lnTo>
                  <a:close/>
                  <a:moveTo>
                    <a:pt x="13885" y="30328"/>
                  </a:moveTo>
                  <a:lnTo>
                    <a:pt x="12996" y="30093"/>
                  </a:lnTo>
                  <a:lnTo>
                    <a:pt x="13146" y="29515"/>
                  </a:lnTo>
                  <a:lnTo>
                    <a:pt x="12932" y="29140"/>
                  </a:lnTo>
                  <a:lnTo>
                    <a:pt x="13307" y="28915"/>
                  </a:lnTo>
                  <a:lnTo>
                    <a:pt x="13467" y="28337"/>
                  </a:lnTo>
                  <a:lnTo>
                    <a:pt x="14356" y="28583"/>
                  </a:lnTo>
                  <a:lnTo>
                    <a:pt x="15640" y="29868"/>
                  </a:lnTo>
                  <a:close/>
                  <a:moveTo>
                    <a:pt x="15822" y="30853"/>
                  </a:moveTo>
                  <a:lnTo>
                    <a:pt x="14313" y="30446"/>
                  </a:lnTo>
                  <a:lnTo>
                    <a:pt x="15822" y="30039"/>
                  </a:lnTo>
                  <a:lnTo>
                    <a:pt x="16218" y="30446"/>
                  </a:lnTo>
                  <a:close/>
                  <a:moveTo>
                    <a:pt x="17171" y="32373"/>
                  </a:moveTo>
                  <a:lnTo>
                    <a:pt x="16058" y="33486"/>
                  </a:lnTo>
                  <a:lnTo>
                    <a:pt x="16465" y="31977"/>
                  </a:lnTo>
                  <a:lnTo>
                    <a:pt x="17021" y="31827"/>
                  </a:lnTo>
                  <a:close/>
                  <a:moveTo>
                    <a:pt x="18220" y="32437"/>
                  </a:moveTo>
                  <a:lnTo>
                    <a:pt x="17813" y="33946"/>
                  </a:lnTo>
                  <a:lnTo>
                    <a:pt x="17407" y="32448"/>
                  </a:lnTo>
                  <a:lnTo>
                    <a:pt x="17813" y="32041"/>
                  </a:lnTo>
                  <a:close/>
                  <a:moveTo>
                    <a:pt x="19162" y="31977"/>
                  </a:moveTo>
                  <a:lnTo>
                    <a:pt x="19569" y="33486"/>
                  </a:lnTo>
                  <a:lnTo>
                    <a:pt x="18467" y="32373"/>
                  </a:lnTo>
                  <a:lnTo>
                    <a:pt x="18606" y="31827"/>
                  </a:lnTo>
                  <a:close/>
                  <a:moveTo>
                    <a:pt x="19740" y="31099"/>
                  </a:moveTo>
                  <a:lnTo>
                    <a:pt x="20854" y="32202"/>
                  </a:lnTo>
                  <a:lnTo>
                    <a:pt x="19344" y="31795"/>
                  </a:lnTo>
                  <a:lnTo>
                    <a:pt x="19194" y="31238"/>
                  </a:lnTo>
                  <a:close/>
                  <a:moveTo>
                    <a:pt x="21314" y="30446"/>
                  </a:moveTo>
                  <a:lnTo>
                    <a:pt x="19815" y="30853"/>
                  </a:lnTo>
                  <a:lnTo>
                    <a:pt x="19409" y="30446"/>
                  </a:lnTo>
                  <a:lnTo>
                    <a:pt x="19815" y="30039"/>
                  </a:lnTo>
                  <a:lnTo>
                    <a:pt x="19815" y="30039"/>
                  </a:lnTo>
                  <a:close/>
                  <a:moveTo>
                    <a:pt x="21742" y="30328"/>
                  </a:moveTo>
                  <a:lnTo>
                    <a:pt x="19987" y="29868"/>
                  </a:lnTo>
                  <a:lnTo>
                    <a:pt x="21271" y="28583"/>
                  </a:lnTo>
                  <a:lnTo>
                    <a:pt x="22160" y="28337"/>
                  </a:lnTo>
                  <a:lnTo>
                    <a:pt x="22320" y="28915"/>
                  </a:lnTo>
                  <a:lnTo>
                    <a:pt x="22695" y="29140"/>
                  </a:lnTo>
                  <a:lnTo>
                    <a:pt x="22481" y="29515"/>
                  </a:lnTo>
                  <a:lnTo>
                    <a:pt x="22631" y="30093"/>
                  </a:lnTo>
                  <a:close/>
                  <a:moveTo>
                    <a:pt x="24183" y="29718"/>
                  </a:moveTo>
                  <a:lnTo>
                    <a:pt x="23209" y="30317"/>
                  </a:lnTo>
                  <a:lnTo>
                    <a:pt x="22856" y="30103"/>
                  </a:lnTo>
                  <a:lnTo>
                    <a:pt x="22716" y="29547"/>
                  </a:lnTo>
                  <a:lnTo>
                    <a:pt x="22898" y="29236"/>
                  </a:lnTo>
                  <a:close/>
                  <a:moveTo>
                    <a:pt x="24419" y="29579"/>
                  </a:moveTo>
                  <a:lnTo>
                    <a:pt x="22984" y="29033"/>
                  </a:lnTo>
                  <a:lnTo>
                    <a:pt x="23252" y="28209"/>
                  </a:lnTo>
                  <a:lnTo>
                    <a:pt x="24108" y="27973"/>
                  </a:lnTo>
                  <a:lnTo>
                    <a:pt x="24129" y="27984"/>
                  </a:lnTo>
                  <a:lnTo>
                    <a:pt x="24151" y="27973"/>
                  </a:lnTo>
                  <a:lnTo>
                    <a:pt x="25007" y="28209"/>
                  </a:lnTo>
                  <a:lnTo>
                    <a:pt x="25286" y="29054"/>
                  </a:lnTo>
                  <a:close/>
                  <a:moveTo>
                    <a:pt x="25607" y="30018"/>
                  </a:moveTo>
                  <a:lnTo>
                    <a:pt x="24686" y="29675"/>
                  </a:lnTo>
                  <a:lnTo>
                    <a:pt x="25350" y="29268"/>
                  </a:lnTo>
                  <a:close/>
                  <a:moveTo>
                    <a:pt x="26431" y="30328"/>
                  </a:moveTo>
                  <a:lnTo>
                    <a:pt x="25864" y="30125"/>
                  </a:lnTo>
                  <a:lnTo>
                    <a:pt x="25543" y="29129"/>
                  </a:lnTo>
                  <a:lnTo>
                    <a:pt x="26313" y="28433"/>
                  </a:lnTo>
                  <a:lnTo>
                    <a:pt x="26913" y="28540"/>
                  </a:lnTo>
                  <a:lnTo>
                    <a:pt x="27940" y="29772"/>
                  </a:lnTo>
                  <a:close/>
                  <a:moveTo>
                    <a:pt x="28090" y="30938"/>
                  </a:moveTo>
                  <a:lnTo>
                    <a:pt x="26752" y="30446"/>
                  </a:lnTo>
                  <a:lnTo>
                    <a:pt x="28090" y="29953"/>
                  </a:lnTo>
                  <a:lnTo>
                    <a:pt x="28497" y="30446"/>
                  </a:lnTo>
                  <a:close/>
                  <a:moveTo>
                    <a:pt x="28658" y="32052"/>
                  </a:moveTo>
                  <a:lnTo>
                    <a:pt x="27245" y="32298"/>
                  </a:lnTo>
                  <a:lnTo>
                    <a:pt x="28155" y="31195"/>
                  </a:lnTo>
                  <a:lnTo>
                    <a:pt x="28765" y="31420"/>
                  </a:lnTo>
                  <a:close/>
                  <a:moveTo>
                    <a:pt x="29696" y="32737"/>
                  </a:moveTo>
                  <a:lnTo>
                    <a:pt x="28604" y="33647"/>
                  </a:lnTo>
                  <a:lnTo>
                    <a:pt x="28840" y="32244"/>
                  </a:lnTo>
                  <a:lnTo>
                    <a:pt x="29471" y="32127"/>
                  </a:lnTo>
                  <a:close/>
                  <a:moveTo>
                    <a:pt x="32297" y="33647"/>
                  </a:moveTo>
                  <a:lnTo>
                    <a:pt x="31195" y="32737"/>
                  </a:lnTo>
                  <a:lnTo>
                    <a:pt x="31420" y="32127"/>
                  </a:lnTo>
                  <a:lnTo>
                    <a:pt x="32051" y="32244"/>
                  </a:lnTo>
                  <a:close/>
                  <a:moveTo>
                    <a:pt x="33646" y="32298"/>
                  </a:moveTo>
                  <a:lnTo>
                    <a:pt x="32244" y="32052"/>
                  </a:lnTo>
                  <a:lnTo>
                    <a:pt x="32137" y="31420"/>
                  </a:lnTo>
                  <a:lnTo>
                    <a:pt x="32736" y="31195"/>
                  </a:lnTo>
                  <a:close/>
                  <a:moveTo>
                    <a:pt x="34139" y="30446"/>
                  </a:moveTo>
                  <a:lnTo>
                    <a:pt x="32801" y="30938"/>
                  </a:lnTo>
                  <a:lnTo>
                    <a:pt x="32394" y="30446"/>
                  </a:lnTo>
                  <a:lnTo>
                    <a:pt x="32801" y="29953"/>
                  </a:lnTo>
                  <a:close/>
                  <a:moveTo>
                    <a:pt x="35027" y="30125"/>
                  </a:moveTo>
                  <a:lnTo>
                    <a:pt x="34460" y="30328"/>
                  </a:lnTo>
                  <a:lnTo>
                    <a:pt x="32950" y="29772"/>
                  </a:lnTo>
                  <a:lnTo>
                    <a:pt x="33978" y="28540"/>
                  </a:lnTo>
                  <a:lnTo>
                    <a:pt x="34578" y="28433"/>
                  </a:lnTo>
                  <a:lnTo>
                    <a:pt x="35348" y="29129"/>
                  </a:lnTo>
                  <a:close/>
                  <a:moveTo>
                    <a:pt x="35423" y="28904"/>
                  </a:moveTo>
                  <a:lnTo>
                    <a:pt x="34642" y="28209"/>
                  </a:lnTo>
                  <a:lnTo>
                    <a:pt x="34192" y="28284"/>
                  </a:lnTo>
                  <a:lnTo>
                    <a:pt x="34481" y="27930"/>
                  </a:lnTo>
                  <a:lnTo>
                    <a:pt x="34267" y="26903"/>
                  </a:lnTo>
                  <a:lnTo>
                    <a:pt x="35306" y="27117"/>
                  </a:lnTo>
                  <a:lnTo>
                    <a:pt x="35680" y="26753"/>
                  </a:lnTo>
                  <a:lnTo>
                    <a:pt x="35680" y="27277"/>
                  </a:lnTo>
                  <a:lnTo>
                    <a:pt x="36505" y="27812"/>
                  </a:lnTo>
                  <a:lnTo>
                    <a:pt x="35712" y="28027"/>
                  </a:lnTo>
                  <a:close/>
                  <a:moveTo>
                    <a:pt x="36205" y="29675"/>
                  </a:moveTo>
                  <a:lnTo>
                    <a:pt x="35295" y="30018"/>
                  </a:lnTo>
                  <a:lnTo>
                    <a:pt x="35541" y="29268"/>
                  </a:lnTo>
                  <a:close/>
                  <a:moveTo>
                    <a:pt x="36472" y="29579"/>
                  </a:moveTo>
                  <a:lnTo>
                    <a:pt x="35605" y="29054"/>
                  </a:lnTo>
                  <a:lnTo>
                    <a:pt x="35884" y="28209"/>
                  </a:lnTo>
                  <a:lnTo>
                    <a:pt x="36740" y="27973"/>
                  </a:lnTo>
                  <a:lnTo>
                    <a:pt x="36761" y="27984"/>
                  </a:lnTo>
                  <a:lnTo>
                    <a:pt x="36783" y="27973"/>
                  </a:lnTo>
                  <a:lnTo>
                    <a:pt x="37639" y="28209"/>
                  </a:lnTo>
                  <a:lnTo>
                    <a:pt x="37907" y="29033"/>
                  </a:lnTo>
                  <a:close/>
                  <a:moveTo>
                    <a:pt x="37682" y="30317"/>
                  </a:moveTo>
                  <a:lnTo>
                    <a:pt x="36708" y="29718"/>
                  </a:lnTo>
                  <a:lnTo>
                    <a:pt x="38003" y="29236"/>
                  </a:lnTo>
                  <a:lnTo>
                    <a:pt x="38185" y="29547"/>
                  </a:lnTo>
                  <a:lnTo>
                    <a:pt x="38035" y="30103"/>
                  </a:lnTo>
                  <a:close/>
                  <a:moveTo>
                    <a:pt x="39149" y="30328"/>
                  </a:moveTo>
                  <a:lnTo>
                    <a:pt x="38260" y="30093"/>
                  </a:lnTo>
                  <a:lnTo>
                    <a:pt x="38421" y="29515"/>
                  </a:lnTo>
                  <a:lnTo>
                    <a:pt x="38196" y="29140"/>
                  </a:lnTo>
                  <a:lnTo>
                    <a:pt x="38581" y="28915"/>
                  </a:lnTo>
                  <a:lnTo>
                    <a:pt x="38731" y="28337"/>
                  </a:lnTo>
                  <a:lnTo>
                    <a:pt x="39620" y="28583"/>
                  </a:lnTo>
                  <a:lnTo>
                    <a:pt x="40904" y="29868"/>
                  </a:lnTo>
                  <a:close/>
                  <a:moveTo>
                    <a:pt x="41086" y="30853"/>
                  </a:moveTo>
                  <a:lnTo>
                    <a:pt x="39577" y="30446"/>
                  </a:lnTo>
                  <a:lnTo>
                    <a:pt x="41086" y="30039"/>
                  </a:lnTo>
                  <a:lnTo>
                    <a:pt x="41086" y="30039"/>
                  </a:lnTo>
                  <a:lnTo>
                    <a:pt x="41482" y="30446"/>
                  </a:lnTo>
                  <a:close/>
                  <a:moveTo>
                    <a:pt x="42435" y="32373"/>
                  </a:moveTo>
                  <a:lnTo>
                    <a:pt x="41322" y="33486"/>
                  </a:lnTo>
                  <a:lnTo>
                    <a:pt x="41729" y="31977"/>
                  </a:lnTo>
                  <a:lnTo>
                    <a:pt x="42285" y="31827"/>
                  </a:lnTo>
                  <a:close/>
                  <a:moveTo>
                    <a:pt x="43484" y="32437"/>
                  </a:moveTo>
                  <a:lnTo>
                    <a:pt x="43077" y="33946"/>
                  </a:lnTo>
                  <a:lnTo>
                    <a:pt x="42671" y="32448"/>
                  </a:lnTo>
                  <a:lnTo>
                    <a:pt x="43077" y="32041"/>
                  </a:lnTo>
                  <a:close/>
                  <a:moveTo>
                    <a:pt x="44426" y="31977"/>
                  </a:moveTo>
                  <a:lnTo>
                    <a:pt x="44833" y="33486"/>
                  </a:lnTo>
                  <a:lnTo>
                    <a:pt x="43730" y="32373"/>
                  </a:lnTo>
                  <a:lnTo>
                    <a:pt x="43880" y="31827"/>
                  </a:lnTo>
                  <a:close/>
                  <a:moveTo>
                    <a:pt x="45015" y="31099"/>
                  </a:moveTo>
                  <a:lnTo>
                    <a:pt x="46118" y="32202"/>
                  </a:lnTo>
                  <a:lnTo>
                    <a:pt x="44608" y="31795"/>
                  </a:lnTo>
                  <a:lnTo>
                    <a:pt x="44458" y="31238"/>
                  </a:lnTo>
                  <a:close/>
                  <a:moveTo>
                    <a:pt x="46589" y="30446"/>
                  </a:moveTo>
                  <a:lnTo>
                    <a:pt x="45079" y="30853"/>
                  </a:lnTo>
                  <a:lnTo>
                    <a:pt x="45079" y="30853"/>
                  </a:lnTo>
                  <a:lnTo>
                    <a:pt x="44672" y="30446"/>
                  </a:lnTo>
                  <a:lnTo>
                    <a:pt x="45079" y="30039"/>
                  </a:lnTo>
                  <a:lnTo>
                    <a:pt x="45079" y="30039"/>
                  </a:lnTo>
                  <a:close/>
                  <a:moveTo>
                    <a:pt x="47006" y="30328"/>
                  </a:moveTo>
                  <a:lnTo>
                    <a:pt x="45251" y="29868"/>
                  </a:lnTo>
                  <a:lnTo>
                    <a:pt x="46535" y="28583"/>
                  </a:lnTo>
                  <a:lnTo>
                    <a:pt x="47424" y="28337"/>
                  </a:lnTo>
                  <a:lnTo>
                    <a:pt x="47584" y="28915"/>
                  </a:lnTo>
                  <a:lnTo>
                    <a:pt x="47959" y="29140"/>
                  </a:lnTo>
                  <a:lnTo>
                    <a:pt x="47745" y="29515"/>
                  </a:lnTo>
                  <a:lnTo>
                    <a:pt x="47895" y="30093"/>
                  </a:lnTo>
                  <a:close/>
                  <a:moveTo>
                    <a:pt x="49458" y="29718"/>
                  </a:moveTo>
                  <a:lnTo>
                    <a:pt x="48483" y="30317"/>
                  </a:lnTo>
                  <a:lnTo>
                    <a:pt x="48130" y="30103"/>
                  </a:lnTo>
                  <a:lnTo>
                    <a:pt x="47980" y="29547"/>
                  </a:lnTo>
                  <a:lnTo>
                    <a:pt x="48162" y="29236"/>
                  </a:lnTo>
                  <a:close/>
                  <a:moveTo>
                    <a:pt x="49693" y="29579"/>
                  </a:moveTo>
                  <a:lnTo>
                    <a:pt x="48248" y="29033"/>
                  </a:lnTo>
                  <a:lnTo>
                    <a:pt x="48516" y="28209"/>
                  </a:lnTo>
                  <a:lnTo>
                    <a:pt x="49383" y="27973"/>
                  </a:lnTo>
                  <a:lnTo>
                    <a:pt x="49393" y="27984"/>
                  </a:lnTo>
                  <a:lnTo>
                    <a:pt x="49415" y="27973"/>
                  </a:lnTo>
                  <a:lnTo>
                    <a:pt x="50271" y="28209"/>
                  </a:lnTo>
                  <a:lnTo>
                    <a:pt x="50550" y="29054"/>
                  </a:lnTo>
                  <a:close/>
                  <a:moveTo>
                    <a:pt x="50871" y="30018"/>
                  </a:moveTo>
                  <a:lnTo>
                    <a:pt x="49950" y="29675"/>
                  </a:lnTo>
                  <a:lnTo>
                    <a:pt x="50624" y="29268"/>
                  </a:lnTo>
                  <a:close/>
                  <a:moveTo>
                    <a:pt x="50732" y="28904"/>
                  </a:moveTo>
                  <a:lnTo>
                    <a:pt x="50442" y="28027"/>
                  </a:lnTo>
                  <a:lnTo>
                    <a:pt x="49661" y="27812"/>
                  </a:lnTo>
                  <a:lnTo>
                    <a:pt x="50485" y="27277"/>
                  </a:lnTo>
                  <a:lnTo>
                    <a:pt x="50485" y="26742"/>
                  </a:lnTo>
                  <a:lnTo>
                    <a:pt x="50849" y="27117"/>
                  </a:lnTo>
                  <a:lnTo>
                    <a:pt x="51888" y="26903"/>
                  </a:lnTo>
                  <a:lnTo>
                    <a:pt x="51674" y="27930"/>
                  </a:lnTo>
                  <a:lnTo>
                    <a:pt x="51963" y="28284"/>
                  </a:lnTo>
                  <a:lnTo>
                    <a:pt x="51513" y="28209"/>
                  </a:lnTo>
                  <a:close/>
                  <a:moveTo>
                    <a:pt x="51695" y="30328"/>
                  </a:moveTo>
                  <a:lnTo>
                    <a:pt x="51128" y="30125"/>
                  </a:lnTo>
                  <a:lnTo>
                    <a:pt x="50806" y="29129"/>
                  </a:lnTo>
                  <a:lnTo>
                    <a:pt x="51577" y="28433"/>
                  </a:lnTo>
                  <a:lnTo>
                    <a:pt x="52177" y="28540"/>
                  </a:lnTo>
                  <a:lnTo>
                    <a:pt x="53204" y="29772"/>
                  </a:lnTo>
                  <a:close/>
                  <a:moveTo>
                    <a:pt x="53354" y="30938"/>
                  </a:moveTo>
                  <a:lnTo>
                    <a:pt x="52016" y="30446"/>
                  </a:lnTo>
                  <a:lnTo>
                    <a:pt x="53354" y="29953"/>
                  </a:lnTo>
                  <a:lnTo>
                    <a:pt x="53772" y="30446"/>
                  </a:lnTo>
                  <a:close/>
                  <a:moveTo>
                    <a:pt x="53922" y="32052"/>
                  </a:moveTo>
                  <a:lnTo>
                    <a:pt x="52509" y="32298"/>
                  </a:lnTo>
                  <a:lnTo>
                    <a:pt x="53429" y="31195"/>
                  </a:lnTo>
                  <a:lnTo>
                    <a:pt x="54029" y="31420"/>
                  </a:lnTo>
                  <a:close/>
                  <a:moveTo>
                    <a:pt x="54960" y="32737"/>
                  </a:moveTo>
                  <a:lnTo>
                    <a:pt x="54960" y="32737"/>
                  </a:lnTo>
                  <a:lnTo>
                    <a:pt x="53868" y="33647"/>
                  </a:lnTo>
                  <a:lnTo>
                    <a:pt x="54104" y="32244"/>
                  </a:lnTo>
                  <a:lnTo>
                    <a:pt x="54104" y="32244"/>
                  </a:lnTo>
                  <a:lnTo>
                    <a:pt x="54735" y="32127"/>
                  </a:lnTo>
                  <a:close/>
                  <a:moveTo>
                    <a:pt x="56202" y="32801"/>
                  </a:moveTo>
                  <a:lnTo>
                    <a:pt x="55709" y="34139"/>
                  </a:lnTo>
                  <a:lnTo>
                    <a:pt x="55217" y="32801"/>
                  </a:lnTo>
                  <a:lnTo>
                    <a:pt x="55709" y="32394"/>
                  </a:lnTo>
                  <a:close/>
                  <a:moveTo>
                    <a:pt x="57315" y="32244"/>
                  </a:moveTo>
                  <a:lnTo>
                    <a:pt x="57561" y="33647"/>
                  </a:lnTo>
                  <a:lnTo>
                    <a:pt x="56459" y="32737"/>
                  </a:lnTo>
                  <a:lnTo>
                    <a:pt x="56684" y="32127"/>
                  </a:lnTo>
                  <a:close/>
                  <a:moveTo>
                    <a:pt x="58000" y="31195"/>
                  </a:moveTo>
                  <a:lnTo>
                    <a:pt x="58910" y="32298"/>
                  </a:lnTo>
                  <a:lnTo>
                    <a:pt x="57508" y="32052"/>
                  </a:lnTo>
                  <a:lnTo>
                    <a:pt x="57401" y="31420"/>
                  </a:lnTo>
                  <a:close/>
                  <a:moveTo>
                    <a:pt x="57508" y="28840"/>
                  </a:moveTo>
                  <a:lnTo>
                    <a:pt x="58910" y="28594"/>
                  </a:lnTo>
                  <a:lnTo>
                    <a:pt x="58000" y="29697"/>
                  </a:lnTo>
                  <a:lnTo>
                    <a:pt x="57401" y="29472"/>
                  </a:lnTo>
                  <a:close/>
                  <a:moveTo>
                    <a:pt x="56459" y="28155"/>
                  </a:moveTo>
                  <a:lnTo>
                    <a:pt x="57561" y="27245"/>
                  </a:lnTo>
                  <a:lnTo>
                    <a:pt x="57315" y="28647"/>
                  </a:lnTo>
                  <a:lnTo>
                    <a:pt x="56684" y="28765"/>
                  </a:lnTo>
                  <a:close/>
                  <a:moveTo>
                    <a:pt x="55709" y="26753"/>
                  </a:moveTo>
                  <a:lnTo>
                    <a:pt x="56202" y="28091"/>
                  </a:lnTo>
                  <a:lnTo>
                    <a:pt x="55709" y="28498"/>
                  </a:lnTo>
                  <a:lnTo>
                    <a:pt x="55217" y="28091"/>
                  </a:lnTo>
                  <a:close/>
                  <a:moveTo>
                    <a:pt x="55388" y="25864"/>
                  </a:moveTo>
                  <a:lnTo>
                    <a:pt x="55592" y="26432"/>
                  </a:lnTo>
                  <a:lnTo>
                    <a:pt x="55046" y="27941"/>
                  </a:lnTo>
                  <a:lnTo>
                    <a:pt x="53804" y="26913"/>
                  </a:lnTo>
                  <a:lnTo>
                    <a:pt x="53708" y="26314"/>
                  </a:lnTo>
                  <a:lnTo>
                    <a:pt x="54403" y="25543"/>
                  </a:lnTo>
                  <a:lnTo>
                    <a:pt x="54585" y="25607"/>
                  </a:lnTo>
                  <a:close/>
                  <a:moveTo>
                    <a:pt x="54939" y="24687"/>
                  </a:moveTo>
                  <a:lnTo>
                    <a:pt x="55292" y="25607"/>
                  </a:lnTo>
                  <a:lnTo>
                    <a:pt x="54532" y="25350"/>
                  </a:lnTo>
                  <a:close/>
                  <a:moveTo>
                    <a:pt x="54842" y="24419"/>
                  </a:moveTo>
                  <a:lnTo>
                    <a:pt x="54318" y="25286"/>
                  </a:lnTo>
                  <a:lnTo>
                    <a:pt x="53472" y="25008"/>
                  </a:lnTo>
                  <a:lnTo>
                    <a:pt x="53237" y="24151"/>
                  </a:lnTo>
                  <a:lnTo>
                    <a:pt x="53247" y="24130"/>
                  </a:lnTo>
                  <a:lnTo>
                    <a:pt x="53237" y="24109"/>
                  </a:lnTo>
                  <a:lnTo>
                    <a:pt x="53472" y="23252"/>
                  </a:lnTo>
                  <a:lnTo>
                    <a:pt x="54296" y="22985"/>
                  </a:lnTo>
                  <a:close/>
                  <a:moveTo>
                    <a:pt x="55581" y="23209"/>
                  </a:moveTo>
                  <a:lnTo>
                    <a:pt x="54992" y="24183"/>
                  </a:lnTo>
                  <a:lnTo>
                    <a:pt x="54500" y="22888"/>
                  </a:lnTo>
                  <a:lnTo>
                    <a:pt x="54810" y="22706"/>
                  </a:lnTo>
                  <a:lnTo>
                    <a:pt x="55367" y="22856"/>
                  </a:lnTo>
                  <a:close/>
                  <a:moveTo>
                    <a:pt x="55602" y="21743"/>
                  </a:moveTo>
                  <a:lnTo>
                    <a:pt x="55356" y="22631"/>
                  </a:lnTo>
                  <a:lnTo>
                    <a:pt x="54789" y="22471"/>
                  </a:lnTo>
                  <a:lnTo>
                    <a:pt x="54403" y="22695"/>
                  </a:lnTo>
                  <a:lnTo>
                    <a:pt x="54189" y="22321"/>
                  </a:lnTo>
                  <a:lnTo>
                    <a:pt x="53611" y="22160"/>
                  </a:lnTo>
                  <a:lnTo>
                    <a:pt x="53847" y="21272"/>
                  </a:lnTo>
                  <a:lnTo>
                    <a:pt x="55131" y="19987"/>
                  </a:lnTo>
                  <a:close/>
                  <a:moveTo>
                    <a:pt x="56116" y="19805"/>
                  </a:moveTo>
                  <a:lnTo>
                    <a:pt x="55709" y="21315"/>
                  </a:lnTo>
                  <a:lnTo>
                    <a:pt x="55313" y="19805"/>
                  </a:lnTo>
                  <a:lnTo>
                    <a:pt x="55709" y="19409"/>
                  </a:lnTo>
                  <a:close/>
                  <a:moveTo>
                    <a:pt x="57058" y="19345"/>
                  </a:moveTo>
                  <a:lnTo>
                    <a:pt x="57465" y="20844"/>
                  </a:lnTo>
                  <a:lnTo>
                    <a:pt x="56362" y="19741"/>
                  </a:lnTo>
                  <a:lnTo>
                    <a:pt x="56512" y="19195"/>
                  </a:lnTo>
                  <a:close/>
                  <a:moveTo>
                    <a:pt x="58750" y="19570"/>
                  </a:moveTo>
                  <a:lnTo>
                    <a:pt x="57240" y="19163"/>
                  </a:lnTo>
                  <a:lnTo>
                    <a:pt x="57240" y="19163"/>
                  </a:lnTo>
                  <a:lnTo>
                    <a:pt x="57090" y="18606"/>
                  </a:lnTo>
                  <a:lnTo>
                    <a:pt x="57647" y="18456"/>
                  </a:lnTo>
                  <a:lnTo>
                    <a:pt x="58750" y="19570"/>
                  </a:lnTo>
                  <a:close/>
                  <a:moveTo>
                    <a:pt x="59221" y="17814"/>
                  </a:moveTo>
                  <a:lnTo>
                    <a:pt x="57711" y="18221"/>
                  </a:lnTo>
                  <a:lnTo>
                    <a:pt x="57304" y="17814"/>
                  </a:lnTo>
                  <a:lnTo>
                    <a:pt x="57711" y="17407"/>
                  </a:lnTo>
                  <a:close/>
                  <a:moveTo>
                    <a:pt x="57240" y="16465"/>
                  </a:moveTo>
                  <a:lnTo>
                    <a:pt x="58750" y="16058"/>
                  </a:lnTo>
                  <a:lnTo>
                    <a:pt x="57647" y="17161"/>
                  </a:lnTo>
                  <a:lnTo>
                    <a:pt x="57090" y="17022"/>
                  </a:lnTo>
                  <a:close/>
                  <a:moveTo>
                    <a:pt x="56362" y="15887"/>
                  </a:moveTo>
                  <a:lnTo>
                    <a:pt x="57465" y="14774"/>
                  </a:lnTo>
                  <a:lnTo>
                    <a:pt x="57058" y="16283"/>
                  </a:lnTo>
                  <a:lnTo>
                    <a:pt x="56512" y="16433"/>
                  </a:lnTo>
                  <a:close/>
                  <a:moveTo>
                    <a:pt x="55709" y="14313"/>
                  </a:moveTo>
                  <a:lnTo>
                    <a:pt x="56116" y="15812"/>
                  </a:lnTo>
                  <a:lnTo>
                    <a:pt x="55709" y="16219"/>
                  </a:lnTo>
                  <a:lnTo>
                    <a:pt x="55313" y="15812"/>
                  </a:lnTo>
                  <a:lnTo>
                    <a:pt x="55313" y="15812"/>
                  </a:lnTo>
                  <a:lnTo>
                    <a:pt x="55313" y="15812"/>
                  </a:lnTo>
                  <a:close/>
                  <a:moveTo>
                    <a:pt x="55602" y="13885"/>
                  </a:moveTo>
                  <a:lnTo>
                    <a:pt x="55131" y="15641"/>
                  </a:lnTo>
                  <a:lnTo>
                    <a:pt x="53847" y="14356"/>
                  </a:lnTo>
                  <a:lnTo>
                    <a:pt x="53611" y="13468"/>
                  </a:lnTo>
                  <a:lnTo>
                    <a:pt x="54189" y="13307"/>
                  </a:lnTo>
                  <a:lnTo>
                    <a:pt x="54403" y="12933"/>
                  </a:lnTo>
                  <a:lnTo>
                    <a:pt x="54789" y="13147"/>
                  </a:lnTo>
                  <a:lnTo>
                    <a:pt x="55356" y="12997"/>
                  </a:lnTo>
                  <a:close/>
                  <a:moveTo>
                    <a:pt x="54992" y="11445"/>
                  </a:moveTo>
                  <a:lnTo>
                    <a:pt x="55581" y="12419"/>
                  </a:lnTo>
                  <a:lnTo>
                    <a:pt x="55367" y="12772"/>
                  </a:lnTo>
                  <a:lnTo>
                    <a:pt x="54810" y="12911"/>
                  </a:lnTo>
                  <a:lnTo>
                    <a:pt x="54500" y="12729"/>
                  </a:lnTo>
                  <a:close/>
                  <a:moveTo>
                    <a:pt x="54842" y="11198"/>
                  </a:moveTo>
                  <a:lnTo>
                    <a:pt x="54296" y="12643"/>
                  </a:lnTo>
                  <a:lnTo>
                    <a:pt x="53472" y="12376"/>
                  </a:lnTo>
                  <a:lnTo>
                    <a:pt x="53237" y="11519"/>
                  </a:lnTo>
                  <a:lnTo>
                    <a:pt x="53247" y="11498"/>
                  </a:lnTo>
                  <a:lnTo>
                    <a:pt x="53237" y="11477"/>
                  </a:lnTo>
                  <a:lnTo>
                    <a:pt x="53472" y="10620"/>
                  </a:lnTo>
                  <a:lnTo>
                    <a:pt x="54318" y="10342"/>
                  </a:lnTo>
                  <a:close/>
                  <a:moveTo>
                    <a:pt x="55292" y="10021"/>
                  </a:moveTo>
                  <a:lnTo>
                    <a:pt x="54939" y="10941"/>
                  </a:lnTo>
                  <a:lnTo>
                    <a:pt x="54532" y="10278"/>
                  </a:lnTo>
                  <a:close/>
                  <a:moveTo>
                    <a:pt x="54168" y="10160"/>
                  </a:moveTo>
                  <a:lnTo>
                    <a:pt x="53290" y="10449"/>
                  </a:lnTo>
                  <a:lnTo>
                    <a:pt x="53076" y="11230"/>
                  </a:lnTo>
                  <a:lnTo>
                    <a:pt x="52541" y="10417"/>
                  </a:lnTo>
                  <a:lnTo>
                    <a:pt x="52016" y="10417"/>
                  </a:lnTo>
                  <a:lnTo>
                    <a:pt x="52391" y="10042"/>
                  </a:lnTo>
                  <a:lnTo>
                    <a:pt x="52166" y="9004"/>
                  </a:lnTo>
                  <a:lnTo>
                    <a:pt x="53204" y="9218"/>
                  </a:lnTo>
                  <a:lnTo>
                    <a:pt x="53547" y="8929"/>
                  </a:lnTo>
                  <a:lnTo>
                    <a:pt x="53472" y="9378"/>
                  </a:lnTo>
                  <a:close/>
                  <a:moveTo>
                    <a:pt x="55592" y="9196"/>
                  </a:moveTo>
                  <a:lnTo>
                    <a:pt x="55388" y="9764"/>
                  </a:lnTo>
                  <a:lnTo>
                    <a:pt x="54403" y="10085"/>
                  </a:lnTo>
                  <a:lnTo>
                    <a:pt x="53708" y="9314"/>
                  </a:lnTo>
                  <a:lnTo>
                    <a:pt x="53804" y="8715"/>
                  </a:lnTo>
                  <a:lnTo>
                    <a:pt x="55046" y="7687"/>
                  </a:lnTo>
                  <a:close/>
                  <a:moveTo>
                    <a:pt x="56202" y="7537"/>
                  </a:moveTo>
                  <a:lnTo>
                    <a:pt x="55709" y="8875"/>
                  </a:lnTo>
                  <a:lnTo>
                    <a:pt x="55217" y="7537"/>
                  </a:lnTo>
                  <a:lnTo>
                    <a:pt x="55709" y="7130"/>
                  </a:lnTo>
                  <a:close/>
                  <a:moveTo>
                    <a:pt x="57315" y="6970"/>
                  </a:moveTo>
                  <a:lnTo>
                    <a:pt x="57561" y="8383"/>
                  </a:lnTo>
                  <a:lnTo>
                    <a:pt x="56469" y="7462"/>
                  </a:lnTo>
                  <a:lnTo>
                    <a:pt x="56684" y="6863"/>
                  </a:lnTo>
                  <a:close/>
                  <a:moveTo>
                    <a:pt x="52509" y="7023"/>
                  </a:moveTo>
                  <a:lnTo>
                    <a:pt x="53429" y="5931"/>
                  </a:lnTo>
                  <a:lnTo>
                    <a:pt x="54029" y="6156"/>
                  </a:lnTo>
                  <a:lnTo>
                    <a:pt x="53922" y="6788"/>
                  </a:lnTo>
                  <a:close/>
                  <a:moveTo>
                    <a:pt x="54960" y="7462"/>
                  </a:moveTo>
                  <a:lnTo>
                    <a:pt x="53868" y="8383"/>
                  </a:lnTo>
                  <a:lnTo>
                    <a:pt x="54104" y="6970"/>
                  </a:lnTo>
                  <a:lnTo>
                    <a:pt x="54735" y="6863"/>
                  </a:lnTo>
                  <a:close/>
                  <a:moveTo>
                    <a:pt x="51909" y="7751"/>
                  </a:moveTo>
                  <a:lnTo>
                    <a:pt x="52294" y="7291"/>
                  </a:lnTo>
                  <a:lnTo>
                    <a:pt x="53879" y="7013"/>
                  </a:lnTo>
                  <a:lnTo>
                    <a:pt x="53600" y="8597"/>
                  </a:lnTo>
                  <a:lnTo>
                    <a:pt x="53140" y="8982"/>
                  </a:lnTo>
                  <a:lnTo>
                    <a:pt x="52123" y="8768"/>
                  </a:lnTo>
                  <a:close/>
                  <a:moveTo>
                    <a:pt x="50485" y="9186"/>
                  </a:moveTo>
                  <a:lnTo>
                    <a:pt x="50924" y="8747"/>
                  </a:lnTo>
                  <a:lnTo>
                    <a:pt x="51941" y="8961"/>
                  </a:lnTo>
                  <a:lnTo>
                    <a:pt x="52145" y="9967"/>
                  </a:lnTo>
                  <a:lnTo>
                    <a:pt x="51706" y="10417"/>
                  </a:lnTo>
                  <a:lnTo>
                    <a:pt x="50485" y="10417"/>
                  </a:lnTo>
                  <a:close/>
                  <a:moveTo>
                    <a:pt x="50261" y="9411"/>
                  </a:moveTo>
                  <a:lnTo>
                    <a:pt x="50261" y="10417"/>
                  </a:lnTo>
                  <a:lnTo>
                    <a:pt x="49843" y="10417"/>
                  </a:lnTo>
                  <a:lnTo>
                    <a:pt x="49554" y="10117"/>
                  </a:lnTo>
                  <a:close/>
                  <a:moveTo>
                    <a:pt x="46428" y="7237"/>
                  </a:moveTo>
                  <a:lnTo>
                    <a:pt x="47070" y="7890"/>
                  </a:lnTo>
                  <a:lnTo>
                    <a:pt x="46653" y="8319"/>
                  </a:lnTo>
                  <a:lnTo>
                    <a:pt x="46653" y="8758"/>
                  </a:lnTo>
                  <a:lnTo>
                    <a:pt x="46214" y="8758"/>
                  </a:lnTo>
                  <a:lnTo>
                    <a:pt x="45797" y="9175"/>
                  </a:lnTo>
                  <a:lnTo>
                    <a:pt x="45143" y="8522"/>
                  </a:lnTo>
                  <a:lnTo>
                    <a:pt x="44672" y="6777"/>
                  </a:lnTo>
                  <a:lnTo>
                    <a:pt x="46428" y="7237"/>
                  </a:lnTo>
                  <a:close/>
                  <a:moveTo>
                    <a:pt x="45015" y="5824"/>
                  </a:moveTo>
                  <a:lnTo>
                    <a:pt x="46118" y="6938"/>
                  </a:lnTo>
                  <a:lnTo>
                    <a:pt x="44608" y="6531"/>
                  </a:lnTo>
                  <a:lnTo>
                    <a:pt x="44458" y="5974"/>
                  </a:lnTo>
                  <a:close/>
                  <a:moveTo>
                    <a:pt x="39737" y="7237"/>
                  </a:moveTo>
                  <a:lnTo>
                    <a:pt x="41482" y="6777"/>
                  </a:lnTo>
                  <a:lnTo>
                    <a:pt x="41022" y="8522"/>
                  </a:lnTo>
                  <a:lnTo>
                    <a:pt x="40369" y="9175"/>
                  </a:lnTo>
                  <a:lnTo>
                    <a:pt x="39941" y="8758"/>
                  </a:lnTo>
                  <a:lnTo>
                    <a:pt x="39502" y="8758"/>
                  </a:lnTo>
                  <a:lnTo>
                    <a:pt x="39502" y="8319"/>
                  </a:lnTo>
                  <a:lnTo>
                    <a:pt x="39084" y="7890"/>
                  </a:lnTo>
                  <a:lnTo>
                    <a:pt x="39737" y="7237"/>
                  </a:lnTo>
                  <a:close/>
                  <a:moveTo>
                    <a:pt x="35894" y="9411"/>
                  </a:moveTo>
                  <a:lnTo>
                    <a:pt x="36612" y="10117"/>
                  </a:lnTo>
                  <a:lnTo>
                    <a:pt x="36312" y="10417"/>
                  </a:lnTo>
                  <a:lnTo>
                    <a:pt x="35894" y="10417"/>
                  </a:lnTo>
                  <a:close/>
                  <a:moveTo>
                    <a:pt x="34224" y="8961"/>
                  </a:moveTo>
                  <a:lnTo>
                    <a:pt x="35231" y="8747"/>
                  </a:lnTo>
                  <a:lnTo>
                    <a:pt x="35680" y="9186"/>
                  </a:lnTo>
                  <a:lnTo>
                    <a:pt x="35680" y="10417"/>
                  </a:lnTo>
                  <a:lnTo>
                    <a:pt x="34449" y="10417"/>
                  </a:lnTo>
                  <a:lnTo>
                    <a:pt x="34010" y="9967"/>
                  </a:lnTo>
                  <a:close/>
                  <a:moveTo>
                    <a:pt x="33860" y="7291"/>
                  </a:moveTo>
                  <a:lnTo>
                    <a:pt x="34246" y="7751"/>
                  </a:lnTo>
                  <a:lnTo>
                    <a:pt x="34042" y="8768"/>
                  </a:lnTo>
                  <a:lnTo>
                    <a:pt x="33015" y="8982"/>
                  </a:lnTo>
                  <a:lnTo>
                    <a:pt x="32554" y="8597"/>
                  </a:lnTo>
                  <a:lnTo>
                    <a:pt x="32276" y="7013"/>
                  </a:lnTo>
                  <a:close/>
                  <a:moveTo>
                    <a:pt x="32736" y="5931"/>
                  </a:moveTo>
                  <a:lnTo>
                    <a:pt x="33646" y="7023"/>
                  </a:lnTo>
                  <a:lnTo>
                    <a:pt x="32244" y="6788"/>
                  </a:lnTo>
                  <a:lnTo>
                    <a:pt x="32126" y="6156"/>
                  </a:lnTo>
                  <a:close/>
                  <a:moveTo>
                    <a:pt x="27245" y="7023"/>
                  </a:moveTo>
                  <a:lnTo>
                    <a:pt x="28165" y="5931"/>
                  </a:lnTo>
                  <a:lnTo>
                    <a:pt x="28765" y="6156"/>
                  </a:lnTo>
                  <a:lnTo>
                    <a:pt x="28658" y="6788"/>
                  </a:lnTo>
                  <a:close/>
                  <a:moveTo>
                    <a:pt x="27031" y="7291"/>
                  </a:moveTo>
                  <a:lnTo>
                    <a:pt x="28615" y="7013"/>
                  </a:lnTo>
                  <a:lnTo>
                    <a:pt x="28337" y="8597"/>
                  </a:lnTo>
                  <a:lnTo>
                    <a:pt x="27876" y="8982"/>
                  </a:lnTo>
                  <a:lnTo>
                    <a:pt x="26859" y="8768"/>
                  </a:lnTo>
                  <a:lnTo>
                    <a:pt x="26645" y="7751"/>
                  </a:lnTo>
                  <a:close/>
                  <a:moveTo>
                    <a:pt x="24397" y="7816"/>
                  </a:moveTo>
                  <a:lnTo>
                    <a:pt x="25179" y="7601"/>
                  </a:lnTo>
                  <a:lnTo>
                    <a:pt x="25468" y="6724"/>
                  </a:lnTo>
                  <a:lnTo>
                    <a:pt x="26249" y="7419"/>
                  </a:lnTo>
                  <a:lnTo>
                    <a:pt x="26699" y="7345"/>
                  </a:lnTo>
                  <a:lnTo>
                    <a:pt x="26410" y="7698"/>
                  </a:lnTo>
                  <a:lnTo>
                    <a:pt x="26624" y="8725"/>
                  </a:lnTo>
                  <a:lnTo>
                    <a:pt x="25585" y="8501"/>
                  </a:lnTo>
                  <a:lnTo>
                    <a:pt x="25211" y="8875"/>
                  </a:lnTo>
                  <a:lnTo>
                    <a:pt x="25211" y="8351"/>
                  </a:lnTo>
                  <a:close/>
                  <a:moveTo>
                    <a:pt x="21164" y="7237"/>
                  </a:moveTo>
                  <a:lnTo>
                    <a:pt x="21806" y="7890"/>
                  </a:lnTo>
                  <a:lnTo>
                    <a:pt x="21389" y="8319"/>
                  </a:lnTo>
                  <a:lnTo>
                    <a:pt x="21389" y="8758"/>
                  </a:lnTo>
                  <a:lnTo>
                    <a:pt x="20950" y="8758"/>
                  </a:lnTo>
                  <a:lnTo>
                    <a:pt x="20522" y="9175"/>
                  </a:lnTo>
                  <a:lnTo>
                    <a:pt x="19880" y="8522"/>
                  </a:lnTo>
                  <a:lnTo>
                    <a:pt x="19409" y="6777"/>
                  </a:lnTo>
                  <a:lnTo>
                    <a:pt x="21164" y="7237"/>
                  </a:lnTo>
                  <a:close/>
                  <a:moveTo>
                    <a:pt x="19740" y="5824"/>
                  </a:moveTo>
                  <a:lnTo>
                    <a:pt x="20854" y="6938"/>
                  </a:lnTo>
                  <a:lnTo>
                    <a:pt x="19344" y="6531"/>
                  </a:lnTo>
                  <a:lnTo>
                    <a:pt x="19194" y="5974"/>
                  </a:lnTo>
                  <a:close/>
                  <a:moveTo>
                    <a:pt x="14474" y="7237"/>
                  </a:moveTo>
                  <a:lnTo>
                    <a:pt x="16218" y="6777"/>
                  </a:lnTo>
                  <a:lnTo>
                    <a:pt x="15747" y="8522"/>
                  </a:lnTo>
                  <a:lnTo>
                    <a:pt x="15105" y="9175"/>
                  </a:lnTo>
                  <a:lnTo>
                    <a:pt x="14677" y="8758"/>
                  </a:lnTo>
                  <a:lnTo>
                    <a:pt x="14238" y="8758"/>
                  </a:lnTo>
                  <a:lnTo>
                    <a:pt x="14238" y="8319"/>
                  </a:lnTo>
                  <a:lnTo>
                    <a:pt x="13821" y="7890"/>
                  </a:lnTo>
                  <a:close/>
                  <a:moveTo>
                    <a:pt x="10630" y="9411"/>
                  </a:moveTo>
                  <a:lnTo>
                    <a:pt x="11348" y="10117"/>
                  </a:lnTo>
                  <a:lnTo>
                    <a:pt x="11048" y="10417"/>
                  </a:lnTo>
                  <a:lnTo>
                    <a:pt x="10630" y="10417"/>
                  </a:lnTo>
                  <a:close/>
                  <a:moveTo>
                    <a:pt x="9410" y="10631"/>
                  </a:moveTo>
                  <a:lnTo>
                    <a:pt x="10416" y="10631"/>
                  </a:lnTo>
                  <a:lnTo>
                    <a:pt x="10416" y="11048"/>
                  </a:lnTo>
                  <a:lnTo>
                    <a:pt x="10117" y="11337"/>
                  </a:lnTo>
                  <a:close/>
                  <a:moveTo>
                    <a:pt x="7901" y="11498"/>
                  </a:moveTo>
                  <a:lnTo>
                    <a:pt x="8468" y="10631"/>
                  </a:lnTo>
                  <a:lnTo>
                    <a:pt x="9100" y="10631"/>
                  </a:lnTo>
                  <a:lnTo>
                    <a:pt x="9967" y="11498"/>
                  </a:lnTo>
                  <a:lnTo>
                    <a:pt x="9100" y="12365"/>
                  </a:lnTo>
                  <a:lnTo>
                    <a:pt x="8468" y="12365"/>
                  </a:lnTo>
                  <a:close/>
                  <a:moveTo>
                    <a:pt x="7248" y="14463"/>
                  </a:moveTo>
                  <a:lnTo>
                    <a:pt x="7890" y="13821"/>
                  </a:lnTo>
                  <a:lnTo>
                    <a:pt x="8318" y="14239"/>
                  </a:lnTo>
                  <a:lnTo>
                    <a:pt x="8757" y="14239"/>
                  </a:lnTo>
                  <a:lnTo>
                    <a:pt x="8757" y="14677"/>
                  </a:lnTo>
                  <a:lnTo>
                    <a:pt x="9175" y="15106"/>
                  </a:lnTo>
                  <a:lnTo>
                    <a:pt x="8522" y="15748"/>
                  </a:lnTo>
                  <a:lnTo>
                    <a:pt x="6777" y="16219"/>
                  </a:lnTo>
                  <a:close/>
                  <a:moveTo>
                    <a:pt x="5835" y="15887"/>
                  </a:moveTo>
                  <a:lnTo>
                    <a:pt x="6937" y="14774"/>
                  </a:lnTo>
                  <a:lnTo>
                    <a:pt x="6530" y="16283"/>
                  </a:lnTo>
                  <a:lnTo>
                    <a:pt x="5974" y="16433"/>
                  </a:lnTo>
                  <a:close/>
                  <a:moveTo>
                    <a:pt x="6937" y="20844"/>
                  </a:moveTo>
                  <a:lnTo>
                    <a:pt x="5835" y="19741"/>
                  </a:lnTo>
                  <a:lnTo>
                    <a:pt x="5974" y="19195"/>
                  </a:lnTo>
                  <a:lnTo>
                    <a:pt x="6530" y="19345"/>
                  </a:lnTo>
                  <a:close/>
                  <a:moveTo>
                    <a:pt x="7248" y="21154"/>
                  </a:moveTo>
                  <a:lnTo>
                    <a:pt x="6777" y="19409"/>
                  </a:lnTo>
                  <a:lnTo>
                    <a:pt x="6777" y="19409"/>
                  </a:lnTo>
                  <a:lnTo>
                    <a:pt x="8522" y="19880"/>
                  </a:lnTo>
                  <a:lnTo>
                    <a:pt x="9175" y="20522"/>
                  </a:lnTo>
                  <a:lnTo>
                    <a:pt x="8757" y="20951"/>
                  </a:lnTo>
                  <a:lnTo>
                    <a:pt x="8757" y="21389"/>
                  </a:lnTo>
                  <a:lnTo>
                    <a:pt x="8318" y="21389"/>
                  </a:lnTo>
                  <a:lnTo>
                    <a:pt x="7890" y="21807"/>
                  </a:lnTo>
                  <a:close/>
                  <a:moveTo>
                    <a:pt x="7815" y="23862"/>
                  </a:moveTo>
                  <a:lnTo>
                    <a:pt x="7601" y="23081"/>
                  </a:lnTo>
                  <a:lnTo>
                    <a:pt x="6691" y="22781"/>
                  </a:lnTo>
                  <a:lnTo>
                    <a:pt x="6852" y="22503"/>
                  </a:lnTo>
                  <a:lnTo>
                    <a:pt x="7558" y="22321"/>
                  </a:lnTo>
                  <a:lnTo>
                    <a:pt x="7355" y="21582"/>
                  </a:lnTo>
                  <a:lnTo>
                    <a:pt x="7890" y="22117"/>
                  </a:lnTo>
                  <a:lnTo>
                    <a:pt x="8404" y="21604"/>
                  </a:lnTo>
                  <a:lnTo>
                    <a:pt x="8725" y="21604"/>
                  </a:lnTo>
                  <a:lnTo>
                    <a:pt x="8511" y="22674"/>
                  </a:lnTo>
                  <a:lnTo>
                    <a:pt x="8875" y="23049"/>
                  </a:lnTo>
                  <a:lnTo>
                    <a:pt x="8350" y="23049"/>
                  </a:lnTo>
                  <a:close/>
                  <a:moveTo>
                    <a:pt x="7344" y="26699"/>
                  </a:moveTo>
                  <a:lnTo>
                    <a:pt x="7419" y="26250"/>
                  </a:lnTo>
                  <a:lnTo>
                    <a:pt x="6723" y="25468"/>
                  </a:lnTo>
                  <a:lnTo>
                    <a:pt x="7601" y="25179"/>
                  </a:lnTo>
                  <a:lnTo>
                    <a:pt x="7815" y="24398"/>
                  </a:lnTo>
                  <a:lnTo>
                    <a:pt x="8350" y="25211"/>
                  </a:lnTo>
                  <a:lnTo>
                    <a:pt x="8875" y="25211"/>
                  </a:lnTo>
                  <a:lnTo>
                    <a:pt x="8511" y="25586"/>
                  </a:lnTo>
                  <a:lnTo>
                    <a:pt x="8725" y="26624"/>
                  </a:lnTo>
                  <a:lnTo>
                    <a:pt x="7697" y="26410"/>
                  </a:lnTo>
                  <a:close/>
                  <a:moveTo>
                    <a:pt x="10416" y="26442"/>
                  </a:moveTo>
                  <a:lnTo>
                    <a:pt x="9967" y="26881"/>
                  </a:lnTo>
                  <a:lnTo>
                    <a:pt x="8960" y="26667"/>
                  </a:lnTo>
                  <a:lnTo>
                    <a:pt x="8746" y="25661"/>
                  </a:lnTo>
                  <a:lnTo>
                    <a:pt x="9185" y="25211"/>
                  </a:lnTo>
                  <a:lnTo>
                    <a:pt x="10416" y="25211"/>
                  </a:lnTo>
                  <a:close/>
                  <a:moveTo>
                    <a:pt x="10630" y="26217"/>
                  </a:moveTo>
                  <a:lnTo>
                    <a:pt x="10630" y="25211"/>
                  </a:lnTo>
                  <a:lnTo>
                    <a:pt x="11048" y="25211"/>
                  </a:lnTo>
                  <a:lnTo>
                    <a:pt x="11348" y="25511"/>
                  </a:lnTo>
                  <a:close/>
                  <a:moveTo>
                    <a:pt x="14474" y="28380"/>
                  </a:moveTo>
                  <a:lnTo>
                    <a:pt x="13821" y="27738"/>
                  </a:lnTo>
                  <a:lnTo>
                    <a:pt x="14238" y="27309"/>
                  </a:lnTo>
                  <a:lnTo>
                    <a:pt x="14238" y="26870"/>
                  </a:lnTo>
                  <a:lnTo>
                    <a:pt x="14677" y="26870"/>
                  </a:lnTo>
                  <a:lnTo>
                    <a:pt x="15105" y="26453"/>
                  </a:lnTo>
                  <a:lnTo>
                    <a:pt x="15747" y="27106"/>
                  </a:lnTo>
                  <a:lnTo>
                    <a:pt x="16218" y="28851"/>
                  </a:lnTo>
                  <a:close/>
                  <a:moveTo>
                    <a:pt x="15887" y="29793"/>
                  </a:moveTo>
                  <a:lnTo>
                    <a:pt x="14784" y="28690"/>
                  </a:lnTo>
                  <a:lnTo>
                    <a:pt x="16283" y="29097"/>
                  </a:lnTo>
                  <a:lnTo>
                    <a:pt x="16433" y="29654"/>
                  </a:lnTo>
                  <a:close/>
                  <a:moveTo>
                    <a:pt x="21164" y="28380"/>
                  </a:moveTo>
                  <a:lnTo>
                    <a:pt x="19409" y="28851"/>
                  </a:lnTo>
                  <a:lnTo>
                    <a:pt x="19880" y="27106"/>
                  </a:lnTo>
                  <a:lnTo>
                    <a:pt x="20522" y="26453"/>
                  </a:lnTo>
                  <a:lnTo>
                    <a:pt x="20950" y="26870"/>
                  </a:lnTo>
                  <a:lnTo>
                    <a:pt x="21389" y="26870"/>
                  </a:lnTo>
                  <a:lnTo>
                    <a:pt x="21389" y="27309"/>
                  </a:lnTo>
                  <a:lnTo>
                    <a:pt x="21806" y="27738"/>
                  </a:lnTo>
                  <a:lnTo>
                    <a:pt x="21164" y="28380"/>
                  </a:lnTo>
                  <a:close/>
                  <a:moveTo>
                    <a:pt x="26699" y="28284"/>
                  </a:moveTo>
                  <a:lnTo>
                    <a:pt x="26249" y="28209"/>
                  </a:lnTo>
                  <a:lnTo>
                    <a:pt x="25468" y="28904"/>
                  </a:lnTo>
                  <a:lnTo>
                    <a:pt x="25179" y="28027"/>
                  </a:lnTo>
                  <a:lnTo>
                    <a:pt x="24397" y="27812"/>
                  </a:lnTo>
                  <a:lnTo>
                    <a:pt x="25211" y="27277"/>
                  </a:lnTo>
                  <a:lnTo>
                    <a:pt x="25211" y="26742"/>
                  </a:lnTo>
                  <a:lnTo>
                    <a:pt x="25585" y="27117"/>
                  </a:lnTo>
                  <a:lnTo>
                    <a:pt x="26624" y="26903"/>
                  </a:lnTo>
                  <a:lnTo>
                    <a:pt x="26410" y="27930"/>
                  </a:lnTo>
                  <a:close/>
                  <a:moveTo>
                    <a:pt x="27031" y="28337"/>
                  </a:moveTo>
                  <a:lnTo>
                    <a:pt x="26645" y="27877"/>
                  </a:lnTo>
                  <a:lnTo>
                    <a:pt x="26859" y="26860"/>
                  </a:lnTo>
                  <a:lnTo>
                    <a:pt x="27876" y="26646"/>
                  </a:lnTo>
                  <a:lnTo>
                    <a:pt x="28337" y="27031"/>
                  </a:lnTo>
                  <a:lnTo>
                    <a:pt x="28615" y="28615"/>
                  </a:lnTo>
                  <a:close/>
                  <a:moveTo>
                    <a:pt x="27245" y="28594"/>
                  </a:moveTo>
                  <a:lnTo>
                    <a:pt x="28658" y="28840"/>
                  </a:lnTo>
                  <a:lnTo>
                    <a:pt x="28765" y="29472"/>
                  </a:lnTo>
                  <a:lnTo>
                    <a:pt x="28165" y="29697"/>
                  </a:lnTo>
                  <a:close/>
                  <a:moveTo>
                    <a:pt x="33646" y="28594"/>
                  </a:moveTo>
                  <a:lnTo>
                    <a:pt x="32736" y="29697"/>
                  </a:lnTo>
                  <a:lnTo>
                    <a:pt x="32126" y="29472"/>
                  </a:lnTo>
                  <a:lnTo>
                    <a:pt x="32244" y="28840"/>
                  </a:lnTo>
                  <a:close/>
                  <a:moveTo>
                    <a:pt x="34246" y="27877"/>
                  </a:moveTo>
                  <a:lnTo>
                    <a:pt x="33860" y="28337"/>
                  </a:lnTo>
                  <a:lnTo>
                    <a:pt x="32276" y="28615"/>
                  </a:lnTo>
                  <a:lnTo>
                    <a:pt x="32554" y="27031"/>
                  </a:lnTo>
                  <a:lnTo>
                    <a:pt x="33015" y="26646"/>
                  </a:lnTo>
                  <a:lnTo>
                    <a:pt x="34042" y="26860"/>
                  </a:lnTo>
                  <a:close/>
                  <a:moveTo>
                    <a:pt x="35680" y="26442"/>
                  </a:moveTo>
                  <a:lnTo>
                    <a:pt x="35231" y="26881"/>
                  </a:lnTo>
                  <a:lnTo>
                    <a:pt x="34224" y="26667"/>
                  </a:lnTo>
                  <a:lnTo>
                    <a:pt x="34010" y="25661"/>
                  </a:lnTo>
                  <a:lnTo>
                    <a:pt x="34449" y="25211"/>
                  </a:lnTo>
                  <a:lnTo>
                    <a:pt x="35680" y="25211"/>
                  </a:lnTo>
                  <a:lnTo>
                    <a:pt x="35680" y="26442"/>
                  </a:lnTo>
                  <a:close/>
                  <a:moveTo>
                    <a:pt x="35894" y="26217"/>
                  </a:moveTo>
                  <a:lnTo>
                    <a:pt x="35894" y="25211"/>
                  </a:lnTo>
                  <a:lnTo>
                    <a:pt x="36312" y="25211"/>
                  </a:lnTo>
                  <a:lnTo>
                    <a:pt x="36612" y="25511"/>
                  </a:lnTo>
                  <a:lnTo>
                    <a:pt x="35894" y="26217"/>
                  </a:lnTo>
                  <a:close/>
                  <a:moveTo>
                    <a:pt x="39737" y="28380"/>
                  </a:moveTo>
                  <a:lnTo>
                    <a:pt x="39084" y="27738"/>
                  </a:lnTo>
                  <a:lnTo>
                    <a:pt x="39502" y="27309"/>
                  </a:lnTo>
                  <a:lnTo>
                    <a:pt x="39502" y="26870"/>
                  </a:lnTo>
                  <a:lnTo>
                    <a:pt x="39941" y="26870"/>
                  </a:lnTo>
                  <a:lnTo>
                    <a:pt x="40369" y="26453"/>
                  </a:lnTo>
                  <a:lnTo>
                    <a:pt x="41022" y="27106"/>
                  </a:lnTo>
                  <a:lnTo>
                    <a:pt x="41482" y="28851"/>
                  </a:lnTo>
                  <a:close/>
                  <a:moveTo>
                    <a:pt x="41151" y="29793"/>
                  </a:moveTo>
                  <a:lnTo>
                    <a:pt x="40048" y="28690"/>
                  </a:lnTo>
                  <a:lnTo>
                    <a:pt x="41557" y="29097"/>
                  </a:lnTo>
                  <a:lnTo>
                    <a:pt x="41696" y="29654"/>
                  </a:lnTo>
                  <a:close/>
                  <a:moveTo>
                    <a:pt x="46428" y="28380"/>
                  </a:moveTo>
                  <a:lnTo>
                    <a:pt x="44672" y="28851"/>
                  </a:lnTo>
                  <a:lnTo>
                    <a:pt x="45143" y="27106"/>
                  </a:lnTo>
                  <a:lnTo>
                    <a:pt x="45797" y="26453"/>
                  </a:lnTo>
                  <a:lnTo>
                    <a:pt x="46214" y="26870"/>
                  </a:lnTo>
                  <a:lnTo>
                    <a:pt x="46653" y="26870"/>
                  </a:lnTo>
                  <a:lnTo>
                    <a:pt x="46653" y="27309"/>
                  </a:lnTo>
                  <a:lnTo>
                    <a:pt x="47081" y="27738"/>
                  </a:lnTo>
                  <a:lnTo>
                    <a:pt x="46428" y="28380"/>
                  </a:lnTo>
                  <a:close/>
                  <a:moveTo>
                    <a:pt x="50261" y="26217"/>
                  </a:moveTo>
                  <a:lnTo>
                    <a:pt x="49554" y="25511"/>
                  </a:lnTo>
                  <a:lnTo>
                    <a:pt x="49843" y="25211"/>
                  </a:lnTo>
                  <a:lnTo>
                    <a:pt x="50261" y="25211"/>
                  </a:lnTo>
                  <a:close/>
                  <a:moveTo>
                    <a:pt x="50924" y="26881"/>
                  </a:moveTo>
                  <a:lnTo>
                    <a:pt x="50485" y="26442"/>
                  </a:lnTo>
                  <a:lnTo>
                    <a:pt x="50485" y="25211"/>
                  </a:lnTo>
                  <a:lnTo>
                    <a:pt x="51706" y="25211"/>
                  </a:lnTo>
                  <a:lnTo>
                    <a:pt x="52145" y="25661"/>
                  </a:lnTo>
                  <a:lnTo>
                    <a:pt x="51941" y="26667"/>
                  </a:lnTo>
                  <a:close/>
                  <a:moveTo>
                    <a:pt x="53076" y="24398"/>
                  </a:moveTo>
                  <a:lnTo>
                    <a:pt x="53290" y="25179"/>
                  </a:lnTo>
                  <a:lnTo>
                    <a:pt x="54168" y="25468"/>
                  </a:lnTo>
                  <a:lnTo>
                    <a:pt x="53472" y="26250"/>
                  </a:lnTo>
                  <a:lnTo>
                    <a:pt x="53547" y="26699"/>
                  </a:lnTo>
                  <a:lnTo>
                    <a:pt x="53204" y="26410"/>
                  </a:lnTo>
                  <a:lnTo>
                    <a:pt x="52166" y="26624"/>
                  </a:lnTo>
                  <a:lnTo>
                    <a:pt x="52391" y="25586"/>
                  </a:lnTo>
                  <a:lnTo>
                    <a:pt x="52016" y="25211"/>
                  </a:lnTo>
                  <a:lnTo>
                    <a:pt x="52541" y="25211"/>
                  </a:lnTo>
                  <a:close/>
                  <a:moveTo>
                    <a:pt x="53536" y="21582"/>
                  </a:moveTo>
                  <a:lnTo>
                    <a:pt x="53344" y="22321"/>
                  </a:lnTo>
                  <a:lnTo>
                    <a:pt x="54039" y="22503"/>
                  </a:lnTo>
                  <a:lnTo>
                    <a:pt x="54200" y="22781"/>
                  </a:lnTo>
                  <a:lnTo>
                    <a:pt x="53290" y="23081"/>
                  </a:lnTo>
                  <a:lnTo>
                    <a:pt x="53076" y="23862"/>
                  </a:lnTo>
                  <a:lnTo>
                    <a:pt x="52541" y="23049"/>
                  </a:lnTo>
                  <a:lnTo>
                    <a:pt x="52016" y="23049"/>
                  </a:lnTo>
                  <a:lnTo>
                    <a:pt x="52391" y="22674"/>
                  </a:lnTo>
                  <a:lnTo>
                    <a:pt x="52166" y="21604"/>
                  </a:lnTo>
                  <a:lnTo>
                    <a:pt x="52487" y="21604"/>
                  </a:lnTo>
                  <a:lnTo>
                    <a:pt x="53001" y="22117"/>
                  </a:lnTo>
                  <a:close/>
                  <a:moveTo>
                    <a:pt x="53654" y="21154"/>
                  </a:moveTo>
                  <a:lnTo>
                    <a:pt x="53001" y="21807"/>
                  </a:lnTo>
                  <a:lnTo>
                    <a:pt x="52573" y="21389"/>
                  </a:lnTo>
                  <a:lnTo>
                    <a:pt x="52134" y="21389"/>
                  </a:lnTo>
                  <a:lnTo>
                    <a:pt x="52134" y="20951"/>
                  </a:lnTo>
                  <a:lnTo>
                    <a:pt x="51716" y="20522"/>
                  </a:lnTo>
                  <a:lnTo>
                    <a:pt x="52369" y="19880"/>
                  </a:lnTo>
                  <a:lnTo>
                    <a:pt x="54125" y="19409"/>
                  </a:lnTo>
                  <a:close/>
                  <a:moveTo>
                    <a:pt x="55067" y="19741"/>
                  </a:moveTo>
                  <a:lnTo>
                    <a:pt x="53964" y="20844"/>
                  </a:lnTo>
                  <a:lnTo>
                    <a:pt x="54361" y="19345"/>
                  </a:lnTo>
                  <a:lnTo>
                    <a:pt x="54917" y="19195"/>
                  </a:lnTo>
                  <a:close/>
                  <a:moveTo>
                    <a:pt x="53964" y="14774"/>
                  </a:moveTo>
                  <a:lnTo>
                    <a:pt x="55067" y="15887"/>
                  </a:lnTo>
                  <a:lnTo>
                    <a:pt x="54917" y="16433"/>
                  </a:lnTo>
                  <a:lnTo>
                    <a:pt x="54361" y="16283"/>
                  </a:lnTo>
                  <a:close/>
                  <a:moveTo>
                    <a:pt x="53654" y="14463"/>
                  </a:moveTo>
                  <a:lnTo>
                    <a:pt x="54125" y="16219"/>
                  </a:lnTo>
                  <a:lnTo>
                    <a:pt x="52369" y="15748"/>
                  </a:lnTo>
                  <a:lnTo>
                    <a:pt x="51716" y="15095"/>
                  </a:lnTo>
                  <a:lnTo>
                    <a:pt x="52134" y="14677"/>
                  </a:lnTo>
                  <a:lnTo>
                    <a:pt x="52134" y="14239"/>
                  </a:lnTo>
                  <a:lnTo>
                    <a:pt x="52573" y="14239"/>
                  </a:lnTo>
                  <a:lnTo>
                    <a:pt x="53001" y="13821"/>
                  </a:lnTo>
                  <a:close/>
                  <a:moveTo>
                    <a:pt x="51791" y="10631"/>
                  </a:moveTo>
                  <a:lnTo>
                    <a:pt x="52423" y="10631"/>
                  </a:lnTo>
                  <a:lnTo>
                    <a:pt x="52990" y="11498"/>
                  </a:lnTo>
                  <a:lnTo>
                    <a:pt x="52423" y="12365"/>
                  </a:lnTo>
                  <a:lnTo>
                    <a:pt x="51791" y="12365"/>
                  </a:lnTo>
                  <a:lnTo>
                    <a:pt x="50935" y="11498"/>
                  </a:lnTo>
                  <a:close/>
                  <a:moveTo>
                    <a:pt x="50485" y="10631"/>
                  </a:moveTo>
                  <a:lnTo>
                    <a:pt x="51481" y="10631"/>
                  </a:lnTo>
                  <a:lnTo>
                    <a:pt x="50774" y="11337"/>
                  </a:lnTo>
                  <a:lnTo>
                    <a:pt x="50485" y="11048"/>
                  </a:lnTo>
                  <a:close/>
                  <a:moveTo>
                    <a:pt x="49757" y="10631"/>
                  </a:moveTo>
                  <a:lnTo>
                    <a:pt x="50261" y="10631"/>
                  </a:lnTo>
                  <a:lnTo>
                    <a:pt x="50261" y="11134"/>
                  </a:lnTo>
                  <a:lnTo>
                    <a:pt x="50624" y="11498"/>
                  </a:lnTo>
                  <a:lnTo>
                    <a:pt x="50261" y="11851"/>
                  </a:lnTo>
                  <a:lnTo>
                    <a:pt x="50261" y="12365"/>
                  </a:lnTo>
                  <a:lnTo>
                    <a:pt x="49757" y="12365"/>
                  </a:lnTo>
                  <a:lnTo>
                    <a:pt x="49393" y="12718"/>
                  </a:lnTo>
                  <a:lnTo>
                    <a:pt x="49040" y="12365"/>
                  </a:lnTo>
                  <a:lnTo>
                    <a:pt x="48526" y="12365"/>
                  </a:lnTo>
                  <a:lnTo>
                    <a:pt x="48526" y="11851"/>
                  </a:lnTo>
                  <a:lnTo>
                    <a:pt x="48173" y="11498"/>
                  </a:lnTo>
                  <a:lnTo>
                    <a:pt x="48526" y="11134"/>
                  </a:lnTo>
                  <a:lnTo>
                    <a:pt x="48526" y="10631"/>
                  </a:lnTo>
                  <a:lnTo>
                    <a:pt x="49040" y="10631"/>
                  </a:lnTo>
                  <a:lnTo>
                    <a:pt x="49393" y="10278"/>
                  </a:lnTo>
                  <a:lnTo>
                    <a:pt x="49757" y="10631"/>
                  </a:lnTo>
                  <a:close/>
                  <a:moveTo>
                    <a:pt x="48526" y="9411"/>
                  </a:moveTo>
                  <a:lnTo>
                    <a:pt x="49244" y="10117"/>
                  </a:lnTo>
                  <a:lnTo>
                    <a:pt x="48944" y="10417"/>
                  </a:lnTo>
                  <a:lnTo>
                    <a:pt x="48526" y="10417"/>
                  </a:lnTo>
                  <a:close/>
                  <a:moveTo>
                    <a:pt x="46878" y="8972"/>
                  </a:moveTo>
                  <a:lnTo>
                    <a:pt x="46878" y="8950"/>
                  </a:lnTo>
                  <a:lnTo>
                    <a:pt x="47863" y="8747"/>
                  </a:lnTo>
                  <a:lnTo>
                    <a:pt x="48312" y="9186"/>
                  </a:lnTo>
                  <a:lnTo>
                    <a:pt x="48312" y="10417"/>
                  </a:lnTo>
                  <a:lnTo>
                    <a:pt x="47092" y="10417"/>
                  </a:lnTo>
                  <a:lnTo>
                    <a:pt x="46642" y="9967"/>
                  </a:lnTo>
                  <a:lnTo>
                    <a:pt x="46856" y="8972"/>
                  </a:lnTo>
                  <a:lnTo>
                    <a:pt x="46867" y="8972"/>
                  </a:lnTo>
                  <a:close/>
                  <a:moveTo>
                    <a:pt x="45454" y="9678"/>
                  </a:moveTo>
                  <a:lnTo>
                    <a:pt x="45251" y="8950"/>
                  </a:lnTo>
                  <a:lnTo>
                    <a:pt x="45797" y="9486"/>
                  </a:lnTo>
                  <a:lnTo>
                    <a:pt x="46310" y="8972"/>
                  </a:lnTo>
                  <a:lnTo>
                    <a:pt x="46631" y="8972"/>
                  </a:lnTo>
                  <a:lnTo>
                    <a:pt x="46407" y="10042"/>
                  </a:lnTo>
                  <a:lnTo>
                    <a:pt x="46781" y="10417"/>
                  </a:lnTo>
                  <a:lnTo>
                    <a:pt x="46246" y="10417"/>
                  </a:lnTo>
                  <a:lnTo>
                    <a:pt x="45711" y="11230"/>
                  </a:lnTo>
                  <a:lnTo>
                    <a:pt x="45497" y="10449"/>
                  </a:lnTo>
                  <a:lnTo>
                    <a:pt x="44587" y="10149"/>
                  </a:lnTo>
                  <a:lnTo>
                    <a:pt x="44747" y="9871"/>
                  </a:lnTo>
                  <a:close/>
                  <a:moveTo>
                    <a:pt x="44940" y="8640"/>
                  </a:moveTo>
                  <a:lnTo>
                    <a:pt x="45186" y="9528"/>
                  </a:lnTo>
                  <a:lnTo>
                    <a:pt x="44608" y="9678"/>
                  </a:lnTo>
                  <a:lnTo>
                    <a:pt x="44383" y="10064"/>
                  </a:lnTo>
                  <a:lnTo>
                    <a:pt x="44009" y="9839"/>
                  </a:lnTo>
                  <a:lnTo>
                    <a:pt x="43431" y="9999"/>
                  </a:lnTo>
                  <a:lnTo>
                    <a:pt x="43195" y="9111"/>
                  </a:lnTo>
                  <a:lnTo>
                    <a:pt x="43666" y="7355"/>
                  </a:lnTo>
                  <a:close/>
                  <a:moveTo>
                    <a:pt x="43077" y="6777"/>
                  </a:moveTo>
                  <a:lnTo>
                    <a:pt x="43484" y="7173"/>
                  </a:lnTo>
                  <a:lnTo>
                    <a:pt x="43077" y="8683"/>
                  </a:lnTo>
                  <a:lnTo>
                    <a:pt x="42671" y="7173"/>
                  </a:lnTo>
                  <a:close/>
                  <a:moveTo>
                    <a:pt x="41215" y="8640"/>
                  </a:moveTo>
                  <a:lnTo>
                    <a:pt x="42499" y="7355"/>
                  </a:lnTo>
                  <a:lnTo>
                    <a:pt x="42970" y="9111"/>
                  </a:lnTo>
                  <a:lnTo>
                    <a:pt x="42724" y="9999"/>
                  </a:lnTo>
                  <a:lnTo>
                    <a:pt x="42146" y="9839"/>
                  </a:lnTo>
                  <a:lnTo>
                    <a:pt x="41771" y="10064"/>
                  </a:lnTo>
                  <a:lnTo>
                    <a:pt x="41557" y="9678"/>
                  </a:lnTo>
                  <a:lnTo>
                    <a:pt x="40979" y="9528"/>
                  </a:lnTo>
                  <a:close/>
                  <a:moveTo>
                    <a:pt x="39759" y="10042"/>
                  </a:moveTo>
                  <a:lnTo>
                    <a:pt x="39534" y="8972"/>
                  </a:lnTo>
                  <a:lnTo>
                    <a:pt x="39855" y="8972"/>
                  </a:lnTo>
                  <a:lnTo>
                    <a:pt x="40369" y="9486"/>
                  </a:lnTo>
                  <a:lnTo>
                    <a:pt x="40904" y="8950"/>
                  </a:lnTo>
                  <a:lnTo>
                    <a:pt x="40712" y="9678"/>
                  </a:lnTo>
                  <a:lnTo>
                    <a:pt x="41407" y="9871"/>
                  </a:lnTo>
                  <a:lnTo>
                    <a:pt x="41568" y="10149"/>
                  </a:lnTo>
                  <a:lnTo>
                    <a:pt x="40658" y="10449"/>
                  </a:lnTo>
                  <a:lnTo>
                    <a:pt x="40444" y="11230"/>
                  </a:lnTo>
                  <a:lnTo>
                    <a:pt x="39909" y="10417"/>
                  </a:lnTo>
                  <a:lnTo>
                    <a:pt x="39384" y="10417"/>
                  </a:lnTo>
                  <a:close/>
                  <a:moveTo>
                    <a:pt x="37843" y="9186"/>
                  </a:moveTo>
                  <a:lnTo>
                    <a:pt x="38292" y="8747"/>
                  </a:lnTo>
                  <a:lnTo>
                    <a:pt x="39288" y="8950"/>
                  </a:lnTo>
                  <a:lnTo>
                    <a:pt x="39288" y="8972"/>
                  </a:lnTo>
                  <a:lnTo>
                    <a:pt x="39309" y="8972"/>
                  </a:lnTo>
                  <a:lnTo>
                    <a:pt x="39513" y="9967"/>
                  </a:lnTo>
                  <a:lnTo>
                    <a:pt x="39074" y="10417"/>
                  </a:lnTo>
                  <a:lnTo>
                    <a:pt x="37843" y="10417"/>
                  </a:lnTo>
                  <a:close/>
                  <a:moveTo>
                    <a:pt x="36922" y="10117"/>
                  </a:moveTo>
                  <a:lnTo>
                    <a:pt x="37629" y="9411"/>
                  </a:lnTo>
                  <a:lnTo>
                    <a:pt x="37629" y="10417"/>
                  </a:lnTo>
                  <a:lnTo>
                    <a:pt x="37211" y="10417"/>
                  </a:lnTo>
                  <a:close/>
                  <a:moveTo>
                    <a:pt x="35894" y="10631"/>
                  </a:moveTo>
                  <a:lnTo>
                    <a:pt x="36408" y="10631"/>
                  </a:lnTo>
                  <a:lnTo>
                    <a:pt x="36761" y="10278"/>
                  </a:lnTo>
                  <a:lnTo>
                    <a:pt x="37125" y="10631"/>
                  </a:lnTo>
                  <a:lnTo>
                    <a:pt x="37629" y="10631"/>
                  </a:lnTo>
                  <a:lnTo>
                    <a:pt x="37629" y="11134"/>
                  </a:lnTo>
                  <a:lnTo>
                    <a:pt x="37993" y="11498"/>
                  </a:lnTo>
                  <a:lnTo>
                    <a:pt x="37629" y="11851"/>
                  </a:lnTo>
                  <a:lnTo>
                    <a:pt x="37629" y="12365"/>
                  </a:lnTo>
                  <a:lnTo>
                    <a:pt x="37125" y="12365"/>
                  </a:lnTo>
                  <a:lnTo>
                    <a:pt x="36761" y="12718"/>
                  </a:lnTo>
                  <a:lnTo>
                    <a:pt x="36408" y="12365"/>
                  </a:lnTo>
                  <a:lnTo>
                    <a:pt x="35894" y="12365"/>
                  </a:lnTo>
                  <a:lnTo>
                    <a:pt x="35894" y="11851"/>
                  </a:lnTo>
                  <a:lnTo>
                    <a:pt x="35541" y="11498"/>
                  </a:lnTo>
                  <a:lnTo>
                    <a:pt x="35894" y="11134"/>
                  </a:lnTo>
                  <a:lnTo>
                    <a:pt x="35894" y="10631"/>
                  </a:lnTo>
                  <a:close/>
                  <a:moveTo>
                    <a:pt x="34674" y="10631"/>
                  </a:moveTo>
                  <a:lnTo>
                    <a:pt x="35680" y="10631"/>
                  </a:lnTo>
                  <a:lnTo>
                    <a:pt x="35680" y="11048"/>
                  </a:lnTo>
                  <a:lnTo>
                    <a:pt x="35380" y="11337"/>
                  </a:lnTo>
                  <a:lnTo>
                    <a:pt x="34674" y="10631"/>
                  </a:lnTo>
                  <a:close/>
                  <a:moveTo>
                    <a:pt x="34364" y="10631"/>
                  </a:moveTo>
                  <a:lnTo>
                    <a:pt x="35231" y="11498"/>
                  </a:lnTo>
                  <a:lnTo>
                    <a:pt x="34364" y="12365"/>
                  </a:lnTo>
                  <a:lnTo>
                    <a:pt x="33732" y="12365"/>
                  </a:lnTo>
                  <a:lnTo>
                    <a:pt x="33165" y="11498"/>
                  </a:lnTo>
                  <a:lnTo>
                    <a:pt x="33732" y="10631"/>
                  </a:lnTo>
                  <a:close/>
                  <a:moveTo>
                    <a:pt x="32694" y="9378"/>
                  </a:moveTo>
                  <a:lnTo>
                    <a:pt x="32608" y="8929"/>
                  </a:lnTo>
                  <a:lnTo>
                    <a:pt x="32961" y="9218"/>
                  </a:lnTo>
                  <a:lnTo>
                    <a:pt x="33989" y="9004"/>
                  </a:lnTo>
                  <a:lnTo>
                    <a:pt x="33775" y="10042"/>
                  </a:lnTo>
                  <a:lnTo>
                    <a:pt x="34149" y="10417"/>
                  </a:lnTo>
                  <a:lnTo>
                    <a:pt x="33614" y="10417"/>
                  </a:lnTo>
                  <a:lnTo>
                    <a:pt x="33079" y="11230"/>
                  </a:lnTo>
                  <a:lnTo>
                    <a:pt x="32865" y="10449"/>
                  </a:lnTo>
                  <a:lnTo>
                    <a:pt x="31987" y="10160"/>
                  </a:lnTo>
                  <a:close/>
                  <a:moveTo>
                    <a:pt x="32351" y="8715"/>
                  </a:moveTo>
                  <a:lnTo>
                    <a:pt x="32458" y="9314"/>
                  </a:lnTo>
                  <a:lnTo>
                    <a:pt x="31762" y="10085"/>
                  </a:lnTo>
                  <a:lnTo>
                    <a:pt x="30777" y="9764"/>
                  </a:lnTo>
                  <a:lnTo>
                    <a:pt x="30563" y="9196"/>
                  </a:lnTo>
                  <a:lnTo>
                    <a:pt x="31120" y="7687"/>
                  </a:lnTo>
                  <a:close/>
                  <a:moveTo>
                    <a:pt x="30445" y="7130"/>
                  </a:moveTo>
                  <a:lnTo>
                    <a:pt x="30938" y="7537"/>
                  </a:lnTo>
                  <a:lnTo>
                    <a:pt x="30445" y="8875"/>
                  </a:lnTo>
                  <a:lnTo>
                    <a:pt x="29953" y="7537"/>
                  </a:lnTo>
                  <a:close/>
                  <a:moveTo>
                    <a:pt x="28540" y="8715"/>
                  </a:moveTo>
                  <a:lnTo>
                    <a:pt x="29771" y="7687"/>
                  </a:lnTo>
                  <a:lnTo>
                    <a:pt x="30328" y="9196"/>
                  </a:lnTo>
                  <a:lnTo>
                    <a:pt x="30124" y="9764"/>
                  </a:lnTo>
                  <a:lnTo>
                    <a:pt x="29129" y="10085"/>
                  </a:lnTo>
                  <a:lnTo>
                    <a:pt x="28444" y="9314"/>
                  </a:lnTo>
                  <a:close/>
                  <a:moveTo>
                    <a:pt x="27127" y="10042"/>
                  </a:moveTo>
                  <a:lnTo>
                    <a:pt x="26902" y="9004"/>
                  </a:lnTo>
                  <a:lnTo>
                    <a:pt x="27930" y="9218"/>
                  </a:lnTo>
                  <a:lnTo>
                    <a:pt x="28283" y="8929"/>
                  </a:lnTo>
                  <a:lnTo>
                    <a:pt x="28208" y="9378"/>
                  </a:lnTo>
                  <a:lnTo>
                    <a:pt x="28904" y="10160"/>
                  </a:lnTo>
                  <a:lnTo>
                    <a:pt x="28026" y="10449"/>
                  </a:lnTo>
                  <a:lnTo>
                    <a:pt x="27812" y="11230"/>
                  </a:lnTo>
                  <a:lnTo>
                    <a:pt x="27277" y="10417"/>
                  </a:lnTo>
                  <a:lnTo>
                    <a:pt x="26752" y="10417"/>
                  </a:lnTo>
                  <a:close/>
                  <a:moveTo>
                    <a:pt x="25211" y="9186"/>
                  </a:moveTo>
                  <a:lnTo>
                    <a:pt x="25660" y="8747"/>
                  </a:lnTo>
                  <a:lnTo>
                    <a:pt x="26667" y="8961"/>
                  </a:lnTo>
                  <a:lnTo>
                    <a:pt x="26881" y="9967"/>
                  </a:lnTo>
                  <a:lnTo>
                    <a:pt x="26442" y="10417"/>
                  </a:lnTo>
                  <a:lnTo>
                    <a:pt x="25211" y="10417"/>
                  </a:lnTo>
                  <a:close/>
                  <a:moveTo>
                    <a:pt x="24997" y="9411"/>
                  </a:moveTo>
                  <a:lnTo>
                    <a:pt x="24997" y="10417"/>
                  </a:lnTo>
                  <a:lnTo>
                    <a:pt x="24579" y="10417"/>
                  </a:lnTo>
                  <a:lnTo>
                    <a:pt x="24290" y="10117"/>
                  </a:lnTo>
                  <a:close/>
                  <a:moveTo>
                    <a:pt x="23262" y="9411"/>
                  </a:moveTo>
                  <a:lnTo>
                    <a:pt x="23980" y="10117"/>
                  </a:lnTo>
                  <a:lnTo>
                    <a:pt x="23680" y="10417"/>
                  </a:lnTo>
                  <a:lnTo>
                    <a:pt x="23262" y="10417"/>
                  </a:lnTo>
                  <a:lnTo>
                    <a:pt x="23262" y="9411"/>
                  </a:lnTo>
                  <a:close/>
                  <a:moveTo>
                    <a:pt x="21603" y="8972"/>
                  </a:moveTo>
                  <a:lnTo>
                    <a:pt x="21603" y="8950"/>
                  </a:lnTo>
                  <a:lnTo>
                    <a:pt x="22599" y="8747"/>
                  </a:lnTo>
                  <a:lnTo>
                    <a:pt x="23048" y="9186"/>
                  </a:lnTo>
                  <a:lnTo>
                    <a:pt x="23048" y="10417"/>
                  </a:lnTo>
                  <a:lnTo>
                    <a:pt x="21817" y="10417"/>
                  </a:lnTo>
                  <a:lnTo>
                    <a:pt x="21378" y="9967"/>
                  </a:lnTo>
                  <a:lnTo>
                    <a:pt x="21582" y="8972"/>
                  </a:lnTo>
                  <a:lnTo>
                    <a:pt x="21603" y="8972"/>
                  </a:lnTo>
                  <a:close/>
                  <a:moveTo>
                    <a:pt x="20190" y="9678"/>
                  </a:moveTo>
                  <a:lnTo>
                    <a:pt x="19987" y="8950"/>
                  </a:lnTo>
                  <a:lnTo>
                    <a:pt x="20533" y="9486"/>
                  </a:lnTo>
                  <a:lnTo>
                    <a:pt x="21036" y="8972"/>
                  </a:lnTo>
                  <a:lnTo>
                    <a:pt x="21368" y="8972"/>
                  </a:lnTo>
                  <a:lnTo>
                    <a:pt x="21143" y="10042"/>
                  </a:lnTo>
                  <a:lnTo>
                    <a:pt x="21517" y="10417"/>
                  </a:lnTo>
                  <a:lnTo>
                    <a:pt x="20982" y="10417"/>
                  </a:lnTo>
                  <a:lnTo>
                    <a:pt x="20447" y="11230"/>
                  </a:lnTo>
                  <a:lnTo>
                    <a:pt x="20233" y="10449"/>
                  </a:lnTo>
                  <a:lnTo>
                    <a:pt x="19323" y="10149"/>
                  </a:lnTo>
                  <a:lnTo>
                    <a:pt x="19483" y="9871"/>
                  </a:lnTo>
                  <a:close/>
                  <a:moveTo>
                    <a:pt x="19676" y="8640"/>
                  </a:moveTo>
                  <a:lnTo>
                    <a:pt x="19922" y="9528"/>
                  </a:lnTo>
                  <a:lnTo>
                    <a:pt x="19344" y="9678"/>
                  </a:lnTo>
                  <a:lnTo>
                    <a:pt x="19120" y="10064"/>
                  </a:lnTo>
                  <a:lnTo>
                    <a:pt x="18745" y="9839"/>
                  </a:lnTo>
                  <a:lnTo>
                    <a:pt x="18167" y="9999"/>
                  </a:lnTo>
                  <a:lnTo>
                    <a:pt x="17931" y="9111"/>
                  </a:lnTo>
                  <a:lnTo>
                    <a:pt x="18402" y="7355"/>
                  </a:lnTo>
                  <a:close/>
                  <a:moveTo>
                    <a:pt x="17813" y="6777"/>
                  </a:moveTo>
                  <a:lnTo>
                    <a:pt x="18220" y="7173"/>
                  </a:lnTo>
                  <a:lnTo>
                    <a:pt x="17813" y="8683"/>
                  </a:lnTo>
                  <a:lnTo>
                    <a:pt x="17407" y="7173"/>
                  </a:lnTo>
                  <a:close/>
                  <a:moveTo>
                    <a:pt x="15951" y="8640"/>
                  </a:moveTo>
                  <a:lnTo>
                    <a:pt x="17235" y="7355"/>
                  </a:lnTo>
                  <a:lnTo>
                    <a:pt x="17706" y="9111"/>
                  </a:lnTo>
                  <a:lnTo>
                    <a:pt x="17460" y="9999"/>
                  </a:lnTo>
                  <a:lnTo>
                    <a:pt x="16882" y="9839"/>
                  </a:lnTo>
                  <a:lnTo>
                    <a:pt x="16507" y="10064"/>
                  </a:lnTo>
                  <a:lnTo>
                    <a:pt x="16283" y="9678"/>
                  </a:lnTo>
                  <a:lnTo>
                    <a:pt x="15715" y="9528"/>
                  </a:lnTo>
                  <a:close/>
                  <a:moveTo>
                    <a:pt x="14495" y="10042"/>
                  </a:moveTo>
                  <a:lnTo>
                    <a:pt x="14270" y="8972"/>
                  </a:lnTo>
                  <a:lnTo>
                    <a:pt x="14591" y="8972"/>
                  </a:lnTo>
                  <a:lnTo>
                    <a:pt x="15105" y="9486"/>
                  </a:lnTo>
                  <a:lnTo>
                    <a:pt x="15640" y="8950"/>
                  </a:lnTo>
                  <a:lnTo>
                    <a:pt x="15437" y="9678"/>
                  </a:lnTo>
                  <a:lnTo>
                    <a:pt x="16144" y="9871"/>
                  </a:lnTo>
                  <a:lnTo>
                    <a:pt x="16304" y="10149"/>
                  </a:lnTo>
                  <a:lnTo>
                    <a:pt x="15394" y="10449"/>
                  </a:lnTo>
                  <a:lnTo>
                    <a:pt x="15180" y="11230"/>
                  </a:lnTo>
                  <a:lnTo>
                    <a:pt x="14645" y="10417"/>
                  </a:lnTo>
                  <a:lnTo>
                    <a:pt x="14120" y="10417"/>
                  </a:lnTo>
                  <a:close/>
                  <a:moveTo>
                    <a:pt x="12579" y="9186"/>
                  </a:moveTo>
                  <a:lnTo>
                    <a:pt x="13028" y="8747"/>
                  </a:lnTo>
                  <a:lnTo>
                    <a:pt x="14024" y="8950"/>
                  </a:lnTo>
                  <a:lnTo>
                    <a:pt x="14024" y="8972"/>
                  </a:lnTo>
                  <a:lnTo>
                    <a:pt x="14045" y="8972"/>
                  </a:lnTo>
                  <a:lnTo>
                    <a:pt x="14249" y="9967"/>
                  </a:lnTo>
                  <a:lnTo>
                    <a:pt x="13810" y="10417"/>
                  </a:lnTo>
                  <a:lnTo>
                    <a:pt x="12579" y="10417"/>
                  </a:lnTo>
                  <a:close/>
                  <a:moveTo>
                    <a:pt x="11658" y="10117"/>
                  </a:moveTo>
                  <a:lnTo>
                    <a:pt x="12365" y="9411"/>
                  </a:lnTo>
                  <a:lnTo>
                    <a:pt x="12365" y="10417"/>
                  </a:lnTo>
                  <a:lnTo>
                    <a:pt x="11947" y="10417"/>
                  </a:lnTo>
                  <a:close/>
                  <a:moveTo>
                    <a:pt x="9410" y="12365"/>
                  </a:moveTo>
                  <a:lnTo>
                    <a:pt x="10117" y="11648"/>
                  </a:lnTo>
                  <a:lnTo>
                    <a:pt x="10416" y="11948"/>
                  </a:lnTo>
                  <a:lnTo>
                    <a:pt x="10416" y="12365"/>
                  </a:lnTo>
                  <a:close/>
                  <a:moveTo>
                    <a:pt x="8746" y="13029"/>
                  </a:moveTo>
                  <a:lnTo>
                    <a:pt x="9185" y="12579"/>
                  </a:lnTo>
                  <a:lnTo>
                    <a:pt x="10416" y="12579"/>
                  </a:lnTo>
                  <a:lnTo>
                    <a:pt x="10416" y="13810"/>
                  </a:lnTo>
                  <a:lnTo>
                    <a:pt x="9967" y="14249"/>
                  </a:lnTo>
                  <a:lnTo>
                    <a:pt x="8971" y="14046"/>
                  </a:lnTo>
                  <a:lnTo>
                    <a:pt x="8971" y="14024"/>
                  </a:lnTo>
                  <a:lnTo>
                    <a:pt x="8950" y="14024"/>
                  </a:lnTo>
                  <a:close/>
                  <a:moveTo>
                    <a:pt x="8950" y="15641"/>
                  </a:moveTo>
                  <a:lnTo>
                    <a:pt x="9485" y="15106"/>
                  </a:lnTo>
                  <a:lnTo>
                    <a:pt x="8971" y="14592"/>
                  </a:lnTo>
                  <a:lnTo>
                    <a:pt x="8971" y="14260"/>
                  </a:lnTo>
                  <a:lnTo>
                    <a:pt x="10042" y="14485"/>
                  </a:lnTo>
                  <a:lnTo>
                    <a:pt x="10416" y="14121"/>
                  </a:lnTo>
                  <a:lnTo>
                    <a:pt x="10416" y="14645"/>
                  </a:lnTo>
                  <a:lnTo>
                    <a:pt x="11230" y="15181"/>
                  </a:lnTo>
                  <a:lnTo>
                    <a:pt x="10448" y="15395"/>
                  </a:lnTo>
                  <a:lnTo>
                    <a:pt x="10149" y="16305"/>
                  </a:lnTo>
                  <a:lnTo>
                    <a:pt x="9870" y="16144"/>
                  </a:lnTo>
                  <a:lnTo>
                    <a:pt x="9688" y="15438"/>
                  </a:lnTo>
                  <a:close/>
                  <a:moveTo>
                    <a:pt x="8639" y="15951"/>
                  </a:moveTo>
                  <a:lnTo>
                    <a:pt x="9528" y="15705"/>
                  </a:lnTo>
                  <a:lnTo>
                    <a:pt x="9688" y="16283"/>
                  </a:lnTo>
                  <a:lnTo>
                    <a:pt x="10063" y="16508"/>
                  </a:lnTo>
                  <a:lnTo>
                    <a:pt x="9849" y="16883"/>
                  </a:lnTo>
                  <a:lnTo>
                    <a:pt x="9999" y="17461"/>
                  </a:lnTo>
                  <a:lnTo>
                    <a:pt x="9110" y="17696"/>
                  </a:lnTo>
                  <a:lnTo>
                    <a:pt x="7355" y="17236"/>
                  </a:lnTo>
                  <a:close/>
                  <a:moveTo>
                    <a:pt x="6712" y="16465"/>
                  </a:moveTo>
                  <a:lnTo>
                    <a:pt x="8222" y="16058"/>
                  </a:lnTo>
                  <a:lnTo>
                    <a:pt x="7108" y="17161"/>
                  </a:lnTo>
                  <a:lnTo>
                    <a:pt x="6562" y="17022"/>
                  </a:lnTo>
                  <a:close/>
                  <a:moveTo>
                    <a:pt x="6777" y="17814"/>
                  </a:moveTo>
                  <a:lnTo>
                    <a:pt x="7173" y="17407"/>
                  </a:lnTo>
                  <a:lnTo>
                    <a:pt x="8682" y="17814"/>
                  </a:lnTo>
                  <a:lnTo>
                    <a:pt x="7183" y="18221"/>
                  </a:lnTo>
                  <a:close/>
                  <a:moveTo>
                    <a:pt x="8222" y="19570"/>
                  </a:moveTo>
                  <a:lnTo>
                    <a:pt x="6712" y="19163"/>
                  </a:lnTo>
                  <a:lnTo>
                    <a:pt x="6562" y="18606"/>
                  </a:lnTo>
                  <a:lnTo>
                    <a:pt x="7108" y="18467"/>
                  </a:lnTo>
                  <a:close/>
                  <a:moveTo>
                    <a:pt x="8639" y="19677"/>
                  </a:moveTo>
                  <a:lnTo>
                    <a:pt x="7355" y="18392"/>
                  </a:lnTo>
                  <a:lnTo>
                    <a:pt x="9110" y="17932"/>
                  </a:lnTo>
                  <a:lnTo>
                    <a:pt x="9999" y="18167"/>
                  </a:lnTo>
                  <a:lnTo>
                    <a:pt x="9849" y="18745"/>
                  </a:lnTo>
                  <a:lnTo>
                    <a:pt x="10063" y="19120"/>
                  </a:lnTo>
                  <a:lnTo>
                    <a:pt x="9688" y="19345"/>
                  </a:lnTo>
                  <a:lnTo>
                    <a:pt x="9528" y="19923"/>
                  </a:lnTo>
                  <a:close/>
                  <a:moveTo>
                    <a:pt x="8971" y="21036"/>
                  </a:moveTo>
                  <a:lnTo>
                    <a:pt x="9485" y="20522"/>
                  </a:lnTo>
                  <a:lnTo>
                    <a:pt x="8950" y="19987"/>
                  </a:lnTo>
                  <a:lnTo>
                    <a:pt x="9688" y="20191"/>
                  </a:lnTo>
                  <a:lnTo>
                    <a:pt x="9870" y="19484"/>
                  </a:lnTo>
                  <a:lnTo>
                    <a:pt x="10149" y="19323"/>
                  </a:lnTo>
                  <a:lnTo>
                    <a:pt x="10448" y="20233"/>
                  </a:lnTo>
                  <a:lnTo>
                    <a:pt x="11230" y="20447"/>
                  </a:lnTo>
                  <a:lnTo>
                    <a:pt x="10416" y="20983"/>
                  </a:lnTo>
                  <a:lnTo>
                    <a:pt x="10416" y="21507"/>
                  </a:lnTo>
                  <a:lnTo>
                    <a:pt x="10042" y="21133"/>
                  </a:lnTo>
                  <a:lnTo>
                    <a:pt x="8971" y="21357"/>
                  </a:lnTo>
                  <a:close/>
                  <a:moveTo>
                    <a:pt x="9410" y="23263"/>
                  </a:moveTo>
                  <a:lnTo>
                    <a:pt x="10416" y="23263"/>
                  </a:lnTo>
                  <a:lnTo>
                    <a:pt x="10416" y="23680"/>
                  </a:lnTo>
                  <a:lnTo>
                    <a:pt x="10117" y="23980"/>
                  </a:lnTo>
                  <a:close/>
                  <a:moveTo>
                    <a:pt x="9100" y="24997"/>
                  </a:moveTo>
                  <a:lnTo>
                    <a:pt x="8468" y="24997"/>
                  </a:lnTo>
                  <a:lnTo>
                    <a:pt x="7901" y="24130"/>
                  </a:lnTo>
                  <a:lnTo>
                    <a:pt x="8468" y="23263"/>
                  </a:lnTo>
                  <a:lnTo>
                    <a:pt x="9100" y="23263"/>
                  </a:lnTo>
                  <a:lnTo>
                    <a:pt x="9967" y="24130"/>
                  </a:lnTo>
                  <a:close/>
                  <a:moveTo>
                    <a:pt x="10416" y="24997"/>
                  </a:moveTo>
                  <a:lnTo>
                    <a:pt x="9410" y="24997"/>
                  </a:lnTo>
                  <a:lnTo>
                    <a:pt x="10117" y="24280"/>
                  </a:lnTo>
                  <a:lnTo>
                    <a:pt x="10416" y="24580"/>
                  </a:lnTo>
                  <a:close/>
                  <a:moveTo>
                    <a:pt x="11144" y="24997"/>
                  </a:moveTo>
                  <a:lnTo>
                    <a:pt x="10630" y="24997"/>
                  </a:lnTo>
                  <a:lnTo>
                    <a:pt x="10630" y="24483"/>
                  </a:lnTo>
                  <a:lnTo>
                    <a:pt x="10277" y="24130"/>
                  </a:lnTo>
                  <a:lnTo>
                    <a:pt x="10630" y="23766"/>
                  </a:lnTo>
                  <a:lnTo>
                    <a:pt x="10630" y="23263"/>
                  </a:lnTo>
                  <a:lnTo>
                    <a:pt x="11144" y="23263"/>
                  </a:lnTo>
                  <a:lnTo>
                    <a:pt x="11498" y="22910"/>
                  </a:lnTo>
                  <a:lnTo>
                    <a:pt x="11851" y="23263"/>
                  </a:lnTo>
                  <a:lnTo>
                    <a:pt x="12365" y="23263"/>
                  </a:lnTo>
                  <a:lnTo>
                    <a:pt x="12365" y="23766"/>
                  </a:lnTo>
                  <a:lnTo>
                    <a:pt x="12718" y="24130"/>
                  </a:lnTo>
                  <a:lnTo>
                    <a:pt x="12365" y="24494"/>
                  </a:lnTo>
                  <a:lnTo>
                    <a:pt x="12365" y="24997"/>
                  </a:lnTo>
                  <a:lnTo>
                    <a:pt x="11861" y="24997"/>
                  </a:lnTo>
                  <a:lnTo>
                    <a:pt x="11498" y="25350"/>
                  </a:lnTo>
                  <a:close/>
                  <a:moveTo>
                    <a:pt x="12365" y="26217"/>
                  </a:moveTo>
                  <a:lnTo>
                    <a:pt x="11647" y="25511"/>
                  </a:lnTo>
                  <a:lnTo>
                    <a:pt x="11947" y="25211"/>
                  </a:lnTo>
                  <a:lnTo>
                    <a:pt x="12365" y="25211"/>
                  </a:lnTo>
                  <a:close/>
                  <a:moveTo>
                    <a:pt x="14024" y="26678"/>
                  </a:moveTo>
                  <a:lnTo>
                    <a:pt x="13028" y="26881"/>
                  </a:lnTo>
                  <a:lnTo>
                    <a:pt x="12579" y="26442"/>
                  </a:lnTo>
                  <a:lnTo>
                    <a:pt x="12579" y="25211"/>
                  </a:lnTo>
                  <a:lnTo>
                    <a:pt x="13810" y="25211"/>
                  </a:lnTo>
                  <a:lnTo>
                    <a:pt x="14249" y="25661"/>
                  </a:lnTo>
                  <a:lnTo>
                    <a:pt x="14045" y="26656"/>
                  </a:lnTo>
                  <a:lnTo>
                    <a:pt x="14024" y="26656"/>
                  </a:lnTo>
                  <a:close/>
                  <a:moveTo>
                    <a:pt x="15437" y="25939"/>
                  </a:moveTo>
                  <a:lnTo>
                    <a:pt x="15640" y="26678"/>
                  </a:lnTo>
                  <a:lnTo>
                    <a:pt x="15105" y="26143"/>
                  </a:lnTo>
                  <a:lnTo>
                    <a:pt x="14591" y="26656"/>
                  </a:lnTo>
                  <a:lnTo>
                    <a:pt x="14270" y="26656"/>
                  </a:lnTo>
                  <a:lnTo>
                    <a:pt x="14484" y="25586"/>
                  </a:lnTo>
                  <a:lnTo>
                    <a:pt x="14120" y="25211"/>
                  </a:lnTo>
                  <a:lnTo>
                    <a:pt x="14645" y="25211"/>
                  </a:lnTo>
                  <a:lnTo>
                    <a:pt x="15180" y="24398"/>
                  </a:lnTo>
                  <a:lnTo>
                    <a:pt x="15394" y="25179"/>
                  </a:lnTo>
                  <a:lnTo>
                    <a:pt x="16304" y="25479"/>
                  </a:lnTo>
                  <a:lnTo>
                    <a:pt x="16144" y="25757"/>
                  </a:lnTo>
                  <a:close/>
                  <a:moveTo>
                    <a:pt x="15951" y="26988"/>
                  </a:moveTo>
                  <a:lnTo>
                    <a:pt x="15705" y="26100"/>
                  </a:lnTo>
                  <a:lnTo>
                    <a:pt x="16283" y="25939"/>
                  </a:lnTo>
                  <a:lnTo>
                    <a:pt x="16507" y="25564"/>
                  </a:lnTo>
                  <a:lnTo>
                    <a:pt x="16882" y="25779"/>
                  </a:lnTo>
                  <a:lnTo>
                    <a:pt x="17460" y="25629"/>
                  </a:lnTo>
                  <a:lnTo>
                    <a:pt x="17696" y="26517"/>
                  </a:lnTo>
                  <a:lnTo>
                    <a:pt x="17235" y="28273"/>
                  </a:lnTo>
                  <a:lnTo>
                    <a:pt x="17235" y="28273"/>
                  </a:lnTo>
                  <a:lnTo>
                    <a:pt x="15951" y="26988"/>
                  </a:lnTo>
                  <a:close/>
                  <a:moveTo>
                    <a:pt x="17813" y="28851"/>
                  </a:moveTo>
                  <a:lnTo>
                    <a:pt x="17407" y="28444"/>
                  </a:lnTo>
                  <a:lnTo>
                    <a:pt x="17813" y="26945"/>
                  </a:lnTo>
                  <a:lnTo>
                    <a:pt x="18220" y="28455"/>
                  </a:lnTo>
                  <a:close/>
                  <a:moveTo>
                    <a:pt x="19676" y="26988"/>
                  </a:moveTo>
                  <a:lnTo>
                    <a:pt x="18392" y="28273"/>
                  </a:lnTo>
                  <a:lnTo>
                    <a:pt x="17931" y="26517"/>
                  </a:lnTo>
                  <a:lnTo>
                    <a:pt x="18167" y="25629"/>
                  </a:lnTo>
                  <a:lnTo>
                    <a:pt x="18745" y="25779"/>
                  </a:lnTo>
                  <a:lnTo>
                    <a:pt x="19120" y="25564"/>
                  </a:lnTo>
                  <a:lnTo>
                    <a:pt x="19344" y="25939"/>
                  </a:lnTo>
                  <a:lnTo>
                    <a:pt x="19922" y="26100"/>
                  </a:lnTo>
                  <a:close/>
                  <a:moveTo>
                    <a:pt x="21143" y="25586"/>
                  </a:moveTo>
                  <a:lnTo>
                    <a:pt x="21368" y="26656"/>
                  </a:lnTo>
                  <a:lnTo>
                    <a:pt x="21036" y="26656"/>
                  </a:lnTo>
                  <a:lnTo>
                    <a:pt x="20522" y="26143"/>
                  </a:lnTo>
                  <a:lnTo>
                    <a:pt x="19987" y="26678"/>
                  </a:lnTo>
                  <a:lnTo>
                    <a:pt x="20190" y="25939"/>
                  </a:lnTo>
                  <a:lnTo>
                    <a:pt x="19483" y="25757"/>
                  </a:lnTo>
                  <a:lnTo>
                    <a:pt x="19323" y="25479"/>
                  </a:lnTo>
                  <a:lnTo>
                    <a:pt x="20233" y="25179"/>
                  </a:lnTo>
                  <a:lnTo>
                    <a:pt x="20447" y="24398"/>
                  </a:lnTo>
                  <a:lnTo>
                    <a:pt x="20982" y="25211"/>
                  </a:lnTo>
                  <a:lnTo>
                    <a:pt x="21507" y="25211"/>
                  </a:lnTo>
                  <a:close/>
                  <a:moveTo>
                    <a:pt x="23048" y="26442"/>
                  </a:moveTo>
                  <a:lnTo>
                    <a:pt x="22599" y="26881"/>
                  </a:lnTo>
                  <a:lnTo>
                    <a:pt x="21603" y="26678"/>
                  </a:lnTo>
                  <a:lnTo>
                    <a:pt x="21603" y="26656"/>
                  </a:lnTo>
                  <a:lnTo>
                    <a:pt x="21582" y="26656"/>
                  </a:lnTo>
                  <a:lnTo>
                    <a:pt x="21378" y="25661"/>
                  </a:lnTo>
                  <a:lnTo>
                    <a:pt x="21817" y="25211"/>
                  </a:lnTo>
                  <a:lnTo>
                    <a:pt x="23048" y="25211"/>
                  </a:lnTo>
                  <a:close/>
                  <a:moveTo>
                    <a:pt x="23262" y="26217"/>
                  </a:moveTo>
                  <a:lnTo>
                    <a:pt x="23262" y="25211"/>
                  </a:lnTo>
                  <a:lnTo>
                    <a:pt x="23680" y="25211"/>
                  </a:lnTo>
                  <a:lnTo>
                    <a:pt x="23980" y="25511"/>
                  </a:lnTo>
                  <a:close/>
                  <a:moveTo>
                    <a:pt x="24997" y="26217"/>
                  </a:moveTo>
                  <a:lnTo>
                    <a:pt x="24290" y="25511"/>
                  </a:lnTo>
                  <a:lnTo>
                    <a:pt x="24579" y="25211"/>
                  </a:lnTo>
                  <a:lnTo>
                    <a:pt x="24997" y="25211"/>
                  </a:lnTo>
                  <a:close/>
                  <a:moveTo>
                    <a:pt x="25660" y="26881"/>
                  </a:moveTo>
                  <a:lnTo>
                    <a:pt x="25211" y="26442"/>
                  </a:lnTo>
                  <a:lnTo>
                    <a:pt x="25211" y="25211"/>
                  </a:lnTo>
                  <a:lnTo>
                    <a:pt x="26442" y="25211"/>
                  </a:lnTo>
                  <a:lnTo>
                    <a:pt x="26881" y="25661"/>
                  </a:lnTo>
                  <a:lnTo>
                    <a:pt x="26667" y="26667"/>
                  </a:lnTo>
                  <a:close/>
                  <a:moveTo>
                    <a:pt x="28208" y="26250"/>
                  </a:moveTo>
                  <a:lnTo>
                    <a:pt x="28283" y="26699"/>
                  </a:lnTo>
                  <a:lnTo>
                    <a:pt x="27930" y="26410"/>
                  </a:lnTo>
                  <a:lnTo>
                    <a:pt x="26902" y="26624"/>
                  </a:lnTo>
                  <a:lnTo>
                    <a:pt x="27127" y="25586"/>
                  </a:lnTo>
                  <a:lnTo>
                    <a:pt x="26752" y="25211"/>
                  </a:lnTo>
                  <a:lnTo>
                    <a:pt x="27277" y="25211"/>
                  </a:lnTo>
                  <a:lnTo>
                    <a:pt x="27812" y="24398"/>
                  </a:lnTo>
                  <a:lnTo>
                    <a:pt x="28026" y="25179"/>
                  </a:lnTo>
                  <a:lnTo>
                    <a:pt x="28904" y="25468"/>
                  </a:lnTo>
                  <a:close/>
                  <a:moveTo>
                    <a:pt x="28540" y="26913"/>
                  </a:moveTo>
                  <a:lnTo>
                    <a:pt x="28444" y="26314"/>
                  </a:lnTo>
                  <a:lnTo>
                    <a:pt x="29129" y="25543"/>
                  </a:lnTo>
                  <a:lnTo>
                    <a:pt x="30124" y="25864"/>
                  </a:lnTo>
                  <a:lnTo>
                    <a:pt x="30328" y="26432"/>
                  </a:lnTo>
                  <a:lnTo>
                    <a:pt x="29771" y="27941"/>
                  </a:lnTo>
                  <a:close/>
                  <a:moveTo>
                    <a:pt x="30445" y="28498"/>
                  </a:moveTo>
                  <a:lnTo>
                    <a:pt x="29953" y="28091"/>
                  </a:lnTo>
                  <a:lnTo>
                    <a:pt x="30445" y="26753"/>
                  </a:lnTo>
                  <a:lnTo>
                    <a:pt x="30938" y="28091"/>
                  </a:lnTo>
                  <a:close/>
                  <a:moveTo>
                    <a:pt x="32351" y="26913"/>
                  </a:moveTo>
                  <a:lnTo>
                    <a:pt x="31120" y="27941"/>
                  </a:lnTo>
                  <a:lnTo>
                    <a:pt x="30563" y="26432"/>
                  </a:lnTo>
                  <a:lnTo>
                    <a:pt x="30777" y="25864"/>
                  </a:lnTo>
                  <a:lnTo>
                    <a:pt x="31323" y="25682"/>
                  </a:lnTo>
                  <a:lnTo>
                    <a:pt x="31762" y="25543"/>
                  </a:lnTo>
                  <a:lnTo>
                    <a:pt x="32458" y="26314"/>
                  </a:lnTo>
                  <a:close/>
                  <a:moveTo>
                    <a:pt x="34149" y="25211"/>
                  </a:moveTo>
                  <a:lnTo>
                    <a:pt x="33775" y="25586"/>
                  </a:lnTo>
                  <a:lnTo>
                    <a:pt x="33989" y="26624"/>
                  </a:lnTo>
                  <a:lnTo>
                    <a:pt x="32961" y="26410"/>
                  </a:lnTo>
                  <a:lnTo>
                    <a:pt x="32608" y="26699"/>
                  </a:lnTo>
                  <a:lnTo>
                    <a:pt x="32694" y="26250"/>
                  </a:lnTo>
                  <a:lnTo>
                    <a:pt x="31987" y="25468"/>
                  </a:lnTo>
                  <a:lnTo>
                    <a:pt x="32865" y="25179"/>
                  </a:lnTo>
                  <a:lnTo>
                    <a:pt x="33079" y="24398"/>
                  </a:lnTo>
                  <a:lnTo>
                    <a:pt x="33614" y="25211"/>
                  </a:lnTo>
                  <a:close/>
                  <a:moveTo>
                    <a:pt x="34364" y="24997"/>
                  </a:moveTo>
                  <a:lnTo>
                    <a:pt x="33732" y="24997"/>
                  </a:lnTo>
                  <a:lnTo>
                    <a:pt x="33165" y="24130"/>
                  </a:lnTo>
                  <a:lnTo>
                    <a:pt x="33732" y="23263"/>
                  </a:lnTo>
                  <a:lnTo>
                    <a:pt x="34364" y="23263"/>
                  </a:lnTo>
                  <a:lnTo>
                    <a:pt x="35231" y="24130"/>
                  </a:lnTo>
                  <a:close/>
                  <a:moveTo>
                    <a:pt x="35680" y="24997"/>
                  </a:moveTo>
                  <a:lnTo>
                    <a:pt x="34674" y="24997"/>
                  </a:lnTo>
                  <a:lnTo>
                    <a:pt x="35380" y="24280"/>
                  </a:lnTo>
                  <a:lnTo>
                    <a:pt x="35680" y="24580"/>
                  </a:lnTo>
                  <a:lnTo>
                    <a:pt x="35680" y="24997"/>
                  </a:lnTo>
                  <a:close/>
                  <a:moveTo>
                    <a:pt x="36408" y="24997"/>
                  </a:moveTo>
                  <a:lnTo>
                    <a:pt x="35894" y="24997"/>
                  </a:lnTo>
                  <a:lnTo>
                    <a:pt x="35894" y="24483"/>
                  </a:lnTo>
                  <a:lnTo>
                    <a:pt x="35541" y="24130"/>
                  </a:lnTo>
                  <a:lnTo>
                    <a:pt x="35894" y="23766"/>
                  </a:lnTo>
                  <a:lnTo>
                    <a:pt x="35894" y="23263"/>
                  </a:lnTo>
                  <a:lnTo>
                    <a:pt x="36408" y="23263"/>
                  </a:lnTo>
                  <a:lnTo>
                    <a:pt x="36761" y="22910"/>
                  </a:lnTo>
                  <a:lnTo>
                    <a:pt x="37125" y="23263"/>
                  </a:lnTo>
                  <a:lnTo>
                    <a:pt x="37629" y="23263"/>
                  </a:lnTo>
                  <a:lnTo>
                    <a:pt x="37629" y="23766"/>
                  </a:lnTo>
                  <a:lnTo>
                    <a:pt x="37993" y="24130"/>
                  </a:lnTo>
                  <a:lnTo>
                    <a:pt x="37629" y="24494"/>
                  </a:lnTo>
                  <a:lnTo>
                    <a:pt x="37629" y="24997"/>
                  </a:lnTo>
                  <a:lnTo>
                    <a:pt x="37125" y="24997"/>
                  </a:lnTo>
                  <a:lnTo>
                    <a:pt x="36761" y="25350"/>
                  </a:lnTo>
                  <a:close/>
                  <a:moveTo>
                    <a:pt x="37629" y="26217"/>
                  </a:moveTo>
                  <a:lnTo>
                    <a:pt x="36922" y="25511"/>
                  </a:lnTo>
                  <a:lnTo>
                    <a:pt x="37211" y="25211"/>
                  </a:lnTo>
                  <a:lnTo>
                    <a:pt x="37629" y="25211"/>
                  </a:lnTo>
                  <a:close/>
                  <a:moveTo>
                    <a:pt x="39288" y="26678"/>
                  </a:moveTo>
                  <a:lnTo>
                    <a:pt x="38292" y="26881"/>
                  </a:lnTo>
                  <a:lnTo>
                    <a:pt x="37843" y="26442"/>
                  </a:lnTo>
                  <a:lnTo>
                    <a:pt x="37843" y="25211"/>
                  </a:lnTo>
                  <a:lnTo>
                    <a:pt x="39074" y="25211"/>
                  </a:lnTo>
                  <a:lnTo>
                    <a:pt x="39513" y="25661"/>
                  </a:lnTo>
                  <a:lnTo>
                    <a:pt x="39309" y="26656"/>
                  </a:lnTo>
                  <a:lnTo>
                    <a:pt x="39288" y="26656"/>
                  </a:lnTo>
                  <a:close/>
                  <a:moveTo>
                    <a:pt x="40712" y="25939"/>
                  </a:moveTo>
                  <a:lnTo>
                    <a:pt x="40904" y="26678"/>
                  </a:lnTo>
                  <a:lnTo>
                    <a:pt x="40369" y="26143"/>
                  </a:lnTo>
                  <a:lnTo>
                    <a:pt x="39855" y="26656"/>
                  </a:lnTo>
                  <a:lnTo>
                    <a:pt x="39534" y="26656"/>
                  </a:lnTo>
                  <a:lnTo>
                    <a:pt x="39759" y="25586"/>
                  </a:lnTo>
                  <a:lnTo>
                    <a:pt x="39384" y="25211"/>
                  </a:lnTo>
                  <a:lnTo>
                    <a:pt x="39909" y="25211"/>
                  </a:lnTo>
                  <a:lnTo>
                    <a:pt x="40444" y="24398"/>
                  </a:lnTo>
                  <a:lnTo>
                    <a:pt x="40658" y="25179"/>
                  </a:lnTo>
                  <a:lnTo>
                    <a:pt x="41568" y="25479"/>
                  </a:lnTo>
                  <a:lnTo>
                    <a:pt x="41407" y="25757"/>
                  </a:lnTo>
                  <a:close/>
                  <a:moveTo>
                    <a:pt x="41215" y="26988"/>
                  </a:moveTo>
                  <a:lnTo>
                    <a:pt x="40979" y="26100"/>
                  </a:lnTo>
                  <a:lnTo>
                    <a:pt x="41557" y="25939"/>
                  </a:lnTo>
                  <a:lnTo>
                    <a:pt x="41771" y="25564"/>
                  </a:lnTo>
                  <a:lnTo>
                    <a:pt x="42146" y="25779"/>
                  </a:lnTo>
                  <a:lnTo>
                    <a:pt x="42724" y="25629"/>
                  </a:lnTo>
                  <a:lnTo>
                    <a:pt x="42970" y="26517"/>
                  </a:lnTo>
                  <a:lnTo>
                    <a:pt x="42499" y="28273"/>
                  </a:lnTo>
                  <a:lnTo>
                    <a:pt x="42499" y="28273"/>
                  </a:lnTo>
                  <a:close/>
                  <a:moveTo>
                    <a:pt x="43077" y="28851"/>
                  </a:moveTo>
                  <a:lnTo>
                    <a:pt x="42671" y="28444"/>
                  </a:lnTo>
                  <a:lnTo>
                    <a:pt x="43077" y="26945"/>
                  </a:lnTo>
                  <a:lnTo>
                    <a:pt x="43484" y="28455"/>
                  </a:lnTo>
                  <a:close/>
                  <a:moveTo>
                    <a:pt x="44940" y="26988"/>
                  </a:moveTo>
                  <a:lnTo>
                    <a:pt x="43666" y="28273"/>
                  </a:lnTo>
                  <a:lnTo>
                    <a:pt x="43195" y="26517"/>
                  </a:lnTo>
                  <a:lnTo>
                    <a:pt x="43431" y="25629"/>
                  </a:lnTo>
                  <a:lnTo>
                    <a:pt x="44009" y="25779"/>
                  </a:lnTo>
                  <a:lnTo>
                    <a:pt x="44383" y="25564"/>
                  </a:lnTo>
                  <a:lnTo>
                    <a:pt x="44608" y="25939"/>
                  </a:lnTo>
                  <a:lnTo>
                    <a:pt x="45186" y="26100"/>
                  </a:lnTo>
                  <a:close/>
                  <a:moveTo>
                    <a:pt x="46407" y="25586"/>
                  </a:moveTo>
                  <a:lnTo>
                    <a:pt x="46631" y="26656"/>
                  </a:lnTo>
                  <a:lnTo>
                    <a:pt x="46310" y="26656"/>
                  </a:lnTo>
                  <a:lnTo>
                    <a:pt x="45797" y="26143"/>
                  </a:lnTo>
                  <a:lnTo>
                    <a:pt x="45251" y="26678"/>
                  </a:lnTo>
                  <a:lnTo>
                    <a:pt x="45454" y="25939"/>
                  </a:lnTo>
                  <a:lnTo>
                    <a:pt x="44747" y="25757"/>
                  </a:lnTo>
                  <a:lnTo>
                    <a:pt x="44587" y="25479"/>
                  </a:lnTo>
                  <a:lnTo>
                    <a:pt x="45497" y="25179"/>
                  </a:lnTo>
                  <a:lnTo>
                    <a:pt x="45711" y="24398"/>
                  </a:lnTo>
                  <a:lnTo>
                    <a:pt x="46246" y="25211"/>
                  </a:lnTo>
                  <a:lnTo>
                    <a:pt x="46781" y="25211"/>
                  </a:lnTo>
                  <a:close/>
                  <a:moveTo>
                    <a:pt x="48312" y="26442"/>
                  </a:moveTo>
                  <a:lnTo>
                    <a:pt x="47863" y="26881"/>
                  </a:lnTo>
                  <a:lnTo>
                    <a:pt x="46867" y="26678"/>
                  </a:lnTo>
                  <a:lnTo>
                    <a:pt x="46867" y="26656"/>
                  </a:lnTo>
                  <a:lnTo>
                    <a:pt x="46856" y="26656"/>
                  </a:lnTo>
                  <a:lnTo>
                    <a:pt x="46642" y="25661"/>
                  </a:lnTo>
                  <a:lnTo>
                    <a:pt x="47092" y="25211"/>
                  </a:lnTo>
                  <a:lnTo>
                    <a:pt x="48312" y="25211"/>
                  </a:lnTo>
                  <a:close/>
                  <a:moveTo>
                    <a:pt x="49244" y="25511"/>
                  </a:moveTo>
                  <a:lnTo>
                    <a:pt x="48526" y="26217"/>
                  </a:lnTo>
                  <a:lnTo>
                    <a:pt x="48526" y="25211"/>
                  </a:lnTo>
                  <a:lnTo>
                    <a:pt x="48944" y="25211"/>
                  </a:lnTo>
                  <a:close/>
                  <a:moveTo>
                    <a:pt x="50261" y="24997"/>
                  </a:moveTo>
                  <a:lnTo>
                    <a:pt x="49757" y="24997"/>
                  </a:lnTo>
                  <a:lnTo>
                    <a:pt x="49393" y="25350"/>
                  </a:lnTo>
                  <a:lnTo>
                    <a:pt x="49040" y="24997"/>
                  </a:lnTo>
                  <a:lnTo>
                    <a:pt x="48526" y="24997"/>
                  </a:lnTo>
                  <a:lnTo>
                    <a:pt x="48526" y="24483"/>
                  </a:lnTo>
                  <a:lnTo>
                    <a:pt x="48173" y="24130"/>
                  </a:lnTo>
                  <a:lnTo>
                    <a:pt x="48526" y="23766"/>
                  </a:lnTo>
                  <a:lnTo>
                    <a:pt x="48526" y="23263"/>
                  </a:lnTo>
                  <a:lnTo>
                    <a:pt x="49040" y="23263"/>
                  </a:lnTo>
                  <a:lnTo>
                    <a:pt x="49393" y="22899"/>
                  </a:lnTo>
                  <a:lnTo>
                    <a:pt x="49757" y="23263"/>
                  </a:lnTo>
                  <a:lnTo>
                    <a:pt x="50261" y="23263"/>
                  </a:lnTo>
                  <a:lnTo>
                    <a:pt x="50261" y="23766"/>
                  </a:lnTo>
                  <a:lnTo>
                    <a:pt x="50624" y="24130"/>
                  </a:lnTo>
                  <a:lnTo>
                    <a:pt x="50261" y="24483"/>
                  </a:lnTo>
                  <a:lnTo>
                    <a:pt x="50261" y="24997"/>
                  </a:lnTo>
                  <a:close/>
                  <a:moveTo>
                    <a:pt x="51481" y="24997"/>
                  </a:moveTo>
                  <a:lnTo>
                    <a:pt x="50485" y="24997"/>
                  </a:lnTo>
                  <a:lnTo>
                    <a:pt x="50485" y="24580"/>
                  </a:lnTo>
                  <a:lnTo>
                    <a:pt x="50774" y="24280"/>
                  </a:lnTo>
                  <a:close/>
                  <a:moveTo>
                    <a:pt x="51791" y="23263"/>
                  </a:moveTo>
                  <a:lnTo>
                    <a:pt x="52423" y="23263"/>
                  </a:lnTo>
                  <a:lnTo>
                    <a:pt x="52990" y="24130"/>
                  </a:lnTo>
                  <a:lnTo>
                    <a:pt x="52423" y="24997"/>
                  </a:lnTo>
                  <a:lnTo>
                    <a:pt x="51791" y="24997"/>
                  </a:lnTo>
                  <a:lnTo>
                    <a:pt x="50935" y="24130"/>
                  </a:lnTo>
                  <a:close/>
                  <a:moveTo>
                    <a:pt x="51481" y="23263"/>
                  </a:moveTo>
                  <a:lnTo>
                    <a:pt x="50774" y="23969"/>
                  </a:lnTo>
                  <a:lnTo>
                    <a:pt x="50485" y="23680"/>
                  </a:lnTo>
                  <a:lnTo>
                    <a:pt x="50485" y="23263"/>
                  </a:lnTo>
                  <a:close/>
                  <a:moveTo>
                    <a:pt x="52145" y="22599"/>
                  </a:moveTo>
                  <a:lnTo>
                    <a:pt x="51706" y="23049"/>
                  </a:lnTo>
                  <a:lnTo>
                    <a:pt x="50485" y="23049"/>
                  </a:lnTo>
                  <a:lnTo>
                    <a:pt x="50485" y="21818"/>
                  </a:lnTo>
                  <a:lnTo>
                    <a:pt x="50924" y="21379"/>
                  </a:lnTo>
                  <a:lnTo>
                    <a:pt x="51920" y="21582"/>
                  </a:lnTo>
                  <a:lnTo>
                    <a:pt x="51920" y="21604"/>
                  </a:lnTo>
                  <a:lnTo>
                    <a:pt x="51941" y="21604"/>
                  </a:lnTo>
                  <a:close/>
                  <a:moveTo>
                    <a:pt x="51941" y="19987"/>
                  </a:moveTo>
                  <a:lnTo>
                    <a:pt x="51406" y="20522"/>
                  </a:lnTo>
                  <a:lnTo>
                    <a:pt x="51920" y="21036"/>
                  </a:lnTo>
                  <a:lnTo>
                    <a:pt x="51920" y="21357"/>
                  </a:lnTo>
                  <a:lnTo>
                    <a:pt x="50849" y="21133"/>
                  </a:lnTo>
                  <a:lnTo>
                    <a:pt x="50485" y="21507"/>
                  </a:lnTo>
                  <a:lnTo>
                    <a:pt x="50485" y="20983"/>
                  </a:lnTo>
                  <a:lnTo>
                    <a:pt x="49661" y="20447"/>
                  </a:lnTo>
                  <a:lnTo>
                    <a:pt x="50442" y="20233"/>
                  </a:lnTo>
                  <a:lnTo>
                    <a:pt x="50742" y="19323"/>
                  </a:lnTo>
                  <a:lnTo>
                    <a:pt x="51021" y="19484"/>
                  </a:lnTo>
                  <a:lnTo>
                    <a:pt x="51213" y="20191"/>
                  </a:lnTo>
                  <a:close/>
                  <a:moveTo>
                    <a:pt x="52252" y="19677"/>
                  </a:moveTo>
                  <a:lnTo>
                    <a:pt x="51363" y="19912"/>
                  </a:lnTo>
                  <a:lnTo>
                    <a:pt x="51213" y="19345"/>
                  </a:lnTo>
                  <a:lnTo>
                    <a:pt x="50828" y="19120"/>
                  </a:lnTo>
                  <a:lnTo>
                    <a:pt x="51053" y="18745"/>
                  </a:lnTo>
                  <a:lnTo>
                    <a:pt x="50892" y="18167"/>
                  </a:lnTo>
                  <a:lnTo>
                    <a:pt x="51781" y="17921"/>
                  </a:lnTo>
                  <a:lnTo>
                    <a:pt x="53536" y="18392"/>
                  </a:lnTo>
                  <a:close/>
                  <a:moveTo>
                    <a:pt x="54189" y="19163"/>
                  </a:moveTo>
                  <a:lnTo>
                    <a:pt x="52680" y="19570"/>
                  </a:lnTo>
                  <a:lnTo>
                    <a:pt x="53782" y="18456"/>
                  </a:lnTo>
                  <a:lnTo>
                    <a:pt x="54328" y="18606"/>
                  </a:lnTo>
                  <a:close/>
                  <a:moveTo>
                    <a:pt x="54125" y="17814"/>
                  </a:moveTo>
                  <a:lnTo>
                    <a:pt x="53718" y="18221"/>
                  </a:lnTo>
                  <a:lnTo>
                    <a:pt x="52209" y="17814"/>
                  </a:lnTo>
                  <a:lnTo>
                    <a:pt x="53718" y="17407"/>
                  </a:lnTo>
                  <a:close/>
                  <a:moveTo>
                    <a:pt x="52252" y="15951"/>
                  </a:moveTo>
                  <a:lnTo>
                    <a:pt x="53536" y="17225"/>
                  </a:lnTo>
                  <a:lnTo>
                    <a:pt x="51781" y="17696"/>
                  </a:lnTo>
                  <a:lnTo>
                    <a:pt x="50892" y="17461"/>
                  </a:lnTo>
                  <a:lnTo>
                    <a:pt x="51053" y="16883"/>
                  </a:lnTo>
                  <a:lnTo>
                    <a:pt x="50828" y="16508"/>
                  </a:lnTo>
                  <a:lnTo>
                    <a:pt x="51213" y="16283"/>
                  </a:lnTo>
                  <a:lnTo>
                    <a:pt x="51363" y="15705"/>
                  </a:lnTo>
                  <a:close/>
                  <a:moveTo>
                    <a:pt x="51920" y="14592"/>
                  </a:moveTo>
                  <a:lnTo>
                    <a:pt x="51406" y="15095"/>
                  </a:lnTo>
                  <a:lnTo>
                    <a:pt x="51941" y="15641"/>
                  </a:lnTo>
                  <a:lnTo>
                    <a:pt x="51213" y="15438"/>
                  </a:lnTo>
                  <a:lnTo>
                    <a:pt x="51021" y="16144"/>
                  </a:lnTo>
                  <a:lnTo>
                    <a:pt x="50742" y="16305"/>
                  </a:lnTo>
                  <a:lnTo>
                    <a:pt x="50442" y="15395"/>
                  </a:lnTo>
                  <a:lnTo>
                    <a:pt x="49661" y="15181"/>
                  </a:lnTo>
                  <a:lnTo>
                    <a:pt x="50485" y="14645"/>
                  </a:lnTo>
                  <a:lnTo>
                    <a:pt x="50485" y="14121"/>
                  </a:lnTo>
                  <a:lnTo>
                    <a:pt x="50849" y="14485"/>
                  </a:lnTo>
                  <a:lnTo>
                    <a:pt x="51920" y="14260"/>
                  </a:lnTo>
                  <a:close/>
                  <a:moveTo>
                    <a:pt x="50774" y="11648"/>
                  </a:moveTo>
                  <a:lnTo>
                    <a:pt x="51492" y="12365"/>
                  </a:lnTo>
                  <a:lnTo>
                    <a:pt x="50485" y="12365"/>
                  </a:lnTo>
                  <a:lnTo>
                    <a:pt x="50485" y="11948"/>
                  </a:lnTo>
                  <a:close/>
                  <a:moveTo>
                    <a:pt x="49843" y="12579"/>
                  </a:moveTo>
                  <a:lnTo>
                    <a:pt x="50261" y="12579"/>
                  </a:lnTo>
                  <a:lnTo>
                    <a:pt x="50261" y="13586"/>
                  </a:lnTo>
                  <a:lnTo>
                    <a:pt x="49554" y="12879"/>
                  </a:lnTo>
                  <a:close/>
                  <a:moveTo>
                    <a:pt x="48526" y="12579"/>
                  </a:moveTo>
                  <a:lnTo>
                    <a:pt x="48944" y="12579"/>
                  </a:lnTo>
                  <a:lnTo>
                    <a:pt x="49244" y="12879"/>
                  </a:lnTo>
                  <a:lnTo>
                    <a:pt x="48526" y="13586"/>
                  </a:lnTo>
                  <a:close/>
                  <a:moveTo>
                    <a:pt x="45807" y="11498"/>
                  </a:moveTo>
                  <a:lnTo>
                    <a:pt x="46364" y="10631"/>
                  </a:lnTo>
                  <a:lnTo>
                    <a:pt x="46995" y="10631"/>
                  </a:lnTo>
                  <a:lnTo>
                    <a:pt x="47863" y="11498"/>
                  </a:lnTo>
                  <a:lnTo>
                    <a:pt x="46995" y="12365"/>
                  </a:lnTo>
                  <a:lnTo>
                    <a:pt x="46364" y="12365"/>
                  </a:lnTo>
                  <a:close/>
                  <a:moveTo>
                    <a:pt x="46246" y="12579"/>
                  </a:moveTo>
                  <a:lnTo>
                    <a:pt x="46781" y="12579"/>
                  </a:lnTo>
                  <a:lnTo>
                    <a:pt x="46407" y="12954"/>
                  </a:lnTo>
                  <a:lnTo>
                    <a:pt x="46621" y="13992"/>
                  </a:lnTo>
                  <a:lnTo>
                    <a:pt x="45593" y="13778"/>
                  </a:lnTo>
                  <a:lnTo>
                    <a:pt x="45240" y="14067"/>
                  </a:lnTo>
                  <a:lnTo>
                    <a:pt x="45325" y="13618"/>
                  </a:lnTo>
                  <a:lnTo>
                    <a:pt x="44619" y="12836"/>
                  </a:lnTo>
                  <a:lnTo>
                    <a:pt x="45497" y="12547"/>
                  </a:lnTo>
                  <a:lnTo>
                    <a:pt x="45711" y="11766"/>
                  </a:lnTo>
                  <a:close/>
                  <a:moveTo>
                    <a:pt x="44490" y="10353"/>
                  </a:moveTo>
                  <a:lnTo>
                    <a:pt x="45315" y="10620"/>
                  </a:lnTo>
                  <a:lnTo>
                    <a:pt x="45550" y="11477"/>
                  </a:lnTo>
                  <a:lnTo>
                    <a:pt x="45540" y="11498"/>
                  </a:lnTo>
                  <a:lnTo>
                    <a:pt x="45550" y="11519"/>
                  </a:lnTo>
                  <a:lnTo>
                    <a:pt x="45315" y="12376"/>
                  </a:lnTo>
                  <a:lnTo>
                    <a:pt x="44480" y="12654"/>
                  </a:lnTo>
                  <a:lnTo>
                    <a:pt x="43945" y="11787"/>
                  </a:lnTo>
                  <a:close/>
                  <a:moveTo>
                    <a:pt x="43977" y="10074"/>
                  </a:moveTo>
                  <a:lnTo>
                    <a:pt x="44287" y="10256"/>
                  </a:lnTo>
                  <a:lnTo>
                    <a:pt x="43805" y="11552"/>
                  </a:lnTo>
                  <a:lnTo>
                    <a:pt x="43206" y="10577"/>
                  </a:lnTo>
                  <a:lnTo>
                    <a:pt x="43420" y="10224"/>
                  </a:lnTo>
                  <a:close/>
                  <a:moveTo>
                    <a:pt x="42928" y="10117"/>
                  </a:moveTo>
                  <a:lnTo>
                    <a:pt x="43077" y="9528"/>
                  </a:lnTo>
                  <a:lnTo>
                    <a:pt x="43238" y="10117"/>
                  </a:lnTo>
                  <a:lnTo>
                    <a:pt x="43077" y="10374"/>
                  </a:lnTo>
                  <a:close/>
                  <a:moveTo>
                    <a:pt x="41868" y="10256"/>
                  </a:moveTo>
                  <a:lnTo>
                    <a:pt x="42178" y="10074"/>
                  </a:lnTo>
                  <a:lnTo>
                    <a:pt x="42735" y="10224"/>
                  </a:lnTo>
                  <a:lnTo>
                    <a:pt x="42949" y="10577"/>
                  </a:lnTo>
                  <a:lnTo>
                    <a:pt x="42349" y="11552"/>
                  </a:lnTo>
                  <a:close/>
                  <a:moveTo>
                    <a:pt x="40615" y="11498"/>
                  </a:moveTo>
                  <a:lnTo>
                    <a:pt x="40605" y="11477"/>
                  </a:lnTo>
                  <a:lnTo>
                    <a:pt x="40840" y="10620"/>
                  </a:lnTo>
                  <a:lnTo>
                    <a:pt x="41664" y="10353"/>
                  </a:lnTo>
                  <a:lnTo>
                    <a:pt x="42210" y="11787"/>
                  </a:lnTo>
                  <a:lnTo>
                    <a:pt x="41686" y="12654"/>
                  </a:lnTo>
                  <a:lnTo>
                    <a:pt x="40840" y="12376"/>
                  </a:lnTo>
                  <a:lnTo>
                    <a:pt x="40605" y="11519"/>
                  </a:lnTo>
                  <a:close/>
                  <a:moveTo>
                    <a:pt x="40444" y="11766"/>
                  </a:moveTo>
                  <a:lnTo>
                    <a:pt x="40658" y="12547"/>
                  </a:lnTo>
                  <a:lnTo>
                    <a:pt x="41536" y="12836"/>
                  </a:lnTo>
                  <a:lnTo>
                    <a:pt x="40840" y="13618"/>
                  </a:lnTo>
                  <a:lnTo>
                    <a:pt x="40915" y="14067"/>
                  </a:lnTo>
                  <a:lnTo>
                    <a:pt x="40562" y="13778"/>
                  </a:lnTo>
                  <a:lnTo>
                    <a:pt x="39534" y="13992"/>
                  </a:lnTo>
                  <a:lnTo>
                    <a:pt x="39759" y="12954"/>
                  </a:lnTo>
                  <a:lnTo>
                    <a:pt x="39384" y="12579"/>
                  </a:lnTo>
                  <a:lnTo>
                    <a:pt x="39909" y="12579"/>
                  </a:lnTo>
                  <a:close/>
                  <a:moveTo>
                    <a:pt x="39159" y="10631"/>
                  </a:moveTo>
                  <a:lnTo>
                    <a:pt x="39791" y="10631"/>
                  </a:lnTo>
                  <a:lnTo>
                    <a:pt x="40358" y="11498"/>
                  </a:lnTo>
                  <a:lnTo>
                    <a:pt x="39791" y="12365"/>
                  </a:lnTo>
                  <a:lnTo>
                    <a:pt x="39159" y="12365"/>
                  </a:lnTo>
                  <a:lnTo>
                    <a:pt x="38292" y="11498"/>
                  </a:lnTo>
                  <a:close/>
                  <a:moveTo>
                    <a:pt x="37843" y="10631"/>
                  </a:moveTo>
                  <a:lnTo>
                    <a:pt x="38849" y="10631"/>
                  </a:lnTo>
                  <a:lnTo>
                    <a:pt x="38142" y="11337"/>
                  </a:lnTo>
                  <a:lnTo>
                    <a:pt x="37843" y="11048"/>
                  </a:lnTo>
                  <a:close/>
                  <a:moveTo>
                    <a:pt x="37843" y="11948"/>
                  </a:moveTo>
                  <a:lnTo>
                    <a:pt x="38142" y="11648"/>
                  </a:lnTo>
                  <a:lnTo>
                    <a:pt x="38849" y="12365"/>
                  </a:lnTo>
                  <a:lnTo>
                    <a:pt x="37843" y="12365"/>
                  </a:lnTo>
                  <a:close/>
                  <a:moveTo>
                    <a:pt x="37211" y="12579"/>
                  </a:moveTo>
                  <a:lnTo>
                    <a:pt x="37629" y="12579"/>
                  </a:lnTo>
                  <a:lnTo>
                    <a:pt x="37629" y="13586"/>
                  </a:lnTo>
                  <a:lnTo>
                    <a:pt x="36922" y="12879"/>
                  </a:lnTo>
                  <a:close/>
                  <a:moveTo>
                    <a:pt x="35894" y="12579"/>
                  </a:moveTo>
                  <a:lnTo>
                    <a:pt x="36312" y="12579"/>
                  </a:lnTo>
                  <a:lnTo>
                    <a:pt x="36612" y="12879"/>
                  </a:lnTo>
                  <a:lnTo>
                    <a:pt x="35894" y="13586"/>
                  </a:lnTo>
                  <a:close/>
                  <a:moveTo>
                    <a:pt x="33614" y="12579"/>
                  </a:moveTo>
                  <a:lnTo>
                    <a:pt x="34149" y="12579"/>
                  </a:lnTo>
                  <a:lnTo>
                    <a:pt x="33775" y="12954"/>
                  </a:lnTo>
                  <a:lnTo>
                    <a:pt x="34000" y="14024"/>
                  </a:lnTo>
                  <a:lnTo>
                    <a:pt x="33678" y="14024"/>
                  </a:lnTo>
                  <a:lnTo>
                    <a:pt x="33165" y="13511"/>
                  </a:lnTo>
                  <a:lnTo>
                    <a:pt x="32619" y="14046"/>
                  </a:lnTo>
                  <a:lnTo>
                    <a:pt x="32822" y="13307"/>
                  </a:lnTo>
                  <a:lnTo>
                    <a:pt x="32115" y="13125"/>
                  </a:lnTo>
                  <a:lnTo>
                    <a:pt x="31955" y="12847"/>
                  </a:lnTo>
                  <a:lnTo>
                    <a:pt x="32865" y="12547"/>
                  </a:lnTo>
                  <a:lnTo>
                    <a:pt x="33079" y="11766"/>
                  </a:lnTo>
                  <a:close/>
                  <a:moveTo>
                    <a:pt x="31848" y="10342"/>
                  </a:moveTo>
                  <a:lnTo>
                    <a:pt x="32683" y="10620"/>
                  </a:lnTo>
                  <a:lnTo>
                    <a:pt x="32918" y="11477"/>
                  </a:lnTo>
                  <a:lnTo>
                    <a:pt x="32908" y="11498"/>
                  </a:lnTo>
                  <a:lnTo>
                    <a:pt x="32918" y="11519"/>
                  </a:lnTo>
                  <a:lnTo>
                    <a:pt x="32683" y="12376"/>
                  </a:lnTo>
                  <a:lnTo>
                    <a:pt x="31859" y="12643"/>
                  </a:lnTo>
                  <a:lnTo>
                    <a:pt x="31313" y="11198"/>
                  </a:lnTo>
                  <a:close/>
                  <a:moveTo>
                    <a:pt x="31634" y="10278"/>
                  </a:moveTo>
                  <a:lnTo>
                    <a:pt x="31216" y="10941"/>
                  </a:lnTo>
                  <a:lnTo>
                    <a:pt x="30874" y="10021"/>
                  </a:lnTo>
                  <a:close/>
                  <a:moveTo>
                    <a:pt x="30392" y="9678"/>
                  </a:moveTo>
                  <a:lnTo>
                    <a:pt x="30381" y="9678"/>
                  </a:lnTo>
                  <a:lnTo>
                    <a:pt x="30445" y="9507"/>
                  </a:lnTo>
                  <a:lnTo>
                    <a:pt x="30510" y="9678"/>
                  </a:lnTo>
                  <a:lnTo>
                    <a:pt x="30510" y="9678"/>
                  </a:lnTo>
                  <a:lnTo>
                    <a:pt x="30595" y="9924"/>
                  </a:lnTo>
                  <a:lnTo>
                    <a:pt x="30606" y="9935"/>
                  </a:lnTo>
                  <a:lnTo>
                    <a:pt x="30606" y="9935"/>
                  </a:lnTo>
                  <a:lnTo>
                    <a:pt x="31077" y="11177"/>
                  </a:lnTo>
                  <a:lnTo>
                    <a:pt x="30445" y="12205"/>
                  </a:lnTo>
                  <a:lnTo>
                    <a:pt x="29825" y="11177"/>
                  </a:lnTo>
                  <a:lnTo>
                    <a:pt x="30285" y="9935"/>
                  </a:lnTo>
                  <a:lnTo>
                    <a:pt x="30285" y="9935"/>
                  </a:lnTo>
                  <a:lnTo>
                    <a:pt x="30296" y="9914"/>
                  </a:lnTo>
                  <a:lnTo>
                    <a:pt x="30392" y="9678"/>
                  </a:lnTo>
                  <a:close/>
                  <a:moveTo>
                    <a:pt x="30017" y="10021"/>
                  </a:moveTo>
                  <a:lnTo>
                    <a:pt x="29675" y="10941"/>
                  </a:lnTo>
                  <a:lnTo>
                    <a:pt x="29268" y="10278"/>
                  </a:lnTo>
                  <a:close/>
                  <a:moveTo>
                    <a:pt x="27983" y="11498"/>
                  </a:moveTo>
                  <a:lnTo>
                    <a:pt x="27973" y="11477"/>
                  </a:lnTo>
                  <a:lnTo>
                    <a:pt x="28208" y="10620"/>
                  </a:lnTo>
                  <a:lnTo>
                    <a:pt x="29054" y="10342"/>
                  </a:lnTo>
                  <a:lnTo>
                    <a:pt x="29578" y="11198"/>
                  </a:lnTo>
                  <a:lnTo>
                    <a:pt x="29032" y="12643"/>
                  </a:lnTo>
                  <a:lnTo>
                    <a:pt x="28208" y="12376"/>
                  </a:lnTo>
                  <a:lnTo>
                    <a:pt x="27973" y="11519"/>
                  </a:lnTo>
                  <a:close/>
                  <a:moveTo>
                    <a:pt x="27812" y="11766"/>
                  </a:moveTo>
                  <a:lnTo>
                    <a:pt x="28026" y="12547"/>
                  </a:lnTo>
                  <a:lnTo>
                    <a:pt x="28936" y="12847"/>
                  </a:lnTo>
                  <a:lnTo>
                    <a:pt x="28775" y="13125"/>
                  </a:lnTo>
                  <a:lnTo>
                    <a:pt x="28069" y="13307"/>
                  </a:lnTo>
                  <a:lnTo>
                    <a:pt x="28272" y="14046"/>
                  </a:lnTo>
                  <a:lnTo>
                    <a:pt x="27737" y="13511"/>
                  </a:lnTo>
                  <a:lnTo>
                    <a:pt x="27223" y="14024"/>
                  </a:lnTo>
                  <a:lnTo>
                    <a:pt x="26902" y="14024"/>
                  </a:lnTo>
                  <a:lnTo>
                    <a:pt x="27127" y="12954"/>
                  </a:lnTo>
                  <a:lnTo>
                    <a:pt x="26752" y="12579"/>
                  </a:lnTo>
                  <a:lnTo>
                    <a:pt x="27277" y="12579"/>
                  </a:lnTo>
                  <a:close/>
                  <a:moveTo>
                    <a:pt x="26527" y="10631"/>
                  </a:moveTo>
                  <a:lnTo>
                    <a:pt x="27159" y="10631"/>
                  </a:lnTo>
                  <a:lnTo>
                    <a:pt x="27726" y="11498"/>
                  </a:lnTo>
                  <a:lnTo>
                    <a:pt x="27159" y="12365"/>
                  </a:lnTo>
                  <a:lnTo>
                    <a:pt x="26527" y="12365"/>
                  </a:lnTo>
                  <a:lnTo>
                    <a:pt x="25660" y="11498"/>
                  </a:lnTo>
                  <a:close/>
                  <a:moveTo>
                    <a:pt x="25211" y="10631"/>
                  </a:moveTo>
                  <a:lnTo>
                    <a:pt x="26217" y="10631"/>
                  </a:lnTo>
                  <a:lnTo>
                    <a:pt x="25510" y="11337"/>
                  </a:lnTo>
                  <a:lnTo>
                    <a:pt x="25211" y="11048"/>
                  </a:lnTo>
                  <a:close/>
                  <a:moveTo>
                    <a:pt x="22042" y="10631"/>
                  </a:moveTo>
                  <a:lnTo>
                    <a:pt x="23048" y="10631"/>
                  </a:lnTo>
                  <a:lnTo>
                    <a:pt x="23048" y="11048"/>
                  </a:lnTo>
                  <a:lnTo>
                    <a:pt x="22749" y="11337"/>
                  </a:lnTo>
                  <a:close/>
                  <a:moveTo>
                    <a:pt x="20533" y="11498"/>
                  </a:moveTo>
                  <a:lnTo>
                    <a:pt x="21100" y="10631"/>
                  </a:lnTo>
                  <a:lnTo>
                    <a:pt x="21732" y="10631"/>
                  </a:lnTo>
                  <a:lnTo>
                    <a:pt x="22599" y="11498"/>
                  </a:lnTo>
                  <a:lnTo>
                    <a:pt x="21732" y="12365"/>
                  </a:lnTo>
                  <a:lnTo>
                    <a:pt x="21100" y="12365"/>
                  </a:lnTo>
                  <a:close/>
                  <a:moveTo>
                    <a:pt x="20982" y="12579"/>
                  </a:moveTo>
                  <a:lnTo>
                    <a:pt x="21517" y="12579"/>
                  </a:lnTo>
                  <a:lnTo>
                    <a:pt x="21143" y="12954"/>
                  </a:lnTo>
                  <a:lnTo>
                    <a:pt x="21357" y="13992"/>
                  </a:lnTo>
                  <a:lnTo>
                    <a:pt x="20329" y="13778"/>
                  </a:lnTo>
                  <a:lnTo>
                    <a:pt x="19976" y="14067"/>
                  </a:lnTo>
                  <a:lnTo>
                    <a:pt x="20051" y="13618"/>
                  </a:lnTo>
                  <a:lnTo>
                    <a:pt x="19355" y="12836"/>
                  </a:lnTo>
                  <a:lnTo>
                    <a:pt x="20233" y="12547"/>
                  </a:lnTo>
                  <a:lnTo>
                    <a:pt x="20447" y="11766"/>
                  </a:lnTo>
                  <a:close/>
                  <a:moveTo>
                    <a:pt x="19227" y="10353"/>
                  </a:moveTo>
                  <a:lnTo>
                    <a:pt x="20051" y="10620"/>
                  </a:lnTo>
                  <a:lnTo>
                    <a:pt x="20286" y="11477"/>
                  </a:lnTo>
                  <a:lnTo>
                    <a:pt x="20276" y="11498"/>
                  </a:lnTo>
                  <a:lnTo>
                    <a:pt x="20286" y="11519"/>
                  </a:lnTo>
                  <a:lnTo>
                    <a:pt x="20051" y="12376"/>
                  </a:lnTo>
                  <a:lnTo>
                    <a:pt x="19205" y="12654"/>
                  </a:lnTo>
                  <a:lnTo>
                    <a:pt x="18681" y="11787"/>
                  </a:lnTo>
                  <a:close/>
                  <a:moveTo>
                    <a:pt x="18713" y="10074"/>
                  </a:moveTo>
                  <a:lnTo>
                    <a:pt x="19023" y="10256"/>
                  </a:lnTo>
                  <a:lnTo>
                    <a:pt x="18541" y="11552"/>
                  </a:lnTo>
                  <a:lnTo>
                    <a:pt x="17942" y="10577"/>
                  </a:lnTo>
                  <a:lnTo>
                    <a:pt x="18156" y="10224"/>
                  </a:lnTo>
                  <a:close/>
                  <a:moveTo>
                    <a:pt x="17653" y="10117"/>
                  </a:moveTo>
                  <a:lnTo>
                    <a:pt x="17813" y="9528"/>
                  </a:lnTo>
                  <a:lnTo>
                    <a:pt x="17974" y="10117"/>
                  </a:lnTo>
                  <a:lnTo>
                    <a:pt x="17813" y="10374"/>
                  </a:lnTo>
                  <a:close/>
                  <a:moveTo>
                    <a:pt x="16604" y="10256"/>
                  </a:moveTo>
                  <a:lnTo>
                    <a:pt x="16914" y="10074"/>
                  </a:lnTo>
                  <a:lnTo>
                    <a:pt x="17471" y="10224"/>
                  </a:lnTo>
                  <a:lnTo>
                    <a:pt x="17685" y="10577"/>
                  </a:lnTo>
                  <a:lnTo>
                    <a:pt x="17086" y="11552"/>
                  </a:lnTo>
                  <a:close/>
                  <a:moveTo>
                    <a:pt x="15351" y="11498"/>
                  </a:moveTo>
                  <a:lnTo>
                    <a:pt x="15341" y="11477"/>
                  </a:lnTo>
                  <a:lnTo>
                    <a:pt x="15576" y="10620"/>
                  </a:lnTo>
                  <a:lnTo>
                    <a:pt x="16400" y="10353"/>
                  </a:lnTo>
                  <a:lnTo>
                    <a:pt x="16946" y="11787"/>
                  </a:lnTo>
                  <a:lnTo>
                    <a:pt x="16422" y="12654"/>
                  </a:lnTo>
                  <a:lnTo>
                    <a:pt x="15576" y="12376"/>
                  </a:lnTo>
                  <a:lnTo>
                    <a:pt x="15341" y="11519"/>
                  </a:lnTo>
                  <a:close/>
                  <a:moveTo>
                    <a:pt x="15180" y="11766"/>
                  </a:moveTo>
                  <a:lnTo>
                    <a:pt x="15394" y="12547"/>
                  </a:lnTo>
                  <a:lnTo>
                    <a:pt x="16272" y="12836"/>
                  </a:lnTo>
                  <a:lnTo>
                    <a:pt x="15576" y="13618"/>
                  </a:lnTo>
                  <a:lnTo>
                    <a:pt x="15651" y="14067"/>
                  </a:lnTo>
                  <a:lnTo>
                    <a:pt x="15298" y="13778"/>
                  </a:lnTo>
                  <a:lnTo>
                    <a:pt x="14270" y="13992"/>
                  </a:lnTo>
                  <a:lnTo>
                    <a:pt x="14495" y="12954"/>
                  </a:lnTo>
                  <a:lnTo>
                    <a:pt x="14120" y="12579"/>
                  </a:lnTo>
                  <a:lnTo>
                    <a:pt x="14645" y="12579"/>
                  </a:lnTo>
                  <a:close/>
                  <a:moveTo>
                    <a:pt x="13895" y="10631"/>
                  </a:moveTo>
                  <a:lnTo>
                    <a:pt x="14527" y="10631"/>
                  </a:lnTo>
                  <a:lnTo>
                    <a:pt x="15094" y="11498"/>
                  </a:lnTo>
                  <a:lnTo>
                    <a:pt x="14527" y="12365"/>
                  </a:lnTo>
                  <a:lnTo>
                    <a:pt x="13895" y="12365"/>
                  </a:lnTo>
                  <a:lnTo>
                    <a:pt x="13028" y="11498"/>
                  </a:lnTo>
                  <a:close/>
                  <a:moveTo>
                    <a:pt x="12579" y="10631"/>
                  </a:moveTo>
                  <a:lnTo>
                    <a:pt x="13585" y="10631"/>
                  </a:lnTo>
                  <a:lnTo>
                    <a:pt x="12878" y="11337"/>
                  </a:lnTo>
                  <a:lnTo>
                    <a:pt x="12579" y="11048"/>
                  </a:lnTo>
                  <a:close/>
                  <a:moveTo>
                    <a:pt x="12579" y="11948"/>
                  </a:moveTo>
                  <a:lnTo>
                    <a:pt x="12878" y="11648"/>
                  </a:lnTo>
                  <a:lnTo>
                    <a:pt x="13585" y="12365"/>
                  </a:lnTo>
                  <a:lnTo>
                    <a:pt x="12579" y="12365"/>
                  </a:lnTo>
                  <a:close/>
                  <a:moveTo>
                    <a:pt x="11947" y="12579"/>
                  </a:moveTo>
                  <a:lnTo>
                    <a:pt x="12365" y="12579"/>
                  </a:lnTo>
                  <a:lnTo>
                    <a:pt x="12365" y="13586"/>
                  </a:lnTo>
                  <a:lnTo>
                    <a:pt x="11658" y="12879"/>
                  </a:lnTo>
                  <a:close/>
                  <a:moveTo>
                    <a:pt x="10630" y="14528"/>
                  </a:moveTo>
                  <a:lnTo>
                    <a:pt x="10630" y="13896"/>
                  </a:lnTo>
                  <a:lnTo>
                    <a:pt x="11498" y="13029"/>
                  </a:lnTo>
                  <a:lnTo>
                    <a:pt x="12365" y="13896"/>
                  </a:lnTo>
                  <a:lnTo>
                    <a:pt x="12365" y="14528"/>
                  </a:lnTo>
                  <a:lnTo>
                    <a:pt x="11498" y="15095"/>
                  </a:lnTo>
                  <a:close/>
                  <a:moveTo>
                    <a:pt x="10352" y="16401"/>
                  </a:moveTo>
                  <a:lnTo>
                    <a:pt x="10620" y="15577"/>
                  </a:lnTo>
                  <a:lnTo>
                    <a:pt x="11476" y="15341"/>
                  </a:lnTo>
                  <a:lnTo>
                    <a:pt x="11498" y="15352"/>
                  </a:lnTo>
                  <a:lnTo>
                    <a:pt x="11519" y="15341"/>
                  </a:lnTo>
                  <a:lnTo>
                    <a:pt x="12375" y="15577"/>
                  </a:lnTo>
                  <a:lnTo>
                    <a:pt x="12654" y="16412"/>
                  </a:lnTo>
                  <a:lnTo>
                    <a:pt x="11787" y="16947"/>
                  </a:lnTo>
                  <a:close/>
                  <a:moveTo>
                    <a:pt x="10256" y="16604"/>
                  </a:moveTo>
                  <a:lnTo>
                    <a:pt x="11551" y="17086"/>
                  </a:lnTo>
                  <a:lnTo>
                    <a:pt x="10577" y="17686"/>
                  </a:lnTo>
                  <a:lnTo>
                    <a:pt x="10224" y="17471"/>
                  </a:lnTo>
                  <a:lnTo>
                    <a:pt x="10084" y="16915"/>
                  </a:lnTo>
                  <a:close/>
                  <a:moveTo>
                    <a:pt x="9528" y="17814"/>
                  </a:moveTo>
                  <a:lnTo>
                    <a:pt x="10117" y="17653"/>
                  </a:lnTo>
                  <a:lnTo>
                    <a:pt x="10373" y="17814"/>
                  </a:lnTo>
                  <a:lnTo>
                    <a:pt x="10117" y="17975"/>
                  </a:lnTo>
                  <a:close/>
                  <a:moveTo>
                    <a:pt x="10256" y="19024"/>
                  </a:moveTo>
                  <a:lnTo>
                    <a:pt x="10084" y="18713"/>
                  </a:lnTo>
                  <a:lnTo>
                    <a:pt x="10224" y="18157"/>
                  </a:lnTo>
                  <a:lnTo>
                    <a:pt x="10577" y="17942"/>
                  </a:lnTo>
                  <a:lnTo>
                    <a:pt x="11551" y="18542"/>
                  </a:lnTo>
                  <a:close/>
                  <a:moveTo>
                    <a:pt x="11476" y="20287"/>
                  </a:moveTo>
                  <a:lnTo>
                    <a:pt x="10620" y="20051"/>
                  </a:lnTo>
                  <a:lnTo>
                    <a:pt x="10352" y="19227"/>
                  </a:lnTo>
                  <a:lnTo>
                    <a:pt x="11787" y="18681"/>
                  </a:lnTo>
                  <a:lnTo>
                    <a:pt x="12654" y="19206"/>
                  </a:lnTo>
                  <a:lnTo>
                    <a:pt x="12375" y="20051"/>
                  </a:lnTo>
                  <a:lnTo>
                    <a:pt x="11519" y="20287"/>
                  </a:lnTo>
                  <a:lnTo>
                    <a:pt x="11498" y="20276"/>
                  </a:lnTo>
                  <a:close/>
                  <a:moveTo>
                    <a:pt x="11048" y="23049"/>
                  </a:moveTo>
                  <a:lnTo>
                    <a:pt x="10630" y="23049"/>
                  </a:lnTo>
                  <a:lnTo>
                    <a:pt x="10630" y="22042"/>
                  </a:lnTo>
                  <a:lnTo>
                    <a:pt x="11348" y="22749"/>
                  </a:lnTo>
                  <a:close/>
                  <a:moveTo>
                    <a:pt x="11947" y="23049"/>
                  </a:moveTo>
                  <a:lnTo>
                    <a:pt x="11647" y="22749"/>
                  </a:lnTo>
                  <a:lnTo>
                    <a:pt x="12365" y="22042"/>
                  </a:lnTo>
                  <a:lnTo>
                    <a:pt x="12365" y="23049"/>
                  </a:lnTo>
                  <a:close/>
                  <a:moveTo>
                    <a:pt x="12579" y="23263"/>
                  </a:moveTo>
                  <a:lnTo>
                    <a:pt x="13585" y="23263"/>
                  </a:lnTo>
                  <a:lnTo>
                    <a:pt x="12878" y="23980"/>
                  </a:lnTo>
                  <a:lnTo>
                    <a:pt x="12579" y="23680"/>
                  </a:lnTo>
                  <a:close/>
                  <a:moveTo>
                    <a:pt x="15094" y="24130"/>
                  </a:moveTo>
                  <a:lnTo>
                    <a:pt x="14527" y="24997"/>
                  </a:lnTo>
                  <a:lnTo>
                    <a:pt x="13895" y="24997"/>
                  </a:lnTo>
                  <a:lnTo>
                    <a:pt x="13028" y="24130"/>
                  </a:lnTo>
                  <a:lnTo>
                    <a:pt x="13895" y="23263"/>
                  </a:lnTo>
                  <a:lnTo>
                    <a:pt x="14527" y="23263"/>
                  </a:lnTo>
                  <a:close/>
                  <a:moveTo>
                    <a:pt x="14645" y="23049"/>
                  </a:moveTo>
                  <a:lnTo>
                    <a:pt x="14120" y="23049"/>
                  </a:lnTo>
                  <a:lnTo>
                    <a:pt x="14495" y="22674"/>
                  </a:lnTo>
                  <a:lnTo>
                    <a:pt x="14270" y="21636"/>
                  </a:lnTo>
                  <a:lnTo>
                    <a:pt x="15298" y="21850"/>
                  </a:lnTo>
                  <a:lnTo>
                    <a:pt x="15651" y="21561"/>
                  </a:lnTo>
                  <a:lnTo>
                    <a:pt x="15576" y="22010"/>
                  </a:lnTo>
                  <a:lnTo>
                    <a:pt x="16272" y="22792"/>
                  </a:lnTo>
                  <a:lnTo>
                    <a:pt x="15394" y="23081"/>
                  </a:lnTo>
                  <a:lnTo>
                    <a:pt x="15180" y="23862"/>
                  </a:lnTo>
                  <a:close/>
                  <a:moveTo>
                    <a:pt x="16400" y="25275"/>
                  </a:moveTo>
                  <a:lnTo>
                    <a:pt x="15576" y="25008"/>
                  </a:lnTo>
                  <a:lnTo>
                    <a:pt x="15341" y="24151"/>
                  </a:lnTo>
                  <a:lnTo>
                    <a:pt x="15351" y="24130"/>
                  </a:lnTo>
                  <a:lnTo>
                    <a:pt x="15341" y="24109"/>
                  </a:lnTo>
                  <a:lnTo>
                    <a:pt x="15576" y="23252"/>
                  </a:lnTo>
                  <a:lnTo>
                    <a:pt x="16422" y="22974"/>
                  </a:lnTo>
                  <a:lnTo>
                    <a:pt x="16946" y="23841"/>
                  </a:lnTo>
                  <a:close/>
                  <a:moveTo>
                    <a:pt x="16914" y="25543"/>
                  </a:moveTo>
                  <a:lnTo>
                    <a:pt x="16604" y="25361"/>
                  </a:lnTo>
                  <a:lnTo>
                    <a:pt x="17086" y="24076"/>
                  </a:lnTo>
                  <a:lnTo>
                    <a:pt x="17685" y="25051"/>
                  </a:lnTo>
                  <a:lnTo>
                    <a:pt x="17471" y="25404"/>
                  </a:lnTo>
                  <a:close/>
                  <a:moveTo>
                    <a:pt x="17974" y="25511"/>
                  </a:moveTo>
                  <a:lnTo>
                    <a:pt x="17813" y="26100"/>
                  </a:lnTo>
                  <a:lnTo>
                    <a:pt x="17653" y="25511"/>
                  </a:lnTo>
                  <a:lnTo>
                    <a:pt x="17813" y="25254"/>
                  </a:lnTo>
                  <a:close/>
                  <a:moveTo>
                    <a:pt x="19023" y="25361"/>
                  </a:moveTo>
                  <a:lnTo>
                    <a:pt x="18713" y="25543"/>
                  </a:lnTo>
                  <a:lnTo>
                    <a:pt x="18156" y="25404"/>
                  </a:lnTo>
                  <a:lnTo>
                    <a:pt x="17942" y="25051"/>
                  </a:lnTo>
                  <a:lnTo>
                    <a:pt x="18541" y="24076"/>
                  </a:lnTo>
                  <a:close/>
                  <a:moveTo>
                    <a:pt x="20276" y="24130"/>
                  </a:moveTo>
                  <a:lnTo>
                    <a:pt x="20286" y="24151"/>
                  </a:lnTo>
                  <a:lnTo>
                    <a:pt x="20051" y="25008"/>
                  </a:lnTo>
                  <a:lnTo>
                    <a:pt x="19227" y="25275"/>
                  </a:lnTo>
                  <a:lnTo>
                    <a:pt x="18681" y="23841"/>
                  </a:lnTo>
                  <a:lnTo>
                    <a:pt x="19205" y="22974"/>
                  </a:lnTo>
                  <a:lnTo>
                    <a:pt x="20051" y="23252"/>
                  </a:lnTo>
                  <a:lnTo>
                    <a:pt x="20286" y="24109"/>
                  </a:lnTo>
                  <a:close/>
                  <a:moveTo>
                    <a:pt x="20447" y="23862"/>
                  </a:moveTo>
                  <a:lnTo>
                    <a:pt x="20233" y="23081"/>
                  </a:lnTo>
                  <a:lnTo>
                    <a:pt x="19355" y="22792"/>
                  </a:lnTo>
                  <a:lnTo>
                    <a:pt x="20051" y="22010"/>
                  </a:lnTo>
                  <a:lnTo>
                    <a:pt x="19976" y="21561"/>
                  </a:lnTo>
                  <a:lnTo>
                    <a:pt x="20329" y="21850"/>
                  </a:lnTo>
                  <a:lnTo>
                    <a:pt x="21357" y="21636"/>
                  </a:lnTo>
                  <a:lnTo>
                    <a:pt x="21143" y="22674"/>
                  </a:lnTo>
                  <a:lnTo>
                    <a:pt x="21507" y="23049"/>
                  </a:lnTo>
                  <a:lnTo>
                    <a:pt x="20982" y="23049"/>
                  </a:lnTo>
                  <a:close/>
                  <a:moveTo>
                    <a:pt x="21732" y="24997"/>
                  </a:moveTo>
                  <a:lnTo>
                    <a:pt x="21100" y="24997"/>
                  </a:lnTo>
                  <a:lnTo>
                    <a:pt x="20533" y="24130"/>
                  </a:lnTo>
                  <a:lnTo>
                    <a:pt x="21100" y="23263"/>
                  </a:lnTo>
                  <a:lnTo>
                    <a:pt x="21732" y="23263"/>
                  </a:lnTo>
                  <a:lnTo>
                    <a:pt x="22599" y="24130"/>
                  </a:lnTo>
                  <a:close/>
                  <a:moveTo>
                    <a:pt x="23048" y="24997"/>
                  </a:moveTo>
                  <a:lnTo>
                    <a:pt x="22042" y="24997"/>
                  </a:lnTo>
                  <a:lnTo>
                    <a:pt x="22749" y="24280"/>
                  </a:lnTo>
                  <a:lnTo>
                    <a:pt x="23048" y="24580"/>
                  </a:lnTo>
                  <a:close/>
                  <a:moveTo>
                    <a:pt x="26217" y="24997"/>
                  </a:moveTo>
                  <a:lnTo>
                    <a:pt x="25211" y="24997"/>
                  </a:lnTo>
                  <a:lnTo>
                    <a:pt x="25211" y="24580"/>
                  </a:lnTo>
                  <a:lnTo>
                    <a:pt x="25510" y="24280"/>
                  </a:lnTo>
                  <a:close/>
                  <a:moveTo>
                    <a:pt x="27726" y="24130"/>
                  </a:moveTo>
                  <a:lnTo>
                    <a:pt x="27159" y="24997"/>
                  </a:lnTo>
                  <a:lnTo>
                    <a:pt x="26527" y="24997"/>
                  </a:lnTo>
                  <a:lnTo>
                    <a:pt x="25660" y="24130"/>
                  </a:lnTo>
                  <a:lnTo>
                    <a:pt x="26527" y="23263"/>
                  </a:lnTo>
                  <a:lnTo>
                    <a:pt x="27159" y="23263"/>
                  </a:lnTo>
                  <a:close/>
                  <a:moveTo>
                    <a:pt x="27277" y="23049"/>
                  </a:moveTo>
                  <a:lnTo>
                    <a:pt x="26752" y="23049"/>
                  </a:lnTo>
                  <a:lnTo>
                    <a:pt x="27127" y="22674"/>
                  </a:lnTo>
                  <a:lnTo>
                    <a:pt x="26902" y="21604"/>
                  </a:lnTo>
                  <a:lnTo>
                    <a:pt x="27223" y="21604"/>
                  </a:lnTo>
                  <a:lnTo>
                    <a:pt x="27737" y="22117"/>
                  </a:lnTo>
                  <a:lnTo>
                    <a:pt x="28272" y="21582"/>
                  </a:lnTo>
                  <a:lnTo>
                    <a:pt x="28080" y="22321"/>
                  </a:lnTo>
                  <a:lnTo>
                    <a:pt x="28775" y="22503"/>
                  </a:lnTo>
                  <a:lnTo>
                    <a:pt x="28936" y="22781"/>
                  </a:lnTo>
                  <a:lnTo>
                    <a:pt x="28026" y="23081"/>
                  </a:lnTo>
                  <a:lnTo>
                    <a:pt x="27812" y="23862"/>
                  </a:lnTo>
                  <a:close/>
                  <a:moveTo>
                    <a:pt x="29054" y="25286"/>
                  </a:moveTo>
                  <a:lnTo>
                    <a:pt x="28208" y="25008"/>
                  </a:lnTo>
                  <a:lnTo>
                    <a:pt x="27973" y="24151"/>
                  </a:lnTo>
                  <a:lnTo>
                    <a:pt x="27983" y="24130"/>
                  </a:lnTo>
                  <a:lnTo>
                    <a:pt x="27973" y="24109"/>
                  </a:lnTo>
                  <a:lnTo>
                    <a:pt x="28208" y="23252"/>
                  </a:lnTo>
                  <a:lnTo>
                    <a:pt x="29032" y="22985"/>
                  </a:lnTo>
                  <a:lnTo>
                    <a:pt x="29578" y="24419"/>
                  </a:lnTo>
                  <a:close/>
                  <a:moveTo>
                    <a:pt x="29268" y="25350"/>
                  </a:moveTo>
                  <a:lnTo>
                    <a:pt x="29675" y="24687"/>
                  </a:lnTo>
                  <a:lnTo>
                    <a:pt x="30017" y="25607"/>
                  </a:lnTo>
                  <a:lnTo>
                    <a:pt x="29653" y="25479"/>
                  </a:lnTo>
                  <a:close/>
                  <a:moveTo>
                    <a:pt x="30510" y="25950"/>
                  </a:moveTo>
                  <a:lnTo>
                    <a:pt x="30510" y="25950"/>
                  </a:lnTo>
                  <a:lnTo>
                    <a:pt x="30445" y="26121"/>
                  </a:lnTo>
                  <a:lnTo>
                    <a:pt x="30392" y="25950"/>
                  </a:lnTo>
                  <a:lnTo>
                    <a:pt x="30392" y="25950"/>
                  </a:lnTo>
                  <a:lnTo>
                    <a:pt x="30306" y="25746"/>
                  </a:lnTo>
                  <a:lnTo>
                    <a:pt x="30296" y="25693"/>
                  </a:lnTo>
                  <a:lnTo>
                    <a:pt x="30296" y="25693"/>
                  </a:lnTo>
                  <a:lnTo>
                    <a:pt x="29825" y="24451"/>
                  </a:lnTo>
                  <a:lnTo>
                    <a:pt x="30445" y="23423"/>
                  </a:lnTo>
                  <a:lnTo>
                    <a:pt x="31077" y="24451"/>
                  </a:lnTo>
                  <a:lnTo>
                    <a:pt x="30606" y="25693"/>
                  </a:lnTo>
                  <a:lnTo>
                    <a:pt x="30606" y="25693"/>
                  </a:lnTo>
                  <a:lnTo>
                    <a:pt x="30585" y="25736"/>
                  </a:lnTo>
                  <a:lnTo>
                    <a:pt x="30510" y="25950"/>
                  </a:lnTo>
                  <a:close/>
                  <a:moveTo>
                    <a:pt x="31634" y="25350"/>
                  </a:moveTo>
                  <a:lnTo>
                    <a:pt x="30874" y="25607"/>
                  </a:lnTo>
                  <a:lnTo>
                    <a:pt x="31216" y="24687"/>
                  </a:lnTo>
                  <a:close/>
                  <a:moveTo>
                    <a:pt x="32908" y="24130"/>
                  </a:moveTo>
                  <a:lnTo>
                    <a:pt x="32918" y="24151"/>
                  </a:lnTo>
                  <a:lnTo>
                    <a:pt x="32683" y="25008"/>
                  </a:lnTo>
                  <a:lnTo>
                    <a:pt x="31848" y="25286"/>
                  </a:lnTo>
                  <a:lnTo>
                    <a:pt x="31313" y="24419"/>
                  </a:lnTo>
                  <a:lnTo>
                    <a:pt x="31859" y="22985"/>
                  </a:lnTo>
                  <a:lnTo>
                    <a:pt x="32683" y="23252"/>
                  </a:lnTo>
                  <a:lnTo>
                    <a:pt x="32918" y="24109"/>
                  </a:lnTo>
                  <a:close/>
                  <a:moveTo>
                    <a:pt x="34149" y="23049"/>
                  </a:moveTo>
                  <a:lnTo>
                    <a:pt x="33614" y="23049"/>
                  </a:lnTo>
                  <a:lnTo>
                    <a:pt x="33079" y="23862"/>
                  </a:lnTo>
                  <a:lnTo>
                    <a:pt x="32865" y="23081"/>
                  </a:lnTo>
                  <a:lnTo>
                    <a:pt x="31955" y="22781"/>
                  </a:lnTo>
                  <a:lnTo>
                    <a:pt x="32115" y="22503"/>
                  </a:lnTo>
                  <a:lnTo>
                    <a:pt x="32822" y="22321"/>
                  </a:lnTo>
                  <a:lnTo>
                    <a:pt x="32619" y="21582"/>
                  </a:lnTo>
                  <a:lnTo>
                    <a:pt x="33165" y="22117"/>
                  </a:lnTo>
                  <a:lnTo>
                    <a:pt x="33678" y="21604"/>
                  </a:lnTo>
                  <a:lnTo>
                    <a:pt x="34000" y="21604"/>
                  </a:lnTo>
                  <a:lnTo>
                    <a:pt x="33775" y="22674"/>
                  </a:lnTo>
                  <a:close/>
                  <a:moveTo>
                    <a:pt x="34449" y="23049"/>
                  </a:moveTo>
                  <a:lnTo>
                    <a:pt x="34010" y="22599"/>
                  </a:lnTo>
                  <a:lnTo>
                    <a:pt x="34214" y="21604"/>
                  </a:lnTo>
                  <a:lnTo>
                    <a:pt x="34235" y="21604"/>
                  </a:lnTo>
                  <a:lnTo>
                    <a:pt x="34235" y="21582"/>
                  </a:lnTo>
                  <a:lnTo>
                    <a:pt x="35231" y="21379"/>
                  </a:lnTo>
                  <a:lnTo>
                    <a:pt x="35680" y="21818"/>
                  </a:lnTo>
                  <a:lnTo>
                    <a:pt x="35680" y="23049"/>
                  </a:lnTo>
                  <a:close/>
                  <a:moveTo>
                    <a:pt x="36312" y="23049"/>
                  </a:moveTo>
                  <a:lnTo>
                    <a:pt x="35894" y="23049"/>
                  </a:lnTo>
                  <a:lnTo>
                    <a:pt x="35894" y="22042"/>
                  </a:lnTo>
                  <a:lnTo>
                    <a:pt x="36612" y="22749"/>
                  </a:lnTo>
                  <a:close/>
                  <a:moveTo>
                    <a:pt x="37211" y="23049"/>
                  </a:moveTo>
                  <a:lnTo>
                    <a:pt x="36922" y="22749"/>
                  </a:lnTo>
                  <a:lnTo>
                    <a:pt x="37629" y="22042"/>
                  </a:lnTo>
                  <a:lnTo>
                    <a:pt x="37629" y="23049"/>
                  </a:lnTo>
                  <a:close/>
                  <a:moveTo>
                    <a:pt x="37843" y="23263"/>
                  </a:moveTo>
                  <a:lnTo>
                    <a:pt x="38849" y="23263"/>
                  </a:lnTo>
                  <a:lnTo>
                    <a:pt x="38142" y="23980"/>
                  </a:lnTo>
                  <a:lnTo>
                    <a:pt x="37843" y="23680"/>
                  </a:lnTo>
                  <a:close/>
                  <a:moveTo>
                    <a:pt x="40358" y="24130"/>
                  </a:moveTo>
                  <a:lnTo>
                    <a:pt x="39791" y="24997"/>
                  </a:lnTo>
                  <a:lnTo>
                    <a:pt x="39159" y="24997"/>
                  </a:lnTo>
                  <a:lnTo>
                    <a:pt x="38292" y="24130"/>
                  </a:lnTo>
                  <a:lnTo>
                    <a:pt x="39159" y="23263"/>
                  </a:lnTo>
                  <a:lnTo>
                    <a:pt x="39791" y="23263"/>
                  </a:lnTo>
                  <a:close/>
                  <a:moveTo>
                    <a:pt x="39909" y="23049"/>
                  </a:moveTo>
                  <a:lnTo>
                    <a:pt x="39384" y="23049"/>
                  </a:lnTo>
                  <a:lnTo>
                    <a:pt x="39759" y="22674"/>
                  </a:lnTo>
                  <a:lnTo>
                    <a:pt x="39534" y="21636"/>
                  </a:lnTo>
                  <a:lnTo>
                    <a:pt x="40562" y="21850"/>
                  </a:lnTo>
                  <a:lnTo>
                    <a:pt x="40915" y="21561"/>
                  </a:lnTo>
                  <a:lnTo>
                    <a:pt x="40840" y="22010"/>
                  </a:lnTo>
                  <a:lnTo>
                    <a:pt x="41536" y="22792"/>
                  </a:lnTo>
                  <a:lnTo>
                    <a:pt x="40658" y="23081"/>
                  </a:lnTo>
                  <a:lnTo>
                    <a:pt x="40444" y="23862"/>
                  </a:lnTo>
                  <a:close/>
                  <a:moveTo>
                    <a:pt x="41664" y="25275"/>
                  </a:moveTo>
                  <a:lnTo>
                    <a:pt x="40840" y="25008"/>
                  </a:lnTo>
                  <a:lnTo>
                    <a:pt x="40605" y="24151"/>
                  </a:lnTo>
                  <a:lnTo>
                    <a:pt x="40615" y="24130"/>
                  </a:lnTo>
                  <a:lnTo>
                    <a:pt x="40605" y="24109"/>
                  </a:lnTo>
                  <a:lnTo>
                    <a:pt x="40840" y="23252"/>
                  </a:lnTo>
                  <a:lnTo>
                    <a:pt x="41686" y="22974"/>
                  </a:lnTo>
                  <a:lnTo>
                    <a:pt x="42210" y="23841"/>
                  </a:lnTo>
                  <a:close/>
                  <a:moveTo>
                    <a:pt x="42178" y="25543"/>
                  </a:moveTo>
                  <a:lnTo>
                    <a:pt x="41868" y="25361"/>
                  </a:lnTo>
                  <a:lnTo>
                    <a:pt x="42360" y="24076"/>
                  </a:lnTo>
                  <a:lnTo>
                    <a:pt x="42949" y="25051"/>
                  </a:lnTo>
                  <a:lnTo>
                    <a:pt x="42735" y="25404"/>
                  </a:lnTo>
                  <a:close/>
                  <a:moveTo>
                    <a:pt x="43238" y="25511"/>
                  </a:moveTo>
                  <a:lnTo>
                    <a:pt x="43077" y="26100"/>
                  </a:lnTo>
                  <a:lnTo>
                    <a:pt x="42928" y="25511"/>
                  </a:lnTo>
                  <a:lnTo>
                    <a:pt x="43077" y="25254"/>
                  </a:lnTo>
                  <a:close/>
                  <a:moveTo>
                    <a:pt x="44287" y="25361"/>
                  </a:moveTo>
                  <a:lnTo>
                    <a:pt x="43977" y="25543"/>
                  </a:lnTo>
                  <a:lnTo>
                    <a:pt x="43420" y="25404"/>
                  </a:lnTo>
                  <a:lnTo>
                    <a:pt x="43206" y="25051"/>
                  </a:lnTo>
                  <a:lnTo>
                    <a:pt x="43805" y="24076"/>
                  </a:lnTo>
                  <a:close/>
                  <a:moveTo>
                    <a:pt x="45540" y="24130"/>
                  </a:moveTo>
                  <a:lnTo>
                    <a:pt x="45550" y="24151"/>
                  </a:lnTo>
                  <a:lnTo>
                    <a:pt x="45315" y="25008"/>
                  </a:lnTo>
                  <a:lnTo>
                    <a:pt x="44490" y="25275"/>
                  </a:lnTo>
                  <a:lnTo>
                    <a:pt x="43945" y="23841"/>
                  </a:lnTo>
                  <a:lnTo>
                    <a:pt x="44480" y="22974"/>
                  </a:lnTo>
                  <a:lnTo>
                    <a:pt x="45315" y="23252"/>
                  </a:lnTo>
                  <a:lnTo>
                    <a:pt x="45550" y="24109"/>
                  </a:lnTo>
                  <a:close/>
                  <a:moveTo>
                    <a:pt x="45711" y="23862"/>
                  </a:moveTo>
                  <a:lnTo>
                    <a:pt x="45497" y="23081"/>
                  </a:lnTo>
                  <a:lnTo>
                    <a:pt x="44619" y="22792"/>
                  </a:lnTo>
                  <a:lnTo>
                    <a:pt x="45325" y="22010"/>
                  </a:lnTo>
                  <a:lnTo>
                    <a:pt x="45240" y="21561"/>
                  </a:lnTo>
                  <a:lnTo>
                    <a:pt x="45593" y="21850"/>
                  </a:lnTo>
                  <a:lnTo>
                    <a:pt x="46621" y="21636"/>
                  </a:lnTo>
                  <a:lnTo>
                    <a:pt x="46407" y="22674"/>
                  </a:lnTo>
                  <a:lnTo>
                    <a:pt x="46781" y="23049"/>
                  </a:lnTo>
                  <a:lnTo>
                    <a:pt x="46246" y="23049"/>
                  </a:lnTo>
                  <a:close/>
                  <a:moveTo>
                    <a:pt x="46995" y="24997"/>
                  </a:moveTo>
                  <a:lnTo>
                    <a:pt x="46364" y="24997"/>
                  </a:lnTo>
                  <a:lnTo>
                    <a:pt x="45807" y="24130"/>
                  </a:lnTo>
                  <a:lnTo>
                    <a:pt x="46364" y="23263"/>
                  </a:lnTo>
                  <a:lnTo>
                    <a:pt x="46995" y="23263"/>
                  </a:lnTo>
                  <a:lnTo>
                    <a:pt x="47863" y="24130"/>
                  </a:lnTo>
                  <a:close/>
                  <a:moveTo>
                    <a:pt x="48312" y="23680"/>
                  </a:moveTo>
                  <a:lnTo>
                    <a:pt x="48012" y="23969"/>
                  </a:lnTo>
                  <a:lnTo>
                    <a:pt x="47306" y="23263"/>
                  </a:lnTo>
                  <a:lnTo>
                    <a:pt x="48312" y="23263"/>
                  </a:lnTo>
                  <a:close/>
                  <a:moveTo>
                    <a:pt x="49244" y="22749"/>
                  </a:moveTo>
                  <a:lnTo>
                    <a:pt x="49244" y="22749"/>
                  </a:lnTo>
                  <a:lnTo>
                    <a:pt x="48944" y="23049"/>
                  </a:lnTo>
                  <a:lnTo>
                    <a:pt x="48526" y="23049"/>
                  </a:lnTo>
                  <a:lnTo>
                    <a:pt x="48526" y="22042"/>
                  </a:lnTo>
                  <a:close/>
                  <a:moveTo>
                    <a:pt x="50550" y="19227"/>
                  </a:moveTo>
                  <a:lnTo>
                    <a:pt x="50271" y="20051"/>
                  </a:lnTo>
                  <a:lnTo>
                    <a:pt x="49415" y="20287"/>
                  </a:lnTo>
                  <a:lnTo>
                    <a:pt x="49393" y="20276"/>
                  </a:lnTo>
                  <a:lnTo>
                    <a:pt x="49372" y="20287"/>
                  </a:lnTo>
                  <a:lnTo>
                    <a:pt x="48516" y="20051"/>
                  </a:lnTo>
                  <a:lnTo>
                    <a:pt x="48237" y="19206"/>
                  </a:lnTo>
                  <a:lnTo>
                    <a:pt x="49104" y="18681"/>
                  </a:lnTo>
                  <a:close/>
                  <a:moveTo>
                    <a:pt x="50635" y="19024"/>
                  </a:moveTo>
                  <a:lnTo>
                    <a:pt x="49340" y="18542"/>
                  </a:lnTo>
                  <a:lnTo>
                    <a:pt x="50314" y="17942"/>
                  </a:lnTo>
                  <a:lnTo>
                    <a:pt x="50667" y="18157"/>
                  </a:lnTo>
                  <a:lnTo>
                    <a:pt x="50817" y="18713"/>
                  </a:lnTo>
                  <a:close/>
                  <a:moveTo>
                    <a:pt x="51363" y="17814"/>
                  </a:moveTo>
                  <a:lnTo>
                    <a:pt x="50774" y="17964"/>
                  </a:lnTo>
                  <a:lnTo>
                    <a:pt x="50517" y="17814"/>
                  </a:lnTo>
                  <a:lnTo>
                    <a:pt x="50774" y="17653"/>
                  </a:lnTo>
                  <a:close/>
                  <a:moveTo>
                    <a:pt x="50635" y="16604"/>
                  </a:moveTo>
                  <a:lnTo>
                    <a:pt x="50817" y="16915"/>
                  </a:lnTo>
                  <a:lnTo>
                    <a:pt x="50667" y="17471"/>
                  </a:lnTo>
                  <a:lnTo>
                    <a:pt x="50314" y="17686"/>
                  </a:lnTo>
                  <a:lnTo>
                    <a:pt x="49340" y="17086"/>
                  </a:lnTo>
                  <a:close/>
                  <a:moveTo>
                    <a:pt x="49415" y="15341"/>
                  </a:moveTo>
                  <a:lnTo>
                    <a:pt x="50271" y="15577"/>
                  </a:lnTo>
                  <a:lnTo>
                    <a:pt x="50550" y="16401"/>
                  </a:lnTo>
                  <a:lnTo>
                    <a:pt x="49104" y="16947"/>
                  </a:lnTo>
                  <a:lnTo>
                    <a:pt x="48237" y="16412"/>
                  </a:lnTo>
                  <a:lnTo>
                    <a:pt x="48516" y="15577"/>
                  </a:lnTo>
                  <a:lnTo>
                    <a:pt x="49372" y="15341"/>
                  </a:lnTo>
                  <a:lnTo>
                    <a:pt x="49393" y="15352"/>
                  </a:lnTo>
                  <a:close/>
                  <a:moveTo>
                    <a:pt x="48312" y="14121"/>
                  </a:moveTo>
                  <a:lnTo>
                    <a:pt x="48312" y="14645"/>
                  </a:lnTo>
                  <a:lnTo>
                    <a:pt x="49126" y="15181"/>
                  </a:lnTo>
                  <a:lnTo>
                    <a:pt x="48344" y="15395"/>
                  </a:lnTo>
                  <a:lnTo>
                    <a:pt x="48055" y="16272"/>
                  </a:lnTo>
                  <a:lnTo>
                    <a:pt x="47274" y="15566"/>
                  </a:lnTo>
                  <a:lnTo>
                    <a:pt x="46824" y="15652"/>
                  </a:lnTo>
                  <a:lnTo>
                    <a:pt x="47124" y="15298"/>
                  </a:lnTo>
                  <a:lnTo>
                    <a:pt x="46899" y="14271"/>
                  </a:lnTo>
                  <a:lnTo>
                    <a:pt x="47938" y="14485"/>
                  </a:lnTo>
                  <a:close/>
                  <a:moveTo>
                    <a:pt x="45186" y="14399"/>
                  </a:moveTo>
                  <a:lnTo>
                    <a:pt x="45647" y="14014"/>
                  </a:lnTo>
                  <a:lnTo>
                    <a:pt x="46674" y="14228"/>
                  </a:lnTo>
                  <a:lnTo>
                    <a:pt x="46888" y="15245"/>
                  </a:lnTo>
                  <a:lnTo>
                    <a:pt x="46492" y="15705"/>
                  </a:lnTo>
                  <a:lnTo>
                    <a:pt x="44908" y="15983"/>
                  </a:lnTo>
                  <a:close/>
                  <a:moveTo>
                    <a:pt x="44929" y="14613"/>
                  </a:moveTo>
                  <a:lnTo>
                    <a:pt x="44683" y="16016"/>
                  </a:lnTo>
                  <a:lnTo>
                    <a:pt x="44052" y="16133"/>
                  </a:lnTo>
                  <a:lnTo>
                    <a:pt x="43827" y="15523"/>
                  </a:lnTo>
                  <a:close/>
                  <a:moveTo>
                    <a:pt x="41900" y="12718"/>
                  </a:moveTo>
                  <a:lnTo>
                    <a:pt x="42307" y="12044"/>
                  </a:lnTo>
                  <a:lnTo>
                    <a:pt x="42660" y="12965"/>
                  </a:lnTo>
                  <a:close/>
                  <a:moveTo>
                    <a:pt x="41236" y="14613"/>
                  </a:moveTo>
                  <a:lnTo>
                    <a:pt x="42328" y="15523"/>
                  </a:lnTo>
                  <a:lnTo>
                    <a:pt x="42328" y="15523"/>
                  </a:lnTo>
                  <a:lnTo>
                    <a:pt x="42103" y="16133"/>
                  </a:lnTo>
                  <a:lnTo>
                    <a:pt x="41472" y="16016"/>
                  </a:lnTo>
                  <a:close/>
                  <a:moveTo>
                    <a:pt x="40508" y="14014"/>
                  </a:moveTo>
                  <a:lnTo>
                    <a:pt x="40969" y="14399"/>
                  </a:lnTo>
                  <a:lnTo>
                    <a:pt x="41247" y="15983"/>
                  </a:lnTo>
                  <a:lnTo>
                    <a:pt x="39663" y="15705"/>
                  </a:lnTo>
                  <a:lnTo>
                    <a:pt x="39277" y="15245"/>
                  </a:lnTo>
                  <a:lnTo>
                    <a:pt x="39491" y="14228"/>
                  </a:lnTo>
                  <a:close/>
                  <a:moveTo>
                    <a:pt x="37843" y="13810"/>
                  </a:moveTo>
                  <a:lnTo>
                    <a:pt x="37843" y="12579"/>
                  </a:lnTo>
                  <a:lnTo>
                    <a:pt x="39074" y="12579"/>
                  </a:lnTo>
                  <a:lnTo>
                    <a:pt x="39513" y="13029"/>
                  </a:lnTo>
                  <a:lnTo>
                    <a:pt x="39309" y="14035"/>
                  </a:lnTo>
                  <a:lnTo>
                    <a:pt x="38292" y="14249"/>
                  </a:lnTo>
                  <a:close/>
                  <a:moveTo>
                    <a:pt x="37843" y="14645"/>
                  </a:moveTo>
                  <a:lnTo>
                    <a:pt x="37843" y="14121"/>
                  </a:lnTo>
                  <a:lnTo>
                    <a:pt x="38217" y="14485"/>
                  </a:lnTo>
                  <a:lnTo>
                    <a:pt x="39256" y="14271"/>
                  </a:lnTo>
                  <a:lnTo>
                    <a:pt x="39042" y="15298"/>
                  </a:lnTo>
                  <a:lnTo>
                    <a:pt x="39331" y="15652"/>
                  </a:lnTo>
                  <a:lnTo>
                    <a:pt x="38881" y="15566"/>
                  </a:lnTo>
                  <a:lnTo>
                    <a:pt x="38100" y="16272"/>
                  </a:lnTo>
                  <a:lnTo>
                    <a:pt x="37811" y="15395"/>
                  </a:lnTo>
                  <a:lnTo>
                    <a:pt x="37029" y="15181"/>
                  </a:lnTo>
                  <a:close/>
                  <a:moveTo>
                    <a:pt x="35894" y="13896"/>
                  </a:moveTo>
                  <a:lnTo>
                    <a:pt x="36761" y="13029"/>
                  </a:lnTo>
                  <a:lnTo>
                    <a:pt x="37629" y="13896"/>
                  </a:lnTo>
                  <a:lnTo>
                    <a:pt x="37629" y="14528"/>
                  </a:lnTo>
                  <a:lnTo>
                    <a:pt x="36761" y="15095"/>
                  </a:lnTo>
                  <a:lnTo>
                    <a:pt x="35894" y="14528"/>
                  </a:lnTo>
                  <a:close/>
                  <a:moveTo>
                    <a:pt x="34235" y="14260"/>
                  </a:moveTo>
                  <a:lnTo>
                    <a:pt x="35306" y="14485"/>
                  </a:lnTo>
                  <a:lnTo>
                    <a:pt x="35680" y="14121"/>
                  </a:lnTo>
                  <a:lnTo>
                    <a:pt x="35680" y="14645"/>
                  </a:lnTo>
                  <a:lnTo>
                    <a:pt x="36494" y="15181"/>
                  </a:lnTo>
                  <a:lnTo>
                    <a:pt x="35712" y="15395"/>
                  </a:lnTo>
                  <a:lnTo>
                    <a:pt x="35413" y="16305"/>
                  </a:lnTo>
                  <a:lnTo>
                    <a:pt x="35134" y="16144"/>
                  </a:lnTo>
                  <a:lnTo>
                    <a:pt x="34952" y="15438"/>
                  </a:lnTo>
                  <a:lnTo>
                    <a:pt x="34214" y="15641"/>
                  </a:lnTo>
                  <a:lnTo>
                    <a:pt x="34749" y="15095"/>
                  </a:lnTo>
                  <a:lnTo>
                    <a:pt x="34235" y="14592"/>
                  </a:lnTo>
                  <a:close/>
                  <a:moveTo>
                    <a:pt x="32512" y="14463"/>
                  </a:moveTo>
                  <a:lnTo>
                    <a:pt x="33165" y="13821"/>
                  </a:lnTo>
                  <a:lnTo>
                    <a:pt x="33582" y="14239"/>
                  </a:lnTo>
                  <a:lnTo>
                    <a:pt x="34021" y="14239"/>
                  </a:lnTo>
                  <a:lnTo>
                    <a:pt x="34021" y="14677"/>
                  </a:lnTo>
                  <a:lnTo>
                    <a:pt x="34438" y="15095"/>
                  </a:lnTo>
                  <a:lnTo>
                    <a:pt x="33796" y="15748"/>
                  </a:lnTo>
                  <a:lnTo>
                    <a:pt x="32041" y="16219"/>
                  </a:lnTo>
                  <a:close/>
                  <a:moveTo>
                    <a:pt x="32201" y="14774"/>
                  </a:moveTo>
                  <a:lnTo>
                    <a:pt x="31794" y="16283"/>
                  </a:lnTo>
                  <a:lnTo>
                    <a:pt x="31238" y="16433"/>
                  </a:lnTo>
                  <a:lnTo>
                    <a:pt x="31098" y="15887"/>
                  </a:lnTo>
                  <a:close/>
                  <a:moveTo>
                    <a:pt x="30574" y="12419"/>
                  </a:moveTo>
                  <a:lnTo>
                    <a:pt x="31173" y="11445"/>
                  </a:lnTo>
                  <a:lnTo>
                    <a:pt x="31655" y="12729"/>
                  </a:lnTo>
                  <a:lnTo>
                    <a:pt x="31345" y="12911"/>
                  </a:lnTo>
                  <a:lnTo>
                    <a:pt x="30788" y="12772"/>
                  </a:lnTo>
                  <a:close/>
                  <a:moveTo>
                    <a:pt x="30445" y="12622"/>
                  </a:moveTo>
                  <a:lnTo>
                    <a:pt x="30606" y="12879"/>
                  </a:lnTo>
                  <a:lnTo>
                    <a:pt x="30445" y="13468"/>
                  </a:lnTo>
                  <a:lnTo>
                    <a:pt x="30296" y="12879"/>
                  </a:lnTo>
                  <a:close/>
                  <a:moveTo>
                    <a:pt x="29236" y="12729"/>
                  </a:moveTo>
                  <a:lnTo>
                    <a:pt x="29718" y="11445"/>
                  </a:lnTo>
                  <a:lnTo>
                    <a:pt x="30317" y="12419"/>
                  </a:lnTo>
                  <a:lnTo>
                    <a:pt x="30103" y="12772"/>
                  </a:lnTo>
                  <a:lnTo>
                    <a:pt x="29546" y="12911"/>
                  </a:lnTo>
                  <a:close/>
                  <a:moveTo>
                    <a:pt x="28690" y="14774"/>
                  </a:moveTo>
                  <a:lnTo>
                    <a:pt x="29803" y="15887"/>
                  </a:lnTo>
                  <a:lnTo>
                    <a:pt x="29653" y="16433"/>
                  </a:lnTo>
                  <a:lnTo>
                    <a:pt x="29097" y="16283"/>
                  </a:lnTo>
                  <a:close/>
                  <a:moveTo>
                    <a:pt x="26870" y="14677"/>
                  </a:moveTo>
                  <a:lnTo>
                    <a:pt x="26870" y="14239"/>
                  </a:lnTo>
                  <a:lnTo>
                    <a:pt x="27309" y="14239"/>
                  </a:lnTo>
                  <a:lnTo>
                    <a:pt x="27737" y="13821"/>
                  </a:lnTo>
                  <a:lnTo>
                    <a:pt x="28379" y="14463"/>
                  </a:lnTo>
                  <a:lnTo>
                    <a:pt x="28850" y="16219"/>
                  </a:lnTo>
                  <a:lnTo>
                    <a:pt x="27105" y="15748"/>
                  </a:lnTo>
                  <a:lnTo>
                    <a:pt x="26452" y="15106"/>
                  </a:lnTo>
                  <a:close/>
                  <a:moveTo>
                    <a:pt x="24579" y="12579"/>
                  </a:moveTo>
                  <a:lnTo>
                    <a:pt x="24997" y="12579"/>
                  </a:lnTo>
                  <a:lnTo>
                    <a:pt x="24997" y="13586"/>
                  </a:lnTo>
                  <a:lnTo>
                    <a:pt x="24290" y="12879"/>
                  </a:lnTo>
                  <a:close/>
                  <a:moveTo>
                    <a:pt x="23262" y="12579"/>
                  </a:moveTo>
                  <a:lnTo>
                    <a:pt x="23680" y="12579"/>
                  </a:lnTo>
                  <a:lnTo>
                    <a:pt x="23980" y="12879"/>
                  </a:lnTo>
                  <a:lnTo>
                    <a:pt x="23262" y="13586"/>
                  </a:lnTo>
                  <a:close/>
                  <a:moveTo>
                    <a:pt x="19922" y="14399"/>
                  </a:moveTo>
                  <a:lnTo>
                    <a:pt x="20383" y="14014"/>
                  </a:lnTo>
                  <a:lnTo>
                    <a:pt x="21400" y="14228"/>
                  </a:lnTo>
                  <a:lnTo>
                    <a:pt x="21614" y="15245"/>
                  </a:lnTo>
                  <a:lnTo>
                    <a:pt x="21228" y="15705"/>
                  </a:lnTo>
                  <a:lnTo>
                    <a:pt x="19644" y="15983"/>
                  </a:lnTo>
                  <a:close/>
                  <a:moveTo>
                    <a:pt x="19665" y="14613"/>
                  </a:moveTo>
                  <a:lnTo>
                    <a:pt x="19419" y="16016"/>
                  </a:lnTo>
                  <a:lnTo>
                    <a:pt x="18788" y="16133"/>
                  </a:lnTo>
                  <a:lnTo>
                    <a:pt x="18563" y="15523"/>
                  </a:lnTo>
                  <a:close/>
                  <a:moveTo>
                    <a:pt x="16636" y="12718"/>
                  </a:moveTo>
                  <a:lnTo>
                    <a:pt x="17043" y="12044"/>
                  </a:lnTo>
                  <a:lnTo>
                    <a:pt x="17385" y="12965"/>
                  </a:lnTo>
                  <a:close/>
                  <a:moveTo>
                    <a:pt x="15962" y="14613"/>
                  </a:moveTo>
                  <a:lnTo>
                    <a:pt x="17064" y="15523"/>
                  </a:lnTo>
                  <a:lnTo>
                    <a:pt x="17064" y="15523"/>
                  </a:lnTo>
                  <a:lnTo>
                    <a:pt x="16839" y="16133"/>
                  </a:lnTo>
                  <a:lnTo>
                    <a:pt x="16208" y="16016"/>
                  </a:lnTo>
                  <a:close/>
                  <a:moveTo>
                    <a:pt x="15244" y="14014"/>
                  </a:moveTo>
                  <a:lnTo>
                    <a:pt x="15705" y="14399"/>
                  </a:lnTo>
                  <a:lnTo>
                    <a:pt x="15983" y="15983"/>
                  </a:lnTo>
                  <a:lnTo>
                    <a:pt x="14399" y="15705"/>
                  </a:lnTo>
                  <a:lnTo>
                    <a:pt x="14013" y="15245"/>
                  </a:lnTo>
                  <a:lnTo>
                    <a:pt x="14227" y="14228"/>
                  </a:lnTo>
                  <a:close/>
                  <a:moveTo>
                    <a:pt x="12579" y="13810"/>
                  </a:moveTo>
                  <a:lnTo>
                    <a:pt x="12579" y="12579"/>
                  </a:lnTo>
                  <a:lnTo>
                    <a:pt x="13810" y="12579"/>
                  </a:lnTo>
                  <a:lnTo>
                    <a:pt x="14249" y="13029"/>
                  </a:lnTo>
                  <a:lnTo>
                    <a:pt x="14035" y="14035"/>
                  </a:lnTo>
                  <a:lnTo>
                    <a:pt x="13028" y="14249"/>
                  </a:lnTo>
                  <a:close/>
                  <a:moveTo>
                    <a:pt x="12836" y="16272"/>
                  </a:moveTo>
                  <a:lnTo>
                    <a:pt x="12547" y="15395"/>
                  </a:lnTo>
                  <a:lnTo>
                    <a:pt x="11765" y="15181"/>
                  </a:lnTo>
                  <a:lnTo>
                    <a:pt x="12579" y="14645"/>
                  </a:lnTo>
                  <a:lnTo>
                    <a:pt x="12579" y="14121"/>
                  </a:lnTo>
                  <a:lnTo>
                    <a:pt x="12953" y="14485"/>
                  </a:lnTo>
                  <a:lnTo>
                    <a:pt x="13992" y="14271"/>
                  </a:lnTo>
                  <a:lnTo>
                    <a:pt x="13778" y="15298"/>
                  </a:lnTo>
                  <a:lnTo>
                    <a:pt x="14067" y="15652"/>
                  </a:lnTo>
                  <a:lnTo>
                    <a:pt x="13617" y="15566"/>
                  </a:lnTo>
                  <a:close/>
                  <a:moveTo>
                    <a:pt x="12054" y="17043"/>
                  </a:moveTo>
                  <a:lnTo>
                    <a:pt x="12718" y="16626"/>
                  </a:lnTo>
                  <a:lnTo>
                    <a:pt x="12975" y="17386"/>
                  </a:lnTo>
                  <a:close/>
                  <a:moveTo>
                    <a:pt x="11819" y="18435"/>
                  </a:moveTo>
                  <a:lnTo>
                    <a:pt x="10791" y="17814"/>
                  </a:lnTo>
                  <a:lnTo>
                    <a:pt x="11819" y="17182"/>
                  </a:lnTo>
                  <a:lnTo>
                    <a:pt x="13060" y="17653"/>
                  </a:lnTo>
                  <a:lnTo>
                    <a:pt x="13060" y="17653"/>
                  </a:lnTo>
                  <a:lnTo>
                    <a:pt x="13114" y="17675"/>
                  </a:lnTo>
                  <a:lnTo>
                    <a:pt x="13317" y="17760"/>
                  </a:lnTo>
                  <a:lnTo>
                    <a:pt x="13317" y="17750"/>
                  </a:lnTo>
                  <a:lnTo>
                    <a:pt x="13489" y="17814"/>
                  </a:lnTo>
                  <a:lnTo>
                    <a:pt x="13317" y="17878"/>
                  </a:lnTo>
                  <a:lnTo>
                    <a:pt x="13317" y="17868"/>
                  </a:lnTo>
                  <a:close/>
                  <a:moveTo>
                    <a:pt x="12718" y="18992"/>
                  </a:moveTo>
                  <a:lnTo>
                    <a:pt x="12054" y="18585"/>
                  </a:lnTo>
                  <a:lnTo>
                    <a:pt x="12975" y="18242"/>
                  </a:lnTo>
                  <a:close/>
                  <a:moveTo>
                    <a:pt x="14249" y="22599"/>
                  </a:moveTo>
                  <a:lnTo>
                    <a:pt x="13810" y="23049"/>
                  </a:lnTo>
                  <a:lnTo>
                    <a:pt x="12579" y="23049"/>
                  </a:lnTo>
                  <a:lnTo>
                    <a:pt x="12579" y="21818"/>
                  </a:lnTo>
                  <a:lnTo>
                    <a:pt x="13028" y="21379"/>
                  </a:lnTo>
                  <a:lnTo>
                    <a:pt x="14035" y="21593"/>
                  </a:lnTo>
                  <a:lnTo>
                    <a:pt x="14035" y="21593"/>
                  </a:lnTo>
                  <a:lnTo>
                    <a:pt x="14035" y="21593"/>
                  </a:lnTo>
                  <a:close/>
                  <a:moveTo>
                    <a:pt x="15705" y="21229"/>
                  </a:moveTo>
                  <a:lnTo>
                    <a:pt x="15244" y="21614"/>
                  </a:lnTo>
                  <a:lnTo>
                    <a:pt x="14227" y="21400"/>
                  </a:lnTo>
                  <a:lnTo>
                    <a:pt x="14227" y="21400"/>
                  </a:lnTo>
                  <a:lnTo>
                    <a:pt x="14013" y="20383"/>
                  </a:lnTo>
                  <a:lnTo>
                    <a:pt x="14399" y="19923"/>
                  </a:lnTo>
                  <a:lnTo>
                    <a:pt x="15983" y="19645"/>
                  </a:lnTo>
                  <a:close/>
                  <a:moveTo>
                    <a:pt x="15962" y="21015"/>
                  </a:moveTo>
                  <a:lnTo>
                    <a:pt x="16208" y="19612"/>
                  </a:lnTo>
                  <a:lnTo>
                    <a:pt x="16839" y="19495"/>
                  </a:lnTo>
                  <a:lnTo>
                    <a:pt x="17064" y="20105"/>
                  </a:lnTo>
                  <a:close/>
                  <a:moveTo>
                    <a:pt x="18991" y="22910"/>
                  </a:moveTo>
                  <a:lnTo>
                    <a:pt x="18584" y="23573"/>
                  </a:lnTo>
                  <a:lnTo>
                    <a:pt x="18242" y="22653"/>
                  </a:lnTo>
                  <a:close/>
                  <a:moveTo>
                    <a:pt x="19665" y="21015"/>
                  </a:moveTo>
                  <a:lnTo>
                    <a:pt x="18563" y="20094"/>
                  </a:lnTo>
                  <a:lnTo>
                    <a:pt x="18606" y="19987"/>
                  </a:lnTo>
                  <a:lnTo>
                    <a:pt x="18788" y="19495"/>
                  </a:lnTo>
                  <a:lnTo>
                    <a:pt x="19291" y="19591"/>
                  </a:lnTo>
                  <a:lnTo>
                    <a:pt x="19419" y="19612"/>
                  </a:lnTo>
                  <a:close/>
                  <a:moveTo>
                    <a:pt x="21400" y="21400"/>
                  </a:moveTo>
                  <a:lnTo>
                    <a:pt x="20383" y="21614"/>
                  </a:lnTo>
                  <a:lnTo>
                    <a:pt x="19922" y="21229"/>
                  </a:lnTo>
                  <a:lnTo>
                    <a:pt x="19644" y="19645"/>
                  </a:lnTo>
                  <a:lnTo>
                    <a:pt x="21228" y="19923"/>
                  </a:lnTo>
                  <a:lnTo>
                    <a:pt x="21614" y="20383"/>
                  </a:lnTo>
                  <a:close/>
                  <a:moveTo>
                    <a:pt x="21817" y="23049"/>
                  </a:moveTo>
                  <a:lnTo>
                    <a:pt x="21378" y="22599"/>
                  </a:lnTo>
                  <a:lnTo>
                    <a:pt x="21592" y="21593"/>
                  </a:lnTo>
                  <a:lnTo>
                    <a:pt x="22599" y="21379"/>
                  </a:lnTo>
                  <a:lnTo>
                    <a:pt x="23048" y="21818"/>
                  </a:lnTo>
                  <a:lnTo>
                    <a:pt x="23048" y="23049"/>
                  </a:lnTo>
                  <a:close/>
                  <a:moveTo>
                    <a:pt x="23680" y="23049"/>
                  </a:moveTo>
                  <a:lnTo>
                    <a:pt x="23262" y="23049"/>
                  </a:lnTo>
                  <a:lnTo>
                    <a:pt x="23262" y="22042"/>
                  </a:lnTo>
                  <a:lnTo>
                    <a:pt x="23980" y="22749"/>
                  </a:lnTo>
                  <a:close/>
                  <a:moveTo>
                    <a:pt x="24579" y="23049"/>
                  </a:moveTo>
                  <a:lnTo>
                    <a:pt x="24290" y="22749"/>
                  </a:lnTo>
                  <a:lnTo>
                    <a:pt x="24997" y="22042"/>
                  </a:lnTo>
                  <a:lnTo>
                    <a:pt x="24997" y="23049"/>
                  </a:lnTo>
                  <a:lnTo>
                    <a:pt x="24579" y="23049"/>
                  </a:lnTo>
                  <a:close/>
                  <a:moveTo>
                    <a:pt x="26881" y="22599"/>
                  </a:moveTo>
                  <a:lnTo>
                    <a:pt x="26442" y="23049"/>
                  </a:lnTo>
                  <a:lnTo>
                    <a:pt x="25211" y="23049"/>
                  </a:lnTo>
                  <a:lnTo>
                    <a:pt x="25211" y="21818"/>
                  </a:lnTo>
                  <a:lnTo>
                    <a:pt x="25660" y="21379"/>
                  </a:lnTo>
                  <a:lnTo>
                    <a:pt x="26656" y="21582"/>
                  </a:lnTo>
                  <a:lnTo>
                    <a:pt x="26656" y="21604"/>
                  </a:lnTo>
                  <a:lnTo>
                    <a:pt x="26677" y="21604"/>
                  </a:lnTo>
                  <a:close/>
                  <a:moveTo>
                    <a:pt x="28390" y="21154"/>
                  </a:moveTo>
                  <a:lnTo>
                    <a:pt x="27737" y="21807"/>
                  </a:lnTo>
                  <a:lnTo>
                    <a:pt x="27309" y="21389"/>
                  </a:lnTo>
                  <a:lnTo>
                    <a:pt x="26870" y="21389"/>
                  </a:lnTo>
                  <a:lnTo>
                    <a:pt x="26870" y="20951"/>
                  </a:lnTo>
                  <a:lnTo>
                    <a:pt x="26452" y="20522"/>
                  </a:lnTo>
                  <a:lnTo>
                    <a:pt x="27105" y="19880"/>
                  </a:lnTo>
                  <a:lnTo>
                    <a:pt x="28850" y="19409"/>
                  </a:lnTo>
                  <a:lnTo>
                    <a:pt x="28850" y="19409"/>
                  </a:lnTo>
                  <a:lnTo>
                    <a:pt x="28850" y="19409"/>
                  </a:lnTo>
                  <a:close/>
                  <a:moveTo>
                    <a:pt x="28690" y="20844"/>
                  </a:moveTo>
                  <a:lnTo>
                    <a:pt x="29097" y="19345"/>
                  </a:lnTo>
                  <a:lnTo>
                    <a:pt x="29653" y="19195"/>
                  </a:lnTo>
                  <a:lnTo>
                    <a:pt x="29803" y="19741"/>
                  </a:lnTo>
                  <a:close/>
                  <a:moveTo>
                    <a:pt x="30317" y="23209"/>
                  </a:moveTo>
                  <a:lnTo>
                    <a:pt x="29718" y="24183"/>
                  </a:lnTo>
                  <a:lnTo>
                    <a:pt x="29236" y="22888"/>
                  </a:lnTo>
                  <a:lnTo>
                    <a:pt x="29546" y="22706"/>
                  </a:lnTo>
                  <a:lnTo>
                    <a:pt x="30103" y="22856"/>
                  </a:lnTo>
                  <a:close/>
                  <a:moveTo>
                    <a:pt x="30445" y="23006"/>
                  </a:moveTo>
                  <a:lnTo>
                    <a:pt x="30296" y="22749"/>
                  </a:lnTo>
                  <a:lnTo>
                    <a:pt x="30445" y="22160"/>
                  </a:lnTo>
                  <a:lnTo>
                    <a:pt x="30606" y="22749"/>
                  </a:lnTo>
                  <a:close/>
                  <a:moveTo>
                    <a:pt x="31655" y="22888"/>
                  </a:moveTo>
                  <a:lnTo>
                    <a:pt x="31173" y="24183"/>
                  </a:lnTo>
                  <a:lnTo>
                    <a:pt x="30574" y="23209"/>
                  </a:lnTo>
                  <a:lnTo>
                    <a:pt x="30788" y="22856"/>
                  </a:lnTo>
                  <a:lnTo>
                    <a:pt x="31345" y="22706"/>
                  </a:lnTo>
                  <a:close/>
                  <a:moveTo>
                    <a:pt x="32201" y="20844"/>
                  </a:moveTo>
                  <a:lnTo>
                    <a:pt x="31098" y="19741"/>
                  </a:lnTo>
                  <a:lnTo>
                    <a:pt x="31248" y="19195"/>
                  </a:lnTo>
                  <a:lnTo>
                    <a:pt x="31794" y="19345"/>
                  </a:lnTo>
                  <a:close/>
                  <a:moveTo>
                    <a:pt x="34021" y="20951"/>
                  </a:moveTo>
                  <a:lnTo>
                    <a:pt x="34021" y="21389"/>
                  </a:lnTo>
                  <a:lnTo>
                    <a:pt x="33582" y="21389"/>
                  </a:lnTo>
                  <a:lnTo>
                    <a:pt x="33165" y="21807"/>
                  </a:lnTo>
                  <a:lnTo>
                    <a:pt x="32512" y="21154"/>
                  </a:lnTo>
                  <a:lnTo>
                    <a:pt x="32041" y="19409"/>
                  </a:lnTo>
                  <a:lnTo>
                    <a:pt x="32041" y="19409"/>
                  </a:lnTo>
                  <a:lnTo>
                    <a:pt x="33796" y="19880"/>
                  </a:lnTo>
                  <a:lnTo>
                    <a:pt x="34438" y="20522"/>
                  </a:lnTo>
                  <a:close/>
                  <a:moveTo>
                    <a:pt x="35680" y="20983"/>
                  </a:moveTo>
                  <a:lnTo>
                    <a:pt x="35680" y="21507"/>
                  </a:lnTo>
                  <a:lnTo>
                    <a:pt x="35306" y="21133"/>
                  </a:lnTo>
                  <a:lnTo>
                    <a:pt x="34235" y="21357"/>
                  </a:lnTo>
                  <a:lnTo>
                    <a:pt x="34235" y="21036"/>
                  </a:lnTo>
                  <a:lnTo>
                    <a:pt x="34749" y="20522"/>
                  </a:lnTo>
                  <a:lnTo>
                    <a:pt x="34214" y="19987"/>
                  </a:lnTo>
                  <a:lnTo>
                    <a:pt x="34952" y="20191"/>
                  </a:lnTo>
                  <a:lnTo>
                    <a:pt x="35134" y="19484"/>
                  </a:lnTo>
                  <a:lnTo>
                    <a:pt x="35413" y="19323"/>
                  </a:lnTo>
                  <a:lnTo>
                    <a:pt x="35712" y="20233"/>
                  </a:lnTo>
                  <a:lnTo>
                    <a:pt x="36494" y="20447"/>
                  </a:lnTo>
                  <a:close/>
                  <a:moveTo>
                    <a:pt x="37629" y="21732"/>
                  </a:moveTo>
                  <a:lnTo>
                    <a:pt x="36761" y="22599"/>
                  </a:lnTo>
                  <a:lnTo>
                    <a:pt x="35894" y="21732"/>
                  </a:lnTo>
                  <a:lnTo>
                    <a:pt x="35894" y="21100"/>
                  </a:lnTo>
                  <a:lnTo>
                    <a:pt x="36761" y="20533"/>
                  </a:lnTo>
                  <a:lnTo>
                    <a:pt x="37629" y="21100"/>
                  </a:lnTo>
                  <a:close/>
                  <a:moveTo>
                    <a:pt x="37843" y="21507"/>
                  </a:moveTo>
                  <a:lnTo>
                    <a:pt x="37843" y="20983"/>
                  </a:lnTo>
                  <a:lnTo>
                    <a:pt x="37029" y="20447"/>
                  </a:lnTo>
                  <a:lnTo>
                    <a:pt x="37811" y="20233"/>
                  </a:lnTo>
                  <a:lnTo>
                    <a:pt x="38100" y="19356"/>
                  </a:lnTo>
                  <a:lnTo>
                    <a:pt x="38881" y="20051"/>
                  </a:lnTo>
                  <a:lnTo>
                    <a:pt x="39331" y="19976"/>
                  </a:lnTo>
                  <a:lnTo>
                    <a:pt x="39042" y="20330"/>
                  </a:lnTo>
                  <a:lnTo>
                    <a:pt x="39256" y="21357"/>
                  </a:lnTo>
                  <a:lnTo>
                    <a:pt x="38217" y="21133"/>
                  </a:lnTo>
                  <a:close/>
                  <a:moveTo>
                    <a:pt x="39513" y="22599"/>
                  </a:moveTo>
                  <a:lnTo>
                    <a:pt x="39074" y="23049"/>
                  </a:lnTo>
                  <a:lnTo>
                    <a:pt x="37843" y="23049"/>
                  </a:lnTo>
                  <a:lnTo>
                    <a:pt x="37843" y="21818"/>
                  </a:lnTo>
                  <a:lnTo>
                    <a:pt x="38292" y="21379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513" y="22599"/>
                  </a:lnTo>
                  <a:close/>
                  <a:moveTo>
                    <a:pt x="40969" y="21229"/>
                  </a:moveTo>
                  <a:lnTo>
                    <a:pt x="40508" y="21614"/>
                  </a:lnTo>
                  <a:lnTo>
                    <a:pt x="39491" y="21400"/>
                  </a:lnTo>
                  <a:lnTo>
                    <a:pt x="39491" y="21400"/>
                  </a:lnTo>
                  <a:lnTo>
                    <a:pt x="39277" y="20383"/>
                  </a:lnTo>
                  <a:lnTo>
                    <a:pt x="39663" y="19923"/>
                  </a:lnTo>
                  <a:lnTo>
                    <a:pt x="41247" y="19645"/>
                  </a:lnTo>
                  <a:lnTo>
                    <a:pt x="40969" y="21229"/>
                  </a:lnTo>
                  <a:close/>
                  <a:moveTo>
                    <a:pt x="41236" y="21015"/>
                  </a:moveTo>
                  <a:lnTo>
                    <a:pt x="41472" y="19612"/>
                  </a:lnTo>
                  <a:lnTo>
                    <a:pt x="42103" y="19495"/>
                  </a:lnTo>
                  <a:lnTo>
                    <a:pt x="42328" y="20105"/>
                  </a:lnTo>
                  <a:close/>
                  <a:moveTo>
                    <a:pt x="44266" y="22910"/>
                  </a:moveTo>
                  <a:lnTo>
                    <a:pt x="43848" y="23573"/>
                  </a:lnTo>
                  <a:lnTo>
                    <a:pt x="43506" y="22653"/>
                  </a:lnTo>
                  <a:close/>
                  <a:moveTo>
                    <a:pt x="44929" y="21015"/>
                  </a:moveTo>
                  <a:lnTo>
                    <a:pt x="43827" y="20094"/>
                  </a:lnTo>
                  <a:lnTo>
                    <a:pt x="43945" y="19805"/>
                  </a:lnTo>
                  <a:lnTo>
                    <a:pt x="44052" y="19495"/>
                  </a:lnTo>
                  <a:lnTo>
                    <a:pt x="44555" y="19591"/>
                  </a:lnTo>
                  <a:lnTo>
                    <a:pt x="44683" y="19612"/>
                  </a:lnTo>
                  <a:close/>
                  <a:moveTo>
                    <a:pt x="46674" y="21400"/>
                  </a:moveTo>
                  <a:lnTo>
                    <a:pt x="45647" y="21614"/>
                  </a:lnTo>
                  <a:lnTo>
                    <a:pt x="45186" y="21229"/>
                  </a:lnTo>
                  <a:lnTo>
                    <a:pt x="44908" y="19645"/>
                  </a:lnTo>
                  <a:lnTo>
                    <a:pt x="46492" y="19923"/>
                  </a:lnTo>
                  <a:lnTo>
                    <a:pt x="46888" y="20383"/>
                  </a:lnTo>
                  <a:close/>
                  <a:moveTo>
                    <a:pt x="48055" y="19356"/>
                  </a:moveTo>
                  <a:lnTo>
                    <a:pt x="48344" y="20233"/>
                  </a:lnTo>
                  <a:lnTo>
                    <a:pt x="49136" y="20447"/>
                  </a:lnTo>
                  <a:lnTo>
                    <a:pt x="48312" y="20983"/>
                  </a:lnTo>
                  <a:lnTo>
                    <a:pt x="48312" y="21507"/>
                  </a:lnTo>
                  <a:lnTo>
                    <a:pt x="47938" y="21133"/>
                  </a:lnTo>
                  <a:lnTo>
                    <a:pt x="46899" y="21357"/>
                  </a:lnTo>
                  <a:lnTo>
                    <a:pt x="47124" y="20330"/>
                  </a:lnTo>
                  <a:lnTo>
                    <a:pt x="46824" y="19976"/>
                  </a:lnTo>
                  <a:lnTo>
                    <a:pt x="47274" y="20051"/>
                  </a:lnTo>
                  <a:close/>
                  <a:moveTo>
                    <a:pt x="48847" y="18585"/>
                  </a:moveTo>
                  <a:lnTo>
                    <a:pt x="48173" y="18992"/>
                  </a:lnTo>
                  <a:lnTo>
                    <a:pt x="47927" y="18232"/>
                  </a:lnTo>
                  <a:close/>
                  <a:moveTo>
                    <a:pt x="49083" y="17182"/>
                  </a:moveTo>
                  <a:lnTo>
                    <a:pt x="50100" y="17814"/>
                  </a:lnTo>
                  <a:lnTo>
                    <a:pt x="49083" y="18435"/>
                  </a:lnTo>
                  <a:lnTo>
                    <a:pt x="47574" y="17868"/>
                  </a:lnTo>
                  <a:lnTo>
                    <a:pt x="47574" y="17878"/>
                  </a:lnTo>
                  <a:lnTo>
                    <a:pt x="47413" y="17814"/>
                  </a:lnTo>
                  <a:lnTo>
                    <a:pt x="47574" y="17750"/>
                  </a:lnTo>
                  <a:lnTo>
                    <a:pt x="47574" y="17750"/>
                  </a:lnTo>
                  <a:lnTo>
                    <a:pt x="47756" y="17686"/>
                  </a:lnTo>
                  <a:lnTo>
                    <a:pt x="47830" y="17653"/>
                  </a:lnTo>
                  <a:lnTo>
                    <a:pt x="47830" y="17653"/>
                  </a:lnTo>
                  <a:lnTo>
                    <a:pt x="49083" y="17182"/>
                  </a:lnTo>
                  <a:close/>
                  <a:moveTo>
                    <a:pt x="48173" y="16626"/>
                  </a:moveTo>
                  <a:lnTo>
                    <a:pt x="48847" y="17043"/>
                  </a:lnTo>
                  <a:lnTo>
                    <a:pt x="47927" y="17386"/>
                  </a:lnTo>
                  <a:close/>
                  <a:moveTo>
                    <a:pt x="46610" y="15909"/>
                  </a:moveTo>
                  <a:lnTo>
                    <a:pt x="47210" y="15801"/>
                  </a:lnTo>
                  <a:lnTo>
                    <a:pt x="47980" y="16497"/>
                  </a:lnTo>
                  <a:lnTo>
                    <a:pt x="47659" y="17493"/>
                  </a:lnTo>
                  <a:lnTo>
                    <a:pt x="47092" y="17696"/>
                  </a:lnTo>
                  <a:lnTo>
                    <a:pt x="45582" y="17140"/>
                  </a:lnTo>
                  <a:close/>
                  <a:moveTo>
                    <a:pt x="46278" y="15962"/>
                  </a:moveTo>
                  <a:lnTo>
                    <a:pt x="45368" y="17065"/>
                  </a:lnTo>
                  <a:lnTo>
                    <a:pt x="44769" y="16840"/>
                  </a:lnTo>
                  <a:lnTo>
                    <a:pt x="44876" y="16208"/>
                  </a:lnTo>
                  <a:close/>
                  <a:moveTo>
                    <a:pt x="45433" y="17322"/>
                  </a:moveTo>
                  <a:lnTo>
                    <a:pt x="46771" y="17814"/>
                  </a:lnTo>
                  <a:lnTo>
                    <a:pt x="45433" y="18306"/>
                  </a:lnTo>
                  <a:lnTo>
                    <a:pt x="45026" y="17814"/>
                  </a:lnTo>
                  <a:close/>
                  <a:moveTo>
                    <a:pt x="47980" y="19131"/>
                  </a:moveTo>
                  <a:lnTo>
                    <a:pt x="47210" y="19827"/>
                  </a:lnTo>
                  <a:lnTo>
                    <a:pt x="46610" y="19720"/>
                  </a:lnTo>
                  <a:lnTo>
                    <a:pt x="45582" y="18488"/>
                  </a:lnTo>
                  <a:lnTo>
                    <a:pt x="47092" y="17932"/>
                  </a:lnTo>
                  <a:lnTo>
                    <a:pt x="47659" y="18135"/>
                  </a:lnTo>
                  <a:close/>
                  <a:moveTo>
                    <a:pt x="44769" y="18788"/>
                  </a:moveTo>
                  <a:lnTo>
                    <a:pt x="45368" y="18563"/>
                  </a:lnTo>
                  <a:lnTo>
                    <a:pt x="46278" y="19666"/>
                  </a:lnTo>
                  <a:lnTo>
                    <a:pt x="44876" y="19420"/>
                  </a:lnTo>
                  <a:close/>
                  <a:moveTo>
                    <a:pt x="43570" y="20169"/>
                  </a:moveTo>
                  <a:lnTo>
                    <a:pt x="43077" y="21507"/>
                  </a:lnTo>
                  <a:lnTo>
                    <a:pt x="42585" y="20169"/>
                  </a:lnTo>
                  <a:lnTo>
                    <a:pt x="43077" y="19762"/>
                  </a:lnTo>
                  <a:close/>
                  <a:moveTo>
                    <a:pt x="39877" y="15962"/>
                  </a:moveTo>
                  <a:lnTo>
                    <a:pt x="41290" y="16208"/>
                  </a:lnTo>
                  <a:lnTo>
                    <a:pt x="41290" y="16208"/>
                  </a:lnTo>
                  <a:lnTo>
                    <a:pt x="41397" y="16840"/>
                  </a:lnTo>
                  <a:lnTo>
                    <a:pt x="40797" y="17065"/>
                  </a:lnTo>
                  <a:lnTo>
                    <a:pt x="39877" y="15962"/>
                  </a:lnTo>
                  <a:close/>
                  <a:moveTo>
                    <a:pt x="38175" y="16497"/>
                  </a:moveTo>
                  <a:lnTo>
                    <a:pt x="38945" y="15801"/>
                  </a:lnTo>
                  <a:lnTo>
                    <a:pt x="39545" y="15909"/>
                  </a:lnTo>
                  <a:lnTo>
                    <a:pt x="40572" y="17140"/>
                  </a:lnTo>
                  <a:lnTo>
                    <a:pt x="39063" y="17696"/>
                  </a:lnTo>
                  <a:lnTo>
                    <a:pt x="38496" y="17493"/>
                  </a:lnTo>
                  <a:close/>
                  <a:moveTo>
                    <a:pt x="35530" y="16604"/>
                  </a:moveTo>
                  <a:lnTo>
                    <a:pt x="36815" y="17086"/>
                  </a:lnTo>
                  <a:lnTo>
                    <a:pt x="35841" y="17686"/>
                  </a:lnTo>
                  <a:lnTo>
                    <a:pt x="35488" y="17471"/>
                  </a:lnTo>
                  <a:lnTo>
                    <a:pt x="35348" y="16915"/>
                  </a:lnTo>
                  <a:close/>
                  <a:moveTo>
                    <a:pt x="35530" y="19024"/>
                  </a:moveTo>
                  <a:lnTo>
                    <a:pt x="35348" y="18713"/>
                  </a:lnTo>
                  <a:lnTo>
                    <a:pt x="35498" y="18157"/>
                  </a:lnTo>
                  <a:lnTo>
                    <a:pt x="35841" y="17942"/>
                  </a:lnTo>
                  <a:lnTo>
                    <a:pt x="36815" y="18542"/>
                  </a:lnTo>
                  <a:close/>
                  <a:moveTo>
                    <a:pt x="37993" y="18992"/>
                  </a:moveTo>
                  <a:lnTo>
                    <a:pt x="37318" y="18585"/>
                  </a:lnTo>
                  <a:lnTo>
                    <a:pt x="38239" y="18242"/>
                  </a:lnTo>
                  <a:close/>
                  <a:moveTo>
                    <a:pt x="38217" y="17343"/>
                  </a:moveTo>
                  <a:lnTo>
                    <a:pt x="38239" y="17386"/>
                  </a:lnTo>
                  <a:lnTo>
                    <a:pt x="37318" y="17043"/>
                  </a:lnTo>
                  <a:lnTo>
                    <a:pt x="37993" y="16626"/>
                  </a:lnTo>
                  <a:close/>
                  <a:moveTo>
                    <a:pt x="38581" y="17878"/>
                  </a:moveTo>
                  <a:lnTo>
                    <a:pt x="38592" y="17868"/>
                  </a:lnTo>
                  <a:lnTo>
                    <a:pt x="37083" y="18435"/>
                  </a:lnTo>
                  <a:lnTo>
                    <a:pt x="36055" y="17814"/>
                  </a:lnTo>
                  <a:lnTo>
                    <a:pt x="37083" y="17182"/>
                  </a:lnTo>
                  <a:lnTo>
                    <a:pt x="38324" y="17653"/>
                  </a:lnTo>
                  <a:lnTo>
                    <a:pt x="38324" y="17653"/>
                  </a:lnTo>
                  <a:lnTo>
                    <a:pt x="38378" y="17675"/>
                  </a:lnTo>
                  <a:lnTo>
                    <a:pt x="38592" y="17760"/>
                  </a:lnTo>
                  <a:lnTo>
                    <a:pt x="38592" y="17750"/>
                  </a:lnTo>
                  <a:lnTo>
                    <a:pt x="38753" y="17814"/>
                  </a:lnTo>
                  <a:lnTo>
                    <a:pt x="38592" y="17878"/>
                  </a:lnTo>
                  <a:close/>
                  <a:moveTo>
                    <a:pt x="39545" y="19720"/>
                  </a:moveTo>
                  <a:lnTo>
                    <a:pt x="38945" y="19827"/>
                  </a:lnTo>
                  <a:lnTo>
                    <a:pt x="38175" y="19131"/>
                  </a:lnTo>
                  <a:lnTo>
                    <a:pt x="38496" y="18135"/>
                  </a:lnTo>
                  <a:lnTo>
                    <a:pt x="39063" y="17932"/>
                  </a:lnTo>
                  <a:lnTo>
                    <a:pt x="40572" y="18488"/>
                  </a:lnTo>
                  <a:close/>
                  <a:moveTo>
                    <a:pt x="41129" y="17814"/>
                  </a:moveTo>
                  <a:lnTo>
                    <a:pt x="40722" y="18306"/>
                  </a:lnTo>
                  <a:lnTo>
                    <a:pt x="39384" y="17814"/>
                  </a:lnTo>
                  <a:lnTo>
                    <a:pt x="40722" y="17322"/>
                  </a:lnTo>
                  <a:close/>
                  <a:moveTo>
                    <a:pt x="41290" y="19420"/>
                  </a:moveTo>
                  <a:lnTo>
                    <a:pt x="39877" y="19666"/>
                  </a:lnTo>
                  <a:lnTo>
                    <a:pt x="40797" y="18563"/>
                  </a:lnTo>
                  <a:lnTo>
                    <a:pt x="41397" y="18788"/>
                  </a:lnTo>
                  <a:close/>
                  <a:moveTo>
                    <a:pt x="36740" y="20287"/>
                  </a:moveTo>
                  <a:lnTo>
                    <a:pt x="35884" y="20051"/>
                  </a:lnTo>
                  <a:lnTo>
                    <a:pt x="35616" y="19227"/>
                  </a:lnTo>
                  <a:lnTo>
                    <a:pt x="37061" y="18681"/>
                  </a:lnTo>
                  <a:lnTo>
                    <a:pt x="37918" y="19206"/>
                  </a:lnTo>
                  <a:lnTo>
                    <a:pt x="37639" y="20051"/>
                  </a:lnTo>
                  <a:lnTo>
                    <a:pt x="36783" y="20287"/>
                  </a:lnTo>
                  <a:lnTo>
                    <a:pt x="36761" y="20276"/>
                  </a:lnTo>
                  <a:close/>
                  <a:moveTo>
                    <a:pt x="35380" y="17653"/>
                  </a:moveTo>
                  <a:lnTo>
                    <a:pt x="35637" y="17814"/>
                  </a:lnTo>
                  <a:lnTo>
                    <a:pt x="35380" y="17975"/>
                  </a:lnTo>
                  <a:lnTo>
                    <a:pt x="34802" y="17814"/>
                  </a:lnTo>
                  <a:close/>
                  <a:moveTo>
                    <a:pt x="33903" y="15951"/>
                  </a:moveTo>
                  <a:lnTo>
                    <a:pt x="34792" y="15705"/>
                  </a:lnTo>
                  <a:lnTo>
                    <a:pt x="34952" y="16283"/>
                  </a:lnTo>
                  <a:lnTo>
                    <a:pt x="35327" y="16508"/>
                  </a:lnTo>
                  <a:lnTo>
                    <a:pt x="35113" y="16883"/>
                  </a:lnTo>
                  <a:lnTo>
                    <a:pt x="35263" y="17461"/>
                  </a:lnTo>
                  <a:lnTo>
                    <a:pt x="34374" y="17696"/>
                  </a:lnTo>
                  <a:lnTo>
                    <a:pt x="32619" y="17236"/>
                  </a:lnTo>
                  <a:close/>
                  <a:moveTo>
                    <a:pt x="31976" y="16465"/>
                  </a:moveTo>
                  <a:lnTo>
                    <a:pt x="33486" y="16058"/>
                  </a:lnTo>
                  <a:lnTo>
                    <a:pt x="32383" y="17161"/>
                  </a:lnTo>
                  <a:lnTo>
                    <a:pt x="31826" y="17022"/>
                  </a:lnTo>
                  <a:close/>
                  <a:moveTo>
                    <a:pt x="31088" y="16701"/>
                  </a:moveTo>
                  <a:lnTo>
                    <a:pt x="31730" y="16529"/>
                  </a:lnTo>
                  <a:lnTo>
                    <a:pt x="31559" y="17172"/>
                  </a:lnTo>
                  <a:lnTo>
                    <a:pt x="32201" y="17343"/>
                  </a:lnTo>
                  <a:lnTo>
                    <a:pt x="31730" y="17814"/>
                  </a:lnTo>
                  <a:lnTo>
                    <a:pt x="32201" y="18285"/>
                  </a:lnTo>
                  <a:lnTo>
                    <a:pt x="31559" y="18456"/>
                  </a:lnTo>
                  <a:lnTo>
                    <a:pt x="31730" y="19099"/>
                  </a:lnTo>
                  <a:lnTo>
                    <a:pt x="31088" y="18927"/>
                  </a:lnTo>
                  <a:lnTo>
                    <a:pt x="30916" y="19570"/>
                  </a:lnTo>
                  <a:lnTo>
                    <a:pt x="30445" y="19099"/>
                  </a:lnTo>
                  <a:lnTo>
                    <a:pt x="29974" y="19570"/>
                  </a:lnTo>
                  <a:lnTo>
                    <a:pt x="29803" y="18927"/>
                  </a:lnTo>
                  <a:lnTo>
                    <a:pt x="29161" y="19099"/>
                  </a:lnTo>
                  <a:lnTo>
                    <a:pt x="29332" y="18456"/>
                  </a:lnTo>
                  <a:lnTo>
                    <a:pt x="28690" y="18285"/>
                  </a:lnTo>
                  <a:lnTo>
                    <a:pt x="29161" y="17814"/>
                  </a:lnTo>
                  <a:lnTo>
                    <a:pt x="28701" y="17343"/>
                  </a:lnTo>
                  <a:lnTo>
                    <a:pt x="29332" y="17172"/>
                  </a:lnTo>
                  <a:lnTo>
                    <a:pt x="29161" y="16529"/>
                  </a:lnTo>
                  <a:lnTo>
                    <a:pt x="29803" y="16701"/>
                  </a:lnTo>
                  <a:lnTo>
                    <a:pt x="29974" y="16058"/>
                  </a:lnTo>
                  <a:lnTo>
                    <a:pt x="30445" y="16529"/>
                  </a:lnTo>
                  <a:lnTo>
                    <a:pt x="30916" y="16058"/>
                  </a:lnTo>
                  <a:close/>
                  <a:moveTo>
                    <a:pt x="30039" y="15812"/>
                  </a:moveTo>
                  <a:lnTo>
                    <a:pt x="30039" y="15812"/>
                  </a:lnTo>
                  <a:lnTo>
                    <a:pt x="30445" y="14313"/>
                  </a:lnTo>
                  <a:lnTo>
                    <a:pt x="30852" y="15812"/>
                  </a:lnTo>
                  <a:lnTo>
                    <a:pt x="30445" y="16219"/>
                  </a:lnTo>
                  <a:close/>
                  <a:moveTo>
                    <a:pt x="27416" y="16058"/>
                  </a:moveTo>
                  <a:lnTo>
                    <a:pt x="28925" y="16465"/>
                  </a:lnTo>
                  <a:lnTo>
                    <a:pt x="29065" y="17022"/>
                  </a:lnTo>
                  <a:lnTo>
                    <a:pt x="28519" y="17161"/>
                  </a:lnTo>
                  <a:close/>
                  <a:moveTo>
                    <a:pt x="26988" y="15951"/>
                  </a:moveTo>
                  <a:lnTo>
                    <a:pt x="28272" y="17236"/>
                  </a:lnTo>
                  <a:lnTo>
                    <a:pt x="26517" y="17696"/>
                  </a:lnTo>
                  <a:lnTo>
                    <a:pt x="25628" y="17461"/>
                  </a:lnTo>
                  <a:lnTo>
                    <a:pt x="25789" y="16883"/>
                  </a:lnTo>
                  <a:lnTo>
                    <a:pt x="25564" y="16508"/>
                  </a:lnTo>
                  <a:lnTo>
                    <a:pt x="25949" y="16283"/>
                  </a:lnTo>
                  <a:lnTo>
                    <a:pt x="26099" y="15705"/>
                  </a:lnTo>
                  <a:close/>
                  <a:moveTo>
                    <a:pt x="23262" y="13896"/>
                  </a:moveTo>
                  <a:lnTo>
                    <a:pt x="24129" y="13029"/>
                  </a:lnTo>
                  <a:lnTo>
                    <a:pt x="24997" y="13896"/>
                  </a:lnTo>
                  <a:lnTo>
                    <a:pt x="24997" y="14528"/>
                  </a:lnTo>
                  <a:lnTo>
                    <a:pt x="24129" y="15095"/>
                  </a:lnTo>
                  <a:lnTo>
                    <a:pt x="23262" y="14528"/>
                  </a:lnTo>
                  <a:close/>
                  <a:moveTo>
                    <a:pt x="21560" y="15652"/>
                  </a:moveTo>
                  <a:lnTo>
                    <a:pt x="21849" y="15298"/>
                  </a:lnTo>
                  <a:lnTo>
                    <a:pt x="21635" y="14271"/>
                  </a:lnTo>
                  <a:lnTo>
                    <a:pt x="22674" y="14485"/>
                  </a:lnTo>
                  <a:lnTo>
                    <a:pt x="23048" y="14110"/>
                  </a:lnTo>
                  <a:lnTo>
                    <a:pt x="23048" y="14645"/>
                  </a:lnTo>
                  <a:lnTo>
                    <a:pt x="23862" y="15181"/>
                  </a:lnTo>
                  <a:lnTo>
                    <a:pt x="23080" y="15395"/>
                  </a:lnTo>
                  <a:lnTo>
                    <a:pt x="22791" y="16272"/>
                  </a:lnTo>
                  <a:lnTo>
                    <a:pt x="22010" y="15566"/>
                  </a:lnTo>
                  <a:close/>
                  <a:moveTo>
                    <a:pt x="21346" y="15909"/>
                  </a:moveTo>
                  <a:lnTo>
                    <a:pt x="21946" y="15801"/>
                  </a:lnTo>
                  <a:lnTo>
                    <a:pt x="22716" y="16497"/>
                  </a:lnTo>
                  <a:lnTo>
                    <a:pt x="22395" y="17493"/>
                  </a:lnTo>
                  <a:lnTo>
                    <a:pt x="21828" y="17696"/>
                  </a:lnTo>
                  <a:lnTo>
                    <a:pt x="20318" y="17140"/>
                  </a:lnTo>
                  <a:close/>
                  <a:moveTo>
                    <a:pt x="21014" y="15962"/>
                  </a:moveTo>
                  <a:lnTo>
                    <a:pt x="20104" y="17065"/>
                  </a:lnTo>
                  <a:lnTo>
                    <a:pt x="19494" y="16840"/>
                  </a:lnTo>
                  <a:lnTo>
                    <a:pt x="19612" y="16208"/>
                  </a:lnTo>
                  <a:lnTo>
                    <a:pt x="19612" y="16208"/>
                  </a:lnTo>
                  <a:lnTo>
                    <a:pt x="21014" y="15962"/>
                  </a:lnTo>
                  <a:close/>
                  <a:moveTo>
                    <a:pt x="21014" y="19666"/>
                  </a:moveTo>
                  <a:lnTo>
                    <a:pt x="19612" y="19420"/>
                  </a:lnTo>
                  <a:lnTo>
                    <a:pt x="19505" y="18788"/>
                  </a:lnTo>
                  <a:lnTo>
                    <a:pt x="20104" y="18563"/>
                  </a:lnTo>
                  <a:close/>
                  <a:moveTo>
                    <a:pt x="20169" y="17322"/>
                  </a:moveTo>
                  <a:lnTo>
                    <a:pt x="21507" y="17814"/>
                  </a:lnTo>
                  <a:lnTo>
                    <a:pt x="20169" y="18306"/>
                  </a:lnTo>
                  <a:lnTo>
                    <a:pt x="19762" y="17814"/>
                  </a:lnTo>
                  <a:close/>
                  <a:moveTo>
                    <a:pt x="21346" y="19720"/>
                  </a:moveTo>
                  <a:lnTo>
                    <a:pt x="20318" y="18488"/>
                  </a:lnTo>
                  <a:lnTo>
                    <a:pt x="21828" y="17932"/>
                  </a:lnTo>
                  <a:lnTo>
                    <a:pt x="22395" y="18135"/>
                  </a:lnTo>
                  <a:lnTo>
                    <a:pt x="22716" y="19131"/>
                  </a:lnTo>
                  <a:lnTo>
                    <a:pt x="21946" y="19827"/>
                  </a:lnTo>
                  <a:close/>
                  <a:moveTo>
                    <a:pt x="23048" y="20983"/>
                  </a:moveTo>
                  <a:lnTo>
                    <a:pt x="23048" y="21507"/>
                  </a:lnTo>
                  <a:lnTo>
                    <a:pt x="22674" y="21133"/>
                  </a:lnTo>
                  <a:lnTo>
                    <a:pt x="21635" y="21357"/>
                  </a:lnTo>
                  <a:lnTo>
                    <a:pt x="21860" y="20330"/>
                  </a:lnTo>
                  <a:lnTo>
                    <a:pt x="21560" y="19976"/>
                  </a:lnTo>
                  <a:lnTo>
                    <a:pt x="22010" y="20051"/>
                  </a:lnTo>
                  <a:lnTo>
                    <a:pt x="22791" y="19356"/>
                  </a:lnTo>
                  <a:lnTo>
                    <a:pt x="23080" y="20233"/>
                  </a:lnTo>
                  <a:lnTo>
                    <a:pt x="23873" y="20447"/>
                  </a:lnTo>
                  <a:close/>
                  <a:moveTo>
                    <a:pt x="24997" y="21732"/>
                  </a:moveTo>
                  <a:lnTo>
                    <a:pt x="24129" y="22599"/>
                  </a:lnTo>
                  <a:lnTo>
                    <a:pt x="23262" y="21732"/>
                  </a:lnTo>
                  <a:lnTo>
                    <a:pt x="23262" y="21100"/>
                  </a:lnTo>
                  <a:lnTo>
                    <a:pt x="24129" y="20533"/>
                  </a:lnTo>
                  <a:lnTo>
                    <a:pt x="24997" y="21100"/>
                  </a:lnTo>
                  <a:close/>
                  <a:moveTo>
                    <a:pt x="26677" y="19987"/>
                  </a:moveTo>
                  <a:lnTo>
                    <a:pt x="26142" y="20522"/>
                  </a:lnTo>
                  <a:lnTo>
                    <a:pt x="26656" y="21036"/>
                  </a:lnTo>
                  <a:lnTo>
                    <a:pt x="26656" y="21357"/>
                  </a:lnTo>
                  <a:lnTo>
                    <a:pt x="25585" y="21133"/>
                  </a:lnTo>
                  <a:lnTo>
                    <a:pt x="25221" y="21507"/>
                  </a:lnTo>
                  <a:lnTo>
                    <a:pt x="25221" y="20983"/>
                  </a:lnTo>
                  <a:lnTo>
                    <a:pt x="24397" y="20447"/>
                  </a:lnTo>
                  <a:lnTo>
                    <a:pt x="25179" y="20233"/>
                  </a:lnTo>
                  <a:lnTo>
                    <a:pt x="25478" y="19323"/>
                  </a:lnTo>
                  <a:lnTo>
                    <a:pt x="25757" y="19484"/>
                  </a:lnTo>
                  <a:lnTo>
                    <a:pt x="25949" y="20191"/>
                  </a:lnTo>
                  <a:close/>
                  <a:moveTo>
                    <a:pt x="26099" y="17814"/>
                  </a:moveTo>
                  <a:lnTo>
                    <a:pt x="25510" y="17975"/>
                  </a:lnTo>
                  <a:lnTo>
                    <a:pt x="25254" y="17814"/>
                  </a:lnTo>
                  <a:lnTo>
                    <a:pt x="25510" y="17653"/>
                  </a:lnTo>
                  <a:close/>
                  <a:moveTo>
                    <a:pt x="25371" y="16604"/>
                  </a:moveTo>
                  <a:lnTo>
                    <a:pt x="25553" y="16915"/>
                  </a:lnTo>
                  <a:lnTo>
                    <a:pt x="25403" y="17471"/>
                  </a:lnTo>
                  <a:lnTo>
                    <a:pt x="25050" y="17686"/>
                  </a:lnTo>
                  <a:lnTo>
                    <a:pt x="24076" y="17086"/>
                  </a:lnTo>
                  <a:close/>
                  <a:moveTo>
                    <a:pt x="22909" y="16626"/>
                  </a:moveTo>
                  <a:lnTo>
                    <a:pt x="23584" y="17043"/>
                  </a:lnTo>
                  <a:lnTo>
                    <a:pt x="22663" y="17386"/>
                  </a:lnTo>
                  <a:close/>
                  <a:moveTo>
                    <a:pt x="22310" y="17868"/>
                  </a:moveTo>
                  <a:lnTo>
                    <a:pt x="22310" y="17878"/>
                  </a:lnTo>
                  <a:lnTo>
                    <a:pt x="22149" y="17814"/>
                  </a:lnTo>
                  <a:lnTo>
                    <a:pt x="22310" y="17750"/>
                  </a:lnTo>
                  <a:lnTo>
                    <a:pt x="22310" y="17750"/>
                  </a:lnTo>
                  <a:lnTo>
                    <a:pt x="22492" y="17686"/>
                  </a:lnTo>
                  <a:lnTo>
                    <a:pt x="22567" y="17653"/>
                  </a:lnTo>
                  <a:lnTo>
                    <a:pt x="22567" y="17653"/>
                  </a:lnTo>
                  <a:lnTo>
                    <a:pt x="23819" y="17182"/>
                  </a:lnTo>
                  <a:lnTo>
                    <a:pt x="24836" y="17814"/>
                  </a:lnTo>
                  <a:lnTo>
                    <a:pt x="23819" y="18435"/>
                  </a:lnTo>
                  <a:lnTo>
                    <a:pt x="22310" y="17868"/>
                  </a:lnTo>
                  <a:close/>
                  <a:moveTo>
                    <a:pt x="22663" y="18232"/>
                  </a:moveTo>
                  <a:lnTo>
                    <a:pt x="23584" y="18585"/>
                  </a:lnTo>
                  <a:lnTo>
                    <a:pt x="22909" y="18992"/>
                  </a:lnTo>
                  <a:close/>
                  <a:moveTo>
                    <a:pt x="25371" y="19024"/>
                  </a:moveTo>
                  <a:lnTo>
                    <a:pt x="24076" y="18542"/>
                  </a:lnTo>
                  <a:lnTo>
                    <a:pt x="25050" y="17942"/>
                  </a:lnTo>
                  <a:lnTo>
                    <a:pt x="25403" y="18157"/>
                  </a:lnTo>
                  <a:lnTo>
                    <a:pt x="25553" y="18713"/>
                  </a:lnTo>
                  <a:close/>
                  <a:moveTo>
                    <a:pt x="24108" y="20287"/>
                  </a:moveTo>
                  <a:lnTo>
                    <a:pt x="23252" y="20051"/>
                  </a:lnTo>
                  <a:lnTo>
                    <a:pt x="22973" y="19206"/>
                  </a:lnTo>
                  <a:lnTo>
                    <a:pt x="23840" y="18681"/>
                  </a:lnTo>
                  <a:lnTo>
                    <a:pt x="25286" y="19227"/>
                  </a:lnTo>
                  <a:lnTo>
                    <a:pt x="25007" y="20051"/>
                  </a:lnTo>
                  <a:lnTo>
                    <a:pt x="24151" y="20287"/>
                  </a:lnTo>
                  <a:lnTo>
                    <a:pt x="24129" y="20276"/>
                  </a:lnTo>
                  <a:close/>
                  <a:moveTo>
                    <a:pt x="24151" y="15341"/>
                  </a:moveTo>
                  <a:lnTo>
                    <a:pt x="25007" y="15577"/>
                  </a:lnTo>
                  <a:lnTo>
                    <a:pt x="25286" y="16401"/>
                  </a:lnTo>
                  <a:lnTo>
                    <a:pt x="23840" y="16947"/>
                  </a:lnTo>
                  <a:lnTo>
                    <a:pt x="22973" y="16412"/>
                  </a:lnTo>
                  <a:lnTo>
                    <a:pt x="23252" y="15577"/>
                  </a:lnTo>
                  <a:lnTo>
                    <a:pt x="24108" y="15341"/>
                  </a:lnTo>
                  <a:lnTo>
                    <a:pt x="24129" y="15352"/>
                  </a:lnTo>
                  <a:close/>
                  <a:moveTo>
                    <a:pt x="26988" y="19677"/>
                  </a:moveTo>
                  <a:lnTo>
                    <a:pt x="26099" y="19923"/>
                  </a:lnTo>
                  <a:lnTo>
                    <a:pt x="25949" y="19345"/>
                  </a:lnTo>
                  <a:lnTo>
                    <a:pt x="25564" y="19120"/>
                  </a:lnTo>
                  <a:lnTo>
                    <a:pt x="25789" y="18745"/>
                  </a:lnTo>
                  <a:lnTo>
                    <a:pt x="25628" y="18167"/>
                  </a:lnTo>
                  <a:lnTo>
                    <a:pt x="26517" y="17932"/>
                  </a:lnTo>
                  <a:lnTo>
                    <a:pt x="28272" y="18392"/>
                  </a:lnTo>
                  <a:lnTo>
                    <a:pt x="28272" y="18392"/>
                  </a:lnTo>
                  <a:close/>
                  <a:moveTo>
                    <a:pt x="28925" y="19163"/>
                  </a:moveTo>
                  <a:lnTo>
                    <a:pt x="27416" y="19570"/>
                  </a:lnTo>
                  <a:lnTo>
                    <a:pt x="28519" y="18467"/>
                  </a:lnTo>
                  <a:lnTo>
                    <a:pt x="29065" y="18606"/>
                  </a:lnTo>
                  <a:close/>
                  <a:moveTo>
                    <a:pt x="28850" y="17814"/>
                  </a:moveTo>
                  <a:lnTo>
                    <a:pt x="28454" y="18221"/>
                  </a:lnTo>
                  <a:lnTo>
                    <a:pt x="26945" y="17814"/>
                  </a:lnTo>
                  <a:lnTo>
                    <a:pt x="28454" y="17407"/>
                  </a:lnTo>
                  <a:close/>
                  <a:moveTo>
                    <a:pt x="30852" y="19805"/>
                  </a:moveTo>
                  <a:lnTo>
                    <a:pt x="30445" y="21315"/>
                  </a:lnTo>
                  <a:lnTo>
                    <a:pt x="30039" y="19805"/>
                  </a:lnTo>
                  <a:lnTo>
                    <a:pt x="30445" y="19409"/>
                  </a:lnTo>
                  <a:close/>
                  <a:moveTo>
                    <a:pt x="33486" y="19570"/>
                  </a:moveTo>
                  <a:lnTo>
                    <a:pt x="31976" y="19163"/>
                  </a:lnTo>
                  <a:lnTo>
                    <a:pt x="31826" y="18606"/>
                  </a:lnTo>
                  <a:lnTo>
                    <a:pt x="32383" y="18467"/>
                  </a:lnTo>
                  <a:close/>
                  <a:moveTo>
                    <a:pt x="33957" y="17814"/>
                  </a:moveTo>
                  <a:lnTo>
                    <a:pt x="32447" y="18221"/>
                  </a:lnTo>
                  <a:lnTo>
                    <a:pt x="32041" y="17814"/>
                  </a:lnTo>
                  <a:lnTo>
                    <a:pt x="32447" y="17407"/>
                  </a:lnTo>
                  <a:close/>
                  <a:moveTo>
                    <a:pt x="35113" y="18745"/>
                  </a:moveTo>
                  <a:lnTo>
                    <a:pt x="35327" y="19120"/>
                  </a:lnTo>
                  <a:lnTo>
                    <a:pt x="34952" y="19345"/>
                  </a:lnTo>
                  <a:lnTo>
                    <a:pt x="34792" y="19923"/>
                  </a:lnTo>
                  <a:lnTo>
                    <a:pt x="33903" y="19677"/>
                  </a:lnTo>
                  <a:lnTo>
                    <a:pt x="32619" y="18392"/>
                  </a:lnTo>
                  <a:lnTo>
                    <a:pt x="34374" y="17932"/>
                  </a:lnTo>
                  <a:lnTo>
                    <a:pt x="35263" y="18167"/>
                  </a:lnTo>
                  <a:close/>
                  <a:moveTo>
                    <a:pt x="18306" y="20169"/>
                  </a:moveTo>
                  <a:lnTo>
                    <a:pt x="17813" y="21507"/>
                  </a:lnTo>
                  <a:lnTo>
                    <a:pt x="17321" y="20169"/>
                  </a:lnTo>
                  <a:lnTo>
                    <a:pt x="17813" y="19762"/>
                  </a:lnTo>
                  <a:close/>
                  <a:moveTo>
                    <a:pt x="14613" y="15962"/>
                  </a:moveTo>
                  <a:lnTo>
                    <a:pt x="16026" y="16208"/>
                  </a:lnTo>
                  <a:lnTo>
                    <a:pt x="16026" y="16208"/>
                  </a:lnTo>
                  <a:lnTo>
                    <a:pt x="16133" y="16840"/>
                  </a:lnTo>
                  <a:lnTo>
                    <a:pt x="15533" y="17065"/>
                  </a:lnTo>
                  <a:close/>
                  <a:moveTo>
                    <a:pt x="14120" y="17814"/>
                  </a:moveTo>
                  <a:lnTo>
                    <a:pt x="15458" y="17322"/>
                  </a:lnTo>
                  <a:lnTo>
                    <a:pt x="15865" y="17814"/>
                  </a:lnTo>
                  <a:lnTo>
                    <a:pt x="15458" y="18306"/>
                  </a:lnTo>
                  <a:close/>
                  <a:moveTo>
                    <a:pt x="16026" y="19420"/>
                  </a:moveTo>
                  <a:lnTo>
                    <a:pt x="14613" y="19666"/>
                  </a:lnTo>
                  <a:lnTo>
                    <a:pt x="15533" y="18563"/>
                  </a:lnTo>
                  <a:lnTo>
                    <a:pt x="16133" y="18788"/>
                  </a:lnTo>
                  <a:close/>
                  <a:moveTo>
                    <a:pt x="13232" y="18135"/>
                  </a:moveTo>
                  <a:lnTo>
                    <a:pt x="13799" y="17932"/>
                  </a:lnTo>
                  <a:lnTo>
                    <a:pt x="15309" y="18488"/>
                  </a:lnTo>
                  <a:lnTo>
                    <a:pt x="14281" y="19720"/>
                  </a:lnTo>
                  <a:lnTo>
                    <a:pt x="13681" y="19827"/>
                  </a:lnTo>
                  <a:lnTo>
                    <a:pt x="12911" y="19131"/>
                  </a:lnTo>
                  <a:close/>
                  <a:moveTo>
                    <a:pt x="12911" y="16497"/>
                  </a:moveTo>
                  <a:lnTo>
                    <a:pt x="13681" y="15801"/>
                  </a:lnTo>
                  <a:lnTo>
                    <a:pt x="14281" y="15909"/>
                  </a:lnTo>
                  <a:lnTo>
                    <a:pt x="15309" y="17140"/>
                  </a:lnTo>
                  <a:lnTo>
                    <a:pt x="13799" y="17696"/>
                  </a:lnTo>
                  <a:lnTo>
                    <a:pt x="13232" y="17493"/>
                  </a:lnTo>
                  <a:close/>
                  <a:moveTo>
                    <a:pt x="18648" y="16380"/>
                  </a:moveTo>
                  <a:lnTo>
                    <a:pt x="19376" y="16251"/>
                  </a:lnTo>
                  <a:lnTo>
                    <a:pt x="19248" y="16979"/>
                  </a:lnTo>
                  <a:lnTo>
                    <a:pt x="19955" y="17236"/>
                  </a:lnTo>
                  <a:lnTo>
                    <a:pt x="19473" y="17814"/>
                  </a:lnTo>
                  <a:lnTo>
                    <a:pt x="19955" y="18381"/>
                  </a:lnTo>
                  <a:lnTo>
                    <a:pt x="19248" y="18649"/>
                  </a:lnTo>
                  <a:lnTo>
                    <a:pt x="19376" y="19377"/>
                  </a:lnTo>
                  <a:lnTo>
                    <a:pt x="18648" y="19248"/>
                  </a:lnTo>
                  <a:lnTo>
                    <a:pt x="18392" y="19955"/>
                  </a:lnTo>
                  <a:lnTo>
                    <a:pt x="17813" y="19473"/>
                  </a:lnTo>
                  <a:lnTo>
                    <a:pt x="17246" y="19955"/>
                  </a:lnTo>
                  <a:lnTo>
                    <a:pt x="16989" y="19248"/>
                  </a:lnTo>
                  <a:lnTo>
                    <a:pt x="16251" y="19377"/>
                  </a:lnTo>
                  <a:lnTo>
                    <a:pt x="16379" y="18649"/>
                  </a:lnTo>
                  <a:lnTo>
                    <a:pt x="15672" y="18381"/>
                  </a:lnTo>
                  <a:lnTo>
                    <a:pt x="16154" y="17814"/>
                  </a:lnTo>
                  <a:lnTo>
                    <a:pt x="15672" y="17236"/>
                  </a:lnTo>
                  <a:lnTo>
                    <a:pt x="16379" y="16979"/>
                  </a:lnTo>
                  <a:lnTo>
                    <a:pt x="16251" y="16251"/>
                  </a:lnTo>
                  <a:lnTo>
                    <a:pt x="16989" y="16380"/>
                  </a:lnTo>
                  <a:lnTo>
                    <a:pt x="17246" y="15673"/>
                  </a:lnTo>
                  <a:lnTo>
                    <a:pt x="17813" y="16155"/>
                  </a:lnTo>
                  <a:lnTo>
                    <a:pt x="18392" y="15673"/>
                  </a:lnTo>
                  <a:close/>
                  <a:moveTo>
                    <a:pt x="17321" y="15459"/>
                  </a:moveTo>
                  <a:lnTo>
                    <a:pt x="17813" y="14121"/>
                  </a:lnTo>
                  <a:lnTo>
                    <a:pt x="18306" y="15459"/>
                  </a:lnTo>
                  <a:lnTo>
                    <a:pt x="17813" y="15866"/>
                  </a:lnTo>
                  <a:close/>
                  <a:moveTo>
                    <a:pt x="26656" y="14592"/>
                  </a:moveTo>
                  <a:lnTo>
                    <a:pt x="26142" y="15106"/>
                  </a:lnTo>
                  <a:lnTo>
                    <a:pt x="26677" y="15641"/>
                  </a:lnTo>
                  <a:lnTo>
                    <a:pt x="25949" y="15438"/>
                  </a:lnTo>
                  <a:lnTo>
                    <a:pt x="25757" y="16144"/>
                  </a:lnTo>
                  <a:lnTo>
                    <a:pt x="25478" y="16305"/>
                  </a:lnTo>
                  <a:lnTo>
                    <a:pt x="25179" y="15395"/>
                  </a:lnTo>
                  <a:lnTo>
                    <a:pt x="24397" y="15181"/>
                  </a:lnTo>
                  <a:lnTo>
                    <a:pt x="25221" y="14645"/>
                  </a:lnTo>
                  <a:lnTo>
                    <a:pt x="25221" y="14121"/>
                  </a:lnTo>
                  <a:lnTo>
                    <a:pt x="25585" y="14485"/>
                  </a:lnTo>
                  <a:lnTo>
                    <a:pt x="26656" y="14260"/>
                  </a:lnTo>
                  <a:close/>
                  <a:moveTo>
                    <a:pt x="36783" y="15341"/>
                  </a:moveTo>
                  <a:lnTo>
                    <a:pt x="37639" y="15577"/>
                  </a:lnTo>
                  <a:lnTo>
                    <a:pt x="37918" y="16412"/>
                  </a:lnTo>
                  <a:lnTo>
                    <a:pt x="37061" y="16947"/>
                  </a:lnTo>
                  <a:lnTo>
                    <a:pt x="35616" y="16401"/>
                  </a:lnTo>
                  <a:lnTo>
                    <a:pt x="35884" y="15577"/>
                  </a:lnTo>
                  <a:lnTo>
                    <a:pt x="36740" y="15341"/>
                  </a:lnTo>
                  <a:lnTo>
                    <a:pt x="36761" y="15352"/>
                  </a:lnTo>
                  <a:close/>
                  <a:moveTo>
                    <a:pt x="43912" y="16380"/>
                  </a:moveTo>
                  <a:lnTo>
                    <a:pt x="44640" y="16251"/>
                  </a:lnTo>
                  <a:lnTo>
                    <a:pt x="44523" y="16979"/>
                  </a:lnTo>
                  <a:lnTo>
                    <a:pt x="45218" y="17236"/>
                  </a:lnTo>
                  <a:lnTo>
                    <a:pt x="44737" y="17814"/>
                  </a:lnTo>
                  <a:lnTo>
                    <a:pt x="45218" y="18381"/>
                  </a:lnTo>
                  <a:lnTo>
                    <a:pt x="44523" y="18649"/>
                  </a:lnTo>
                  <a:lnTo>
                    <a:pt x="44640" y="19377"/>
                  </a:lnTo>
                  <a:lnTo>
                    <a:pt x="43912" y="19248"/>
                  </a:lnTo>
                  <a:lnTo>
                    <a:pt x="43655" y="19955"/>
                  </a:lnTo>
                  <a:lnTo>
                    <a:pt x="43077" y="19473"/>
                  </a:lnTo>
                  <a:lnTo>
                    <a:pt x="42510" y="19955"/>
                  </a:lnTo>
                  <a:lnTo>
                    <a:pt x="42253" y="19248"/>
                  </a:lnTo>
                  <a:lnTo>
                    <a:pt x="41514" y="19377"/>
                  </a:lnTo>
                  <a:lnTo>
                    <a:pt x="41643" y="18649"/>
                  </a:lnTo>
                  <a:lnTo>
                    <a:pt x="40947" y="18381"/>
                  </a:lnTo>
                  <a:lnTo>
                    <a:pt x="41418" y="17814"/>
                  </a:lnTo>
                  <a:lnTo>
                    <a:pt x="40947" y="17236"/>
                  </a:lnTo>
                  <a:lnTo>
                    <a:pt x="41643" y="16979"/>
                  </a:lnTo>
                  <a:lnTo>
                    <a:pt x="41514" y="16251"/>
                  </a:lnTo>
                  <a:lnTo>
                    <a:pt x="42253" y="16380"/>
                  </a:lnTo>
                  <a:lnTo>
                    <a:pt x="42510" y="15673"/>
                  </a:lnTo>
                  <a:lnTo>
                    <a:pt x="43077" y="16155"/>
                  </a:lnTo>
                  <a:lnTo>
                    <a:pt x="43655" y="15673"/>
                  </a:lnTo>
                  <a:close/>
                  <a:moveTo>
                    <a:pt x="42585" y="15459"/>
                  </a:moveTo>
                  <a:lnTo>
                    <a:pt x="43077" y="14121"/>
                  </a:lnTo>
                  <a:lnTo>
                    <a:pt x="43570" y="15459"/>
                  </a:lnTo>
                  <a:lnTo>
                    <a:pt x="43077" y="15866"/>
                  </a:lnTo>
                  <a:close/>
                  <a:moveTo>
                    <a:pt x="48312" y="23049"/>
                  </a:moveTo>
                  <a:lnTo>
                    <a:pt x="47092" y="23049"/>
                  </a:lnTo>
                  <a:lnTo>
                    <a:pt x="46642" y="22599"/>
                  </a:lnTo>
                  <a:lnTo>
                    <a:pt x="46856" y="21582"/>
                  </a:lnTo>
                  <a:lnTo>
                    <a:pt x="47873" y="21379"/>
                  </a:lnTo>
                  <a:lnTo>
                    <a:pt x="48312" y="21818"/>
                  </a:lnTo>
                  <a:close/>
                  <a:moveTo>
                    <a:pt x="45090" y="21946"/>
                  </a:moveTo>
                  <a:lnTo>
                    <a:pt x="44394" y="22717"/>
                  </a:lnTo>
                  <a:lnTo>
                    <a:pt x="43409" y="22396"/>
                  </a:lnTo>
                  <a:lnTo>
                    <a:pt x="43195" y="21828"/>
                  </a:lnTo>
                  <a:lnTo>
                    <a:pt x="43752" y="20319"/>
                  </a:lnTo>
                  <a:lnTo>
                    <a:pt x="44983" y="21347"/>
                  </a:lnTo>
                  <a:close/>
                  <a:moveTo>
                    <a:pt x="43024" y="22310"/>
                  </a:moveTo>
                  <a:lnTo>
                    <a:pt x="43024" y="22310"/>
                  </a:lnTo>
                  <a:lnTo>
                    <a:pt x="43077" y="22139"/>
                  </a:lnTo>
                  <a:lnTo>
                    <a:pt x="43142" y="22310"/>
                  </a:lnTo>
                  <a:lnTo>
                    <a:pt x="43142" y="22310"/>
                  </a:lnTo>
                  <a:lnTo>
                    <a:pt x="43206" y="22481"/>
                  </a:lnTo>
                  <a:lnTo>
                    <a:pt x="43238" y="22567"/>
                  </a:lnTo>
                  <a:lnTo>
                    <a:pt x="43238" y="22567"/>
                  </a:lnTo>
                  <a:lnTo>
                    <a:pt x="43709" y="23809"/>
                  </a:lnTo>
                  <a:lnTo>
                    <a:pt x="43077" y="24836"/>
                  </a:lnTo>
                  <a:lnTo>
                    <a:pt x="42457" y="23809"/>
                  </a:lnTo>
                  <a:lnTo>
                    <a:pt x="42928" y="22567"/>
                  </a:lnTo>
                  <a:lnTo>
                    <a:pt x="42928" y="22567"/>
                  </a:lnTo>
                  <a:lnTo>
                    <a:pt x="42928" y="22567"/>
                  </a:lnTo>
                  <a:close/>
                  <a:moveTo>
                    <a:pt x="42660" y="22653"/>
                  </a:moveTo>
                  <a:lnTo>
                    <a:pt x="42307" y="23573"/>
                  </a:lnTo>
                  <a:lnTo>
                    <a:pt x="41900" y="22910"/>
                  </a:lnTo>
                  <a:close/>
                  <a:moveTo>
                    <a:pt x="41172" y="21347"/>
                  </a:moveTo>
                  <a:lnTo>
                    <a:pt x="42414" y="20319"/>
                  </a:lnTo>
                  <a:lnTo>
                    <a:pt x="42960" y="21828"/>
                  </a:lnTo>
                  <a:lnTo>
                    <a:pt x="42756" y="22396"/>
                  </a:lnTo>
                  <a:lnTo>
                    <a:pt x="41771" y="22717"/>
                  </a:lnTo>
                  <a:lnTo>
                    <a:pt x="41076" y="21946"/>
                  </a:lnTo>
                  <a:close/>
                  <a:moveTo>
                    <a:pt x="32554" y="22160"/>
                  </a:moveTo>
                  <a:lnTo>
                    <a:pt x="31976" y="22321"/>
                  </a:lnTo>
                  <a:lnTo>
                    <a:pt x="31751" y="22695"/>
                  </a:lnTo>
                  <a:lnTo>
                    <a:pt x="31377" y="22481"/>
                  </a:lnTo>
                  <a:lnTo>
                    <a:pt x="30799" y="22631"/>
                  </a:lnTo>
                  <a:lnTo>
                    <a:pt x="30563" y="21743"/>
                  </a:lnTo>
                  <a:lnTo>
                    <a:pt x="31034" y="19987"/>
                  </a:lnTo>
                  <a:lnTo>
                    <a:pt x="32308" y="21272"/>
                  </a:lnTo>
                  <a:close/>
                  <a:moveTo>
                    <a:pt x="28583" y="21272"/>
                  </a:moveTo>
                  <a:lnTo>
                    <a:pt x="29867" y="19987"/>
                  </a:lnTo>
                  <a:lnTo>
                    <a:pt x="30338" y="21743"/>
                  </a:lnTo>
                  <a:lnTo>
                    <a:pt x="30092" y="22631"/>
                  </a:lnTo>
                  <a:lnTo>
                    <a:pt x="29514" y="22481"/>
                  </a:lnTo>
                  <a:lnTo>
                    <a:pt x="29139" y="22695"/>
                  </a:lnTo>
                  <a:lnTo>
                    <a:pt x="28925" y="22321"/>
                  </a:lnTo>
                  <a:lnTo>
                    <a:pt x="28347" y="22160"/>
                  </a:lnTo>
                  <a:close/>
                  <a:moveTo>
                    <a:pt x="25221" y="23263"/>
                  </a:moveTo>
                  <a:lnTo>
                    <a:pt x="26217" y="23263"/>
                  </a:lnTo>
                  <a:lnTo>
                    <a:pt x="25510" y="23969"/>
                  </a:lnTo>
                  <a:lnTo>
                    <a:pt x="25221" y="23680"/>
                  </a:lnTo>
                  <a:lnTo>
                    <a:pt x="25221" y="23263"/>
                  </a:lnTo>
                  <a:close/>
                  <a:moveTo>
                    <a:pt x="22749" y="23969"/>
                  </a:moveTo>
                  <a:lnTo>
                    <a:pt x="22042" y="23263"/>
                  </a:lnTo>
                  <a:lnTo>
                    <a:pt x="23048" y="23263"/>
                  </a:lnTo>
                  <a:lnTo>
                    <a:pt x="23048" y="23680"/>
                  </a:lnTo>
                  <a:close/>
                  <a:moveTo>
                    <a:pt x="19826" y="21946"/>
                  </a:moveTo>
                  <a:lnTo>
                    <a:pt x="19130" y="22717"/>
                  </a:lnTo>
                  <a:lnTo>
                    <a:pt x="18145" y="22396"/>
                  </a:lnTo>
                  <a:lnTo>
                    <a:pt x="17931" y="21828"/>
                  </a:lnTo>
                  <a:lnTo>
                    <a:pt x="18488" y="20319"/>
                  </a:lnTo>
                  <a:lnTo>
                    <a:pt x="19719" y="21347"/>
                  </a:lnTo>
                  <a:close/>
                  <a:moveTo>
                    <a:pt x="17760" y="22310"/>
                  </a:moveTo>
                  <a:lnTo>
                    <a:pt x="17760" y="22310"/>
                  </a:lnTo>
                  <a:lnTo>
                    <a:pt x="17813" y="22139"/>
                  </a:lnTo>
                  <a:lnTo>
                    <a:pt x="17878" y="22310"/>
                  </a:lnTo>
                  <a:lnTo>
                    <a:pt x="17878" y="22310"/>
                  </a:lnTo>
                  <a:lnTo>
                    <a:pt x="17931" y="22471"/>
                  </a:lnTo>
                  <a:lnTo>
                    <a:pt x="17974" y="22567"/>
                  </a:lnTo>
                  <a:lnTo>
                    <a:pt x="17974" y="22567"/>
                  </a:lnTo>
                  <a:lnTo>
                    <a:pt x="18445" y="23809"/>
                  </a:lnTo>
                  <a:lnTo>
                    <a:pt x="17813" y="24836"/>
                  </a:lnTo>
                  <a:lnTo>
                    <a:pt x="17193" y="23809"/>
                  </a:lnTo>
                  <a:lnTo>
                    <a:pt x="17664" y="22567"/>
                  </a:lnTo>
                  <a:lnTo>
                    <a:pt x="17664" y="22567"/>
                  </a:lnTo>
                  <a:lnTo>
                    <a:pt x="17760" y="22310"/>
                  </a:lnTo>
                  <a:close/>
                  <a:moveTo>
                    <a:pt x="17396" y="22653"/>
                  </a:moveTo>
                  <a:lnTo>
                    <a:pt x="17043" y="23573"/>
                  </a:lnTo>
                  <a:lnTo>
                    <a:pt x="16636" y="22910"/>
                  </a:lnTo>
                  <a:close/>
                  <a:moveTo>
                    <a:pt x="15908" y="21347"/>
                  </a:moveTo>
                  <a:lnTo>
                    <a:pt x="17139" y="20319"/>
                  </a:lnTo>
                  <a:lnTo>
                    <a:pt x="17696" y="21828"/>
                  </a:lnTo>
                  <a:lnTo>
                    <a:pt x="17492" y="22396"/>
                  </a:lnTo>
                  <a:lnTo>
                    <a:pt x="16497" y="22717"/>
                  </a:lnTo>
                  <a:lnTo>
                    <a:pt x="15812" y="21946"/>
                  </a:lnTo>
                  <a:close/>
                  <a:moveTo>
                    <a:pt x="12579" y="20983"/>
                  </a:moveTo>
                  <a:lnTo>
                    <a:pt x="11765" y="20447"/>
                  </a:lnTo>
                  <a:lnTo>
                    <a:pt x="12547" y="20233"/>
                  </a:lnTo>
                  <a:lnTo>
                    <a:pt x="12836" y="19356"/>
                  </a:lnTo>
                  <a:lnTo>
                    <a:pt x="13617" y="20051"/>
                  </a:lnTo>
                  <a:lnTo>
                    <a:pt x="14067" y="19976"/>
                  </a:lnTo>
                  <a:lnTo>
                    <a:pt x="13778" y="20330"/>
                  </a:lnTo>
                  <a:lnTo>
                    <a:pt x="13992" y="21357"/>
                  </a:lnTo>
                  <a:lnTo>
                    <a:pt x="12953" y="21133"/>
                  </a:lnTo>
                  <a:lnTo>
                    <a:pt x="12579" y="21507"/>
                  </a:lnTo>
                  <a:close/>
                  <a:moveTo>
                    <a:pt x="15812" y="13682"/>
                  </a:moveTo>
                  <a:lnTo>
                    <a:pt x="16497" y="12911"/>
                  </a:lnTo>
                  <a:lnTo>
                    <a:pt x="17492" y="13232"/>
                  </a:lnTo>
                  <a:lnTo>
                    <a:pt x="17696" y="13800"/>
                  </a:lnTo>
                  <a:lnTo>
                    <a:pt x="17139" y="15309"/>
                  </a:lnTo>
                  <a:lnTo>
                    <a:pt x="15908" y="14281"/>
                  </a:lnTo>
                  <a:close/>
                  <a:moveTo>
                    <a:pt x="17878" y="13318"/>
                  </a:moveTo>
                  <a:lnTo>
                    <a:pt x="17878" y="13318"/>
                  </a:lnTo>
                  <a:lnTo>
                    <a:pt x="17813" y="13478"/>
                  </a:lnTo>
                  <a:lnTo>
                    <a:pt x="17749" y="13318"/>
                  </a:lnTo>
                  <a:lnTo>
                    <a:pt x="17760" y="13318"/>
                  </a:lnTo>
                  <a:lnTo>
                    <a:pt x="17674" y="13093"/>
                  </a:lnTo>
                  <a:lnTo>
                    <a:pt x="17664" y="13061"/>
                  </a:lnTo>
                  <a:lnTo>
                    <a:pt x="17653" y="13061"/>
                  </a:lnTo>
                  <a:lnTo>
                    <a:pt x="17193" y="11809"/>
                  </a:lnTo>
                  <a:lnTo>
                    <a:pt x="17813" y="10792"/>
                  </a:lnTo>
                  <a:lnTo>
                    <a:pt x="18445" y="11809"/>
                  </a:lnTo>
                  <a:close/>
                  <a:moveTo>
                    <a:pt x="18242" y="12965"/>
                  </a:moveTo>
                  <a:lnTo>
                    <a:pt x="18584" y="12044"/>
                  </a:lnTo>
                  <a:lnTo>
                    <a:pt x="19002" y="12718"/>
                  </a:lnTo>
                  <a:close/>
                  <a:moveTo>
                    <a:pt x="19719" y="14281"/>
                  </a:moveTo>
                  <a:lnTo>
                    <a:pt x="18488" y="15309"/>
                  </a:lnTo>
                  <a:lnTo>
                    <a:pt x="17931" y="13800"/>
                  </a:lnTo>
                  <a:lnTo>
                    <a:pt x="18145" y="13232"/>
                  </a:lnTo>
                  <a:lnTo>
                    <a:pt x="19130" y="12911"/>
                  </a:lnTo>
                  <a:lnTo>
                    <a:pt x="19826" y="13682"/>
                  </a:lnTo>
                  <a:close/>
                  <a:moveTo>
                    <a:pt x="23048" y="12579"/>
                  </a:moveTo>
                  <a:lnTo>
                    <a:pt x="23048" y="13810"/>
                  </a:lnTo>
                  <a:lnTo>
                    <a:pt x="22599" y="14249"/>
                  </a:lnTo>
                  <a:lnTo>
                    <a:pt x="21592" y="14035"/>
                  </a:lnTo>
                  <a:lnTo>
                    <a:pt x="21378" y="13029"/>
                  </a:lnTo>
                  <a:lnTo>
                    <a:pt x="21828" y="12579"/>
                  </a:lnTo>
                  <a:close/>
                  <a:moveTo>
                    <a:pt x="23048" y="12365"/>
                  </a:moveTo>
                  <a:lnTo>
                    <a:pt x="22042" y="12365"/>
                  </a:lnTo>
                  <a:lnTo>
                    <a:pt x="22749" y="11648"/>
                  </a:lnTo>
                  <a:lnTo>
                    <a:pt x="23048" y="11948"/>
                  </a:lnTo>
                  <a:close/>
                  <a:moveTo>
                    <a:pt x="25510" y="11648"/>
                  </a:moveTo>
                  <a:lnTo>
                    <a:pt x="26217" y="12365"/>
                  </a:lnTo>
                  <a:lnTo>
                    <a:pt x="25221" y="12365"/>
                  </a:lnTo>
                  <a:lnTo>
                    <a:pt x="25221" y="11948"/>
                  </a:lnTo>
                  <a:close/>
                  <a:moveTo>
                    <a:pt x="26677" y="14024"/>
                  </a:moveTo>
                  <a:lnTo>
                    <a:pt x="26656" y="14024"/>
                  </a:lnTo>
                  <a:lnTo>
                    <a:pt x="26656" y="14046"/>
                  </a:lnTo>
                  <a:lnTo>
                    <a:pt x="25660" y="14249"/>
                  </a:lnTo>
                  <a:lnTo>
                    <a:pt x="25221" y="13810"/>
                  </a:lnTo>
                  <a:lnTo>
                    <a:pt x="25221" y="12579"/>
                  </a:lnTo>
                  <a:lnTo>
                    <a:pt x="26442" y="12579"/>
                  </a:lnTo>
                  <a:lnTo>
                    <a:pt x="26881" y="13029"/>
                  </a:lnTo>
                  <a:close/>
                  <a:moveTo>
                    <a:pt x="28347" y="13468"/>
                  </a:moveTo>
                  <a:lnTo>
                    <a:pt x="28925" y="13307"/>
                  </a:lnTo>
                  <a:lnTo>
                    <a:pt x="29139" y="12933"/>
                  </a:lnTo>
                  <a:lnTo>
                    <a:pt x="29514" y="13147"/>
                  </a:lnTo>
                  <a:lnTo>
                    <a:pt x="30092" y="12997"/>
                  </a:lnTo>
                  <a:lnTo>
                    <a:pt x="30338" y="13885"/>
                  </a:lnTo>
                  <a:lnTo>
                    <a:pt x="29867" y="15641"/>
                  </a:lnTo>
                  <a:lnTo>
                    <a:pt x="28583" y="14356"/>
                  </a:lnTo>
                  <a:close/>
                  <a:moveTo>
                    <a:pt x="32319" y="14356"/>
                  </a:moveTo>
                  <a:lnTo>
                    <a:pt x="31034" y="15641"/>
                  </a:lnTo>
                  <a:lnTo>
                    <a:pt x="30563" y="13885"/>
                  </a:lnTo>
                  <a:lnTo>
                    <a:pt x="30799" y="12997"/>
                  </a:lnTo>
                  <a:lnTo>
                    <a:pt x="31377" y="13147"/>
                  </a:lnTo>
                  <a:lnTo>
                    <a:pt x="31751" y="12933"/>
                  </a:lnTo>
                  <a:lnTo>
                    <a:pt x="31976" y="13307"/>
                  </a:lnTo>
                  <a:lnTo>
                    <a:pt x="32554" y="13468"/>
                  </a:lnTo>
                  <a:close/>
                  <a:moveTo>
                    <a:pt x="41076" y="13682"/>
                  </a:moveTo>
                  <a:lnTo>
                    <a:pt x="41771" y="12911"/>
                  </a:lnTo>
                  <a:lnTo>
                    <a:pt x="42756" y="13232"/>
                  </a:lnTo>
                  <a:lnTo>
                    <a:pt x="42960" y="13800"/>
                  </a:lnTo>
                  <a:lnTo>
                    <a:pt x="42414" y="15309"/>
                  </a:lnTo>
                  <a:lnTo>
                    <a:pt x="41172" y="14281"/>
                  </a:lnTo>
                  <a:close/>
                  <a:moveTo>
                    <a:pt x="43142" y="13318"/>
                  </a:moveTo>
                  <a:lnTo>
                    <a:pt x="43142" y="13318"/>
                  </a:lnTo>
                  <a:lnTo>
                    <a:pt x="43077" y="13478"/>
                  </a:lnTo>
                  <a:lnTo>
                    <a:pt x="43024" y="13318"/>
                  </a:lnTo>
                  <a:lnTo>
                    <a:pt x="43024" y="13318"/>
                  </a:lnTo>
                  <a:lnTo>
                    <a:pt x="42938" y="13093"/>
                  </a:lnTo>
                  <a:lnTo>
                    <a:pt x="42928" y="13061"/>
                  </a:lnTo>
                  <a:lnTo>
                    <a:pt x="42928" y="13061"/>
                  </a:lnTo>
                  <a:lnTo>
                    <a:pt x="42457" y="11809"/>
                  </a:lnTo>
                  <a:lnTo>
                    <a:pt x="43077" y="10792"/>
                  </a:lnTo>
                  <a:lnTo>
                    <a:pt x="43709" y="11809"/>
                  </a:lnTo>
                  <a:lnTo>
                    <a:pt x="43142" y="13318"/>
                  </a:lnTo>
                  <a:close/>
                  <a:moveTo>
                    <a:pt x="43506" y="12965"/>
                  </a:moveTo>
                  <a:lnTo>
                    <a:pt x="43848" y="12044"/>
                  </a:lnTo>
                  <a:lnTo>
                    <a:pt x="44266" y="12718"/>
                  </a:lnTo>
                  <a:close/>
                  <a:moveTo>
                    <a:pt x="44983" y="14281"/>
                  </a:moveTo>
                  <a:lnTo>
                    <a:pt x="43752" y="15309"/>
                  </a:lnTo>
                  <a:lnTo>
                    <a:pt x="43195" y="13800"/>
                  </a:lnTo>
                  <a:lnTo>
                    <a:pt x="43409" y="13232"/>
                  </a:lnTo>
                  <a:lnTo>
                    <a:pt x="44394" y="12911"/>
                  </a:lnTo>
                  <a:lnTo>
                    <a:pt x="45090" y="13682"/>
                  </a:lnTo>
                  <a:close/>
                  <a:moveTo>
                    <a:pt x="48312" y="12579"/>
                  </a:moveTo>
                  <a:lnTo>
                    <a:pt x="48312" y="13810"/>
                  </a:lnTo>
                  <a:lnTo>
                    <a:pt x="47873" y="14249"/>
                  </a:lnTo>
                  <a:lnTo>
                    <a:pt x="46856" y="14035"/>
                  </a:lnTo>
                  <a:lnTo>
                    <a:pt x="46642" y="13029"/>
                  </a:lnTo>
                  <a:lnTo>
                    <a:pt x="47092" y="12579"/>
                  </a:lnTo>
                  <a:close/>
                  <a:moveTo>
                    <a:pt x="48312" y="11948"/>
                  </a:moveTo>
                  <a:lnTo>
                    <a:pt x="48312" y="12365"/>
                  </a:lnTo>
                  <a:lnTo>
                    <a:pt x="47306" y="12365"/>
                  </a:lnTo>
                  <a:lnTo>
                    <a:pt x="48023" y="11648"/>
                  </a:lnTo>
                  <a:close/>
                  <a:moveTo>
                    <a:pt x="50261" y="14528"/>
                  </a:moveTo>
                  <a:lnTo>
                    <a:pt x="49393" y="15095"/>
                  </a:lnTo>
                  <a:lnTo>
                    <a:pt x="48537" y="14528"/>
                  </a:lnTo>
                  <a:lnTo>
                    <a:pt x="48537" y="13896"/>
                  </a:lnTo>
                  <a:lnTo>
                    <a:pt x="49393" y="13029"/>
                  </a:lnTo>
                  <a:lnTo>
                    <a:pt x="50261" y="13896"/>
                  </a:lnTo>
                  <a:close/>
                  <a:moveTo>
                    <a:pt x="50261" y="21732"/>
                  </a:moveTo>
                  <a:lnTo>
                    <a:pt x="49393" y="22599"/>
                  </a:lnTo>
                  <a:lnTo>
                    <a:pt x="48526" y="21732"/>
                  </a:lnTo>
                  <a:lnTo>
                    <a:pt x="48526" y="21100"/>
                  </a:lnTo>
                  <a:lnTo>
                    <a:pt x="49393" y="20533"/>
                  </a:lnTo>
                  <a:lnTo>
                    <a:pt x="50261" y="21100"/>
                  </a:lnTo>
                  <a:close/>
                  <a:moveTo>
                    <a:pt x="49843" y="23049"/>
                  </a:moveTo>
                  <a:lnTo>
                    <a:pt x="49554" y="22749"/>
                  </a:lnTo>
                  <a:lnTo>
                    <a:pt x="50261" y="22042"/>
                  </a:lnTo>
                  <a:lnTo>
                    <a:pt x="50261" y="23049"/>
                  </a:lnTo>
                  <a:lnTo>
                    <a:pt x="49843" y="23049"/>
                  </a:lnTo>
                  <a:close/>
                  <a:moveTo>
                    <a:pt x="48312" y="24997"/>
                  </a:moveTo>
                  <a:lnTo>
                    <a:pt x="47306" y="24997"/>
                  </a:lnTo>
                  <a:lnTo>
                    <a:pt x="48012" y="24280"/>
                  </a:lnTo>
                  <a:lnTo>
                    <a:pt x="48312" y="24580"/>
                  </a:lnTo>
                  <a:close/>
                  <a:moveTo>
                    <a:pt x="37853" y="24580"/>
                  </a:moveTo>
                  <a:lnTo>
                    <a:pt x="38142" y="24280"/>
                  </a:lnTo>
                  <a:lnTo>
                    <a:pt x="38849" y="24997"/>
                  </a:lnTo>
                  <a:lnTo>
                    <a:pt x="37853" y="24997"/>
                  </a:lnTo>
                  <a:close/>
                  <a:moveTo>
                    <a:pt x="35380" y="23980"/>
                  </a:moveTo>
                  <a:lnTo>
                    <a:pt x="34674" y="23263"/>
                  </a:lnTo>
                  <a:lnTo>
                    <a:pt x="35680" y="23263"/>
                  </a:lnTo>
                  <a:lnTo>
                    <a:pt x="35680" y="23680"/>
                  </a:lnTo>
                  <a:close/>
                  <a:moveTo>
                    <a:pt x="23776" y="24997"/>
                  </a:moveTo>
                  <a:lnTo>
                    <a:pt x="23262" y="24997"/>
                  </a:lnTo>
                  <a:lnTo>
                    <a:pt x="23262" y="24483"/>
                  </a:lnTo>
                  <a:lnTo>
                    <a:pt x="22909" y="24130"/>
                  </a:lnTo>
                  <a:lnTo>
                    <a:pt x="23262" y="23766"/>
                  </a:lnTo>
                  <a:lnTo>
                    <a:pt x="23262" y="23263"/>
                  </a:lnTo>
                  <a:lnTo>
                    <a:pt x="23776" y="23263"/>
                  </a:lnTo>
                  <a:lnTo>
                    <a:pt x="24129" y="22910"/>
                  </a:lnTo>
                  <a:lnTo>
                    <a:pt x="24493" y="23263"/>
                  </a:lnTo>
                  <a:lnTo>
                    <a:pt x="24997" y="23263"/>
                  </a:lnTo>
                  <a:lnTo>
                    <a:pt x="24997" y="23766"/>
                  </a:lnTo>
                  <a:lnTo>
                    <a:pt x="25361" y="24130"/>
                  </a:lnTo>
                  <a:lnTo>
                    <a:pt x="24997" y="24483"/>
                  </a:lnTo>
                  <a:lnTo>
                    <a:pt x="24997" y="24997"/>
                  </a:lnTo>
                  <a:lnTo>
                    <a:pt x="24493" y="24997"/>
                  </a:lnTo>
                  <a:lnTo>
                    <a:pt x="24129" y="25350"/>
                  </a:lnTo>
                  <a:lnTo>
                    <a:pt x="23776" y="24997"/>
                  </a:lnTo>
                  <a:close/>
                  <a:moveTo>
                    <a:pt x="12579" y="24580"/>
                  </a:moveTo>
                  <a:lnTo>
                    <a:pt x="12878" y="24280"/>
                  </a:lnTo>
                  <a:lnTo>
                    <a:pt x="13585" y="24997"/>
                  </a:lnTo>
                  <a:lnTo>
                    <a:pt x="12579" y="24997"/>
                  </a:lnTo>
                  <a:close/>
                  <a:moveTo>
                    <a:pt x="10630" y="21100"/>
                  </a:moveTo>
                  <a:lnTo>
                    <a:pt x="11498" y="20533"/>
                  </a:lnTo>
                  <a:lnTo>
                    <a:pt x="12365" y="21100"/>
                  </a:lnTo>
                  <a:lnTo>
                    <a:pt x="12365" y="21732"/>
                  </a:lnTo>
                  <a:lnTo>
                    <a:pt x="11498" y="22599"/>
                  </a:lnTo>
                  <a:lnTo>
                    <a:pt x="10630" y="21732"/>
                  </a:lnTo>
                  <a:close/>
                  <a:moveTo>
                    <a:pt x="10630" y="12579"/>
                  </a:moveTo>
                  <a:lnTo>
                    <a:pt x="11048" y="12579"/>
                  </a:lnTo>
                  <a:lnTo>
                    <a:pt x="11348" y="12879"/>
                  </a:lnTo>
                  <a:lnTo>
                    <a:pt x="10630" y="13586"/>
                  </a:lnTo>
                  <a:close/>
                  <a:moveTo>
                    <a:pt x="24493" y="10631"/>
                  </a:moveTo>
                  <a:lnTo>
                    <a:pt x="24997" y="10631"/>
                  </a:lnTo>
                  <a:lnTo>
                    <a:pt x="24997" y="11134"/>
                  </a:lnTo>
                  <a:lnTo>
                    <a:pt x="25361" y="11498"/>
                  </a:lnTo>
                  <a:lnTo>
                    <a:pt x="24997" y="11851"/>
                  </a:lnTo>
                  <a:lnTo>
                    <a:pt x="24997" y="12365"/>
                  </a:lnTo>
                  <a:lnTo>
                    <a:pt x="24493" y="12365"/>
                  </a:lnTo>
                  <a:lnTo>
                    <a:pt x="24129" y="12718"/>
                  </a:lnTo>
                  <a:lnTo>
                    <a:pt x="23776" y="12365"/>
                  </a:lnTo>
                  <a:lnTo>
                    <a:pt x="23262" y="12365"/>
                  </a:lnTo>
                  <a:lnTo>
                    <a:pt x="23262" y="11851"/>
                  </a:lnTo>
                  <a:lnTo>
                    <a:pt x="22909" y="11498"/>
                  </a:lnTo>
                  <a:lnTo>
                    <a:pt x="23262" y="11134"/>
                  </a:lnTo>
                  <a:lnTo>
                    <a:pt x="23262" y="10631"/>
                  </a:lnTo>
                  <a:lnTo>
                    <a:pt x="23776" y="10631"/>
                  </a:lnTo>
                  <a:lnTo>
                    <a:pt x="24129" y="10278"/>
                  </a:lnTo>
                  <a:lnTo>
                    <a:pt x="24493" y="10631"/>
                  </a:lnTo>
                  <a:close/>
                  <a:moveTo>
                    <a:pt x="35680" y="12579"/>
                  </a:moveTo>
                  <a:lnTo>
                    <a:pt x="35680" y="13810"/>
                  </a:lnTo>
                  <a:lnTo>
                    <a:pt x="35231" y="14249"/>
                  </a:lnTo>
                  <a:lnTo>
                    <a:pt x="34235" y="14046"/>
                  </a:lnTo>
                  <a:lnTo>
                    <a:pt x="34235" y="14024"/>
                  </a:lnTo>
                  <a:lnTo>
                    <a:pt x="34224" y="14024"/>
                  </a:lnTo>
                  <a:lnTo>
                    <a:pt x="34010" y="13029"/>
                  </a:lnTo>
                  <a:lnTo>
                    <a:pt x="34460" y="12579"/>
                  </a:lnTo>
                  <a:close/>
                  <a:moveTo>
                    <a:pt x="35680" y="12365"/>
                  </a:moveTo>
                  <a:lnTo>
                    <a:pt x="34674" y="12365"/>
                  </a:lnTo>
                  <a:lnTo>
                    <a:pt x="35380" y="11648"/>
                  </a:lnTo>
                  <a:lnTo>
                    <a:pt x="35680" y="11948"/>
                  </a:lnTo>
                  <a:close/>
                  <a:moveTo>
                    <a:pt x="48312" y="11048"/>
                  </a:moveTo>
                  <a:lnTo>
                    <a:pt x="48023" y="11337"/>
                  </a:lnTo>
                  <a:lnTo>
                    <a:pt x="47306" y="10631"/>
                  </a:lnTo>
                  <a:lnTo>
                    <a:pt x="48312" y="10631"/>
                  </a:lnTo>
                  <a:lnTo>
                    <a:pt x="48312" y="11048"/>
                  </a:lnTo>
                  <a:close/>
                  <a:moveTo>
                    <a:pt x="51941" y="14024"/>
                  </a:moveTo>
                  <a:lnTo>
                    <a:pt x="51920" y="14024"/>
                  </a:lnTo>
                  <a:lnTo>
                    <a:pt x="51920" y="14046"/>
                  </a:lnTo>
                  <a:lnTo>
                    <a:pt x="50924" y="14249"/>
                  </a:lnTo>
                  <a:lnTo>
                    <a:pt x="50485" y="13810"/>
                  </a:lnTo>
                  <a:lnTo>
                    <a:pt x="50485" y="12579"/>
                  </a:lnTo>
                  <a:lnTo>
                    <a:pt x="51706" y="12579"/>
                  </a:lnTo>
                  <a:lnTo>
                    <a:pt x="52155" y="13029"/>
                  </a:lnTo>
                  <a:close/>
                  <a:moveTo>
                    <a:pt x="54339" y="17022"/>
                  </a:moveTo>
                  <a:lnTo>
                    <a:pt x="53782" y="17161"/>
                  </a:lnTo>
                  <a:lnTo>
                    <a:pt x="52680" y="16058"/>
                  </a:lnTo>
                  <a:lnTo>
                    <a:pt x="54189" y="16465"/>
                  </a:lnTo>
                  <a:close/>
                  <a:moveTo>
                    <a:pt x="43880" y="29065"/>
                  </a:moveTo>
                  <a:lnTo>
                    <a:pt x="43730" y="28519"/>
                  </a:lnTo>
                  <a:lnTo>
                    <a:pt x="44833" y="27416"/>
                  </a:lnTo>
                  <a:lnTo>
                    <a:pt x="44426" y="28915"/>
                  </a:lnTo>
                  <a:close/>
                  <a:moveTo>
                    <a:pt x="41332" y="27406"/>
                  </a:moveTo>
                  <a:lnTo>
                    <a:pt x="42435" y="28519"/>
                  </a:lnTo>
                  <a:lnTo>
                    <a:pt x="42285" y="29065"/>
                  </a:lnTo>
                  <a:lnTo>
                    <a:pt x="41729" y="28915"/>
                  </a:lnTo>
                  <a:close/>
                  <a:moveTo>
                    <a:pt x="31420" y="28765"/>
                  </a:moveTo>
                  <a:lnTo>
                    <a:pt x="31195" y="28155"/>
                  </a:lnTo>
                  <a:lnTo>
                    <a:pt x="31195" y="28155"/>
                  </a:lnTo>
                  <a:lnTo>
                    <a:pt x="32297" y="27245"/>
                  </a:lnTo>
                  <a:lnTo>
                    <a:pt x="32051" y="28647"/>
                  </a:lnTo>
                  <a:close/>
                  <a:moveTo>
                    <a:pt x="28840" y="28647"/>
                  </a:moveTo>
                  <a:lnTo>
                    <a:pt x="28604" y="27245"/>
                  </a:lnTo>
                  <a:lnTo>
                    <a:pt x="29696" y="28155"/>
                  </a:lnTo>
                  <a:lnTo>
                    <a:pt x="29471" y="28765"/>
                  </a:lnTo>
                  <a:close/>
                  <a:moveTo>
                    <a:pt x="24997" y="27159"/>
                  </a:moveTo>
                  <a:lnTo>
                    <a:pt x="24129" y="27727"/>
                  </a:lnTo>
                  <a:lnTo>
                    <a:pt x="23262" y="27159"/>
                  </a:lnTo>
                  <a:lnTo>
                    <a:pt x="23262" y="26528"/>
                  </a:lnTo>
                  <a:lnTo>
                    <a:pt x="24129" y="25661"/>
                  </a:lnTo>
                  <a:lnTo>
                    <a:pt x="24997" y="26528"/>
                  </a:lnTo>
                  <a:close/>
                  <a:moveTo>
                    <a:pt x="18606" y="29065"/>
                  </a:moveTo>
                  <a:lnTo>
                    <a:pt x="18467" y="28519"/>
                  </a:lnTo>
                  <a:lnTo>
                    <a:pt x="19569" y="27416"/>
                  </a:lnTo>
                  <a:lnTo>
                    <a:pt x="19162" y="28915"/>
                  </a:lnTo>
                  <a:close/>
                  <a:moveTo>
                    <a:pt x="16058" y="27406"/>
                  </a:moveTo>
                  <a:lnTo>
                    <a:pt x="17171" y="28519"/>
                  </a:lnTo>
                  <a:lnTo>
                    <a:pt x="17021" y="29065"/>
                  </a:lnTo>
                  <a:lnTo>
                    <a:pt x="16465" y="28915"/>
                  </a:lnTo>
                  <a:close/>
                  <a:moveTo>
                    <a:pt x="8950" y="21604"/>
                  </a:moveTo>
                  <a:lnTo>
                    <a:pt x="8971" y="21604"/>
                  </a:lnTo>
                  <a:lnTo>
                    <a:pt x="8971" y="21582"/>
                  </a:lnTo>
                  <a:lnTo>
                    <a:pt x="9967" y="21379"/>
                  </a:lnTo>
                  <a:lnTo>
                    <a:pt x="10416" y="21818"/>
                  </a:lnTo>
                  <a:lnTo>
                    <a:pt x="10416" y="23049"/>
                  </a:lnTo>
                  <a:lnTo>
                    <a:pt x="9185" y="23049"/>
                  </a:lnTo>
                  <a:lnTo>
                    <a:pt x="8746" y="22599"/>
                  </a:lnTo>
                  <a:close/>
                  <a:moveTo>
                    <a:pt x="10630" y="10631"/>
                  </a:moveTo>
                  <a:lnTo>
                    <a:pt x="11144" y="10631"/>
                  </a:lnTo>
                  <a:lnTo>
                    <a:pt x="11498" y="10278"/>
                  </a:lnTo>
                  <a:lnTo>
                    <a:pt x="11861" y="10631"/>
                  </a:lnTo>
                  <a:lnTo>
                    <a:pt x="12365" y="10631"/>
                  </a:lnTo>
                  <a:lnTo>
                    <a:pt x="12365" y="11134"/>
                  </a:lnTo>
                  <a:lnTo>
                    <a:pt x="12729" y="11498"/>
                  </a:lnTo>
                  <a:lnTo>
                    <a:pt x="12365" y="11851"/>
                  </a:lnTo>
                  <a:lnTo>
                    <a:pt x="12365" y="12365"/>
                  </a:lnTo>
                  <a:lnTo>
                    <a:pt x="11861" y="12365"/>
                  </a:lnTo>
                  <a:lnTo>
                    <a:pt x="11498" y="12718"/>
                  </a:lnTo>
                  <a:lnTo>
                    <a:pt x="11144" y="12365"/>
                  </a:lnTo>
                  <a:lnTo>
                    <a:pt x="10630" y="12365"/>
                  </a:lnTo>
                  <a:lnTo>
                    <a:pt x="10630" y="11851"/>
                  </a:lnTo>
                  <a:lnTo>
                    <a:pt x="10277" y="11498"/>
                  </a:lnTo>
                  <a:lnTo>
                    <a:pt x="10630" y="11134"/>
                  </a:lnTo>
                  <a:close/>
                  <a:moveTo>
                    <a:pt x="17021" y="6563"/>
                  </a:moveTo>
                  <a:lnTo>
                    <a:pt x="17171" y="7109"/>
                  </a:lnTo>
                  <a:lnTo>
                    <a:pt x="16058" y="8212"/>
                  </a:lnTo>
                  <a:lnTo>
                    <a:pt x="16465" y="6702"/>
                  </a:lnTo>
                  <a:close/>
                  <a:moveTo>
                    <a:pt x="19162" y="6702"/>
                  </a:moveTo>
                  <a:lnTo>
                    <a:pt x="19569" y="8212"/>
                  </a:lnTo>
                  <a:lnTo>
                    <a:pt x="18467" y="7109"/>
                  </a:lnTo>
                  <a:lnTo>
                    <a:pt x="18616" y="6563"/>
                  </a:lnTo>
                  <a:close/>
                  <a:moveTo>
                    <a:pt x="23262" y="8469"/>
                  </a:moveTo>
                  <a:lnTo>
                    <a:pt x="24129" y="7901"/>
                  </a:lnTo>
                  <a:lnTo>
                    <a:pt x="24997" y="8469"/>
                  </a:lnTo>
                  <a:lnTo>
                    <a:pt x="24997" y="9100"/>
                  </a:lnTo>
                  <a:lnTo>
                    <a:pt x="24129" y="9967"/>
                  </a:lnTo>
                  <a:lnTo>
                    <a:pt x="23262" y="9100"/>
                  </a:lnTo>
                  <a:close/>
                  <a:moveTo>
                    <a:pt x="29471" y="6863"/>
                  </a:moveTo>
                  <a:lnTo>
                    <a:pt x="29696" y="7462"/>
                  </a:lnTo>
                  <a:lnTo>
                    <a:pt x="28604" y="8383"/>
                  </a:lnTo>
                  <a:lnTo>
                    <a:pt x="28840" y="6970"/>
                  </a:lnTo>
                  <a:close/>
                  <a:moveTo>
                    <a:pt x="32297" y="8383"/>
                  </a:moveTo>
                  <a:lnTo>
                    <a:pt x="31195" y="7462"/>
                  </a:lnTo>
                  <a:lnTo>
                    <a:pt x="31420" y="6863"/>
                  </a:lnTo>
                  <a:lnTo>
                    <a:pt x="32051" y="6970"/>
                  </a:lnTo>
                  <a:close/>
                  <a:moveTo>
                    <a:pt x="42285" y="6563"/>
                  </a:moveTo>
                  <a:lnTo>
                    <a:pt x="42435" y="7109"/>
                  </a:lnTo>
                  <a:lnTo>
                    <a:pt x="41332" y="8212"/>
                  </a:lnTo>
                  <a:lnTo>
                    <a:pt x="41729" y="6702"/>
                  </a:lnTo>
                  <a:close/>
                  <a:moveTo>
                    <a:pt x="44426" y="6702"/>
                  </a:moveTo>
                  <a:lnTo>
                    <a:pt x="44833" y="8212"/>
                  </a:lnTo>
                  <a:lnTo>
                    <a:pt x="43730" y="7109"/>
                  </a:lnTo>
                  <a:lnTo>
                    <a:pt x="43880" y="6563"/>
                  </a:lnTo>
                  <a:close/>
                  <a:moveTo>
                    <a:pt x="53076" y="11766"/>
                  </a:moveTo>
                  <a:lnTo>
                    <a:pt x="53290" y="12547"/>
                  </a:lnTo>
                  <a:lnTo>
                    <a:pt x="54200" y="12847"/>
                  </a:lnTo>
                  <a:lnTo>
                    <a:pt x="54039" y="13125"/>
                  </a:lnTo>
                  <a:lnTo>
                    <a:pt x="53344" y="13307"/>
                  </a:lnTo>
                  <a:lnTo>
                    <a:pt x="53536" y="14046"/>
                  </a:lnTo>
                  <a:lnTo>
                    <a:pt x="53001" y="13511"/>
                  </a:lnTo>
                  <a:lnTo>
                    <a:pt x="52487" y="14024"/>
                  </a:lnTo>
                  <a:lnTo>
                    <a:pt x="52166" y="14024"/>
                  </a:lnTo>
                  <a:lnTo>
                    <a:pt x="52391" y="12954"/>
                  </a:lnTo>
                  <a:lnTo>
                    <a:pt x="52016" y="12579"/>
                  </a:lnTo>
                  <a:lnTo>
                    <a:pt x="52541" y="12579"/>
                  </a:lnTo>
                  <a:close/>
                  <a:moveTo>
                    <a:pt x="55709" y="19099"/>
                  </a:moveTo>
                  <a:lnTo>
                    <a:pt x="55249" y="19570"/>
                  </a:lnTo>
                  <a:lnTo>
                    <a:pt x="55067" y="18927"/>
                  </a:lnTo>
                  <a:lnTo>
                    <a:pt x="54435" y="19099"/>
                  </a:lnTo>
                  <a:lnTo>
                    <a:pt x="54607" y="18456"/>
                  </a:lnTo>
                  <a:lnTo>
                    <a:pt x="53964" y="18285"/>
                  </a:lnTo>
                  <a:lnTo>
                    <a:pt x="54435" y="17814"/>
                  </a:lnTo>
                  <a:lnTo>
                    <a:pt x="53964" y="17343"/>
                  </a:lnTo>
                  <a:lnTo>
                    <a:pt x="54607" y="17172"/>
                  </a:lnTo>
                  <a:lnTo>
                    <a:pt x="54435" y="16529"/>
                  </a:lnTo>
                  <a:lnTo>
                    <a:pt x="55067" y="16701"/>
                  </a:lnTo>
                  <a:lnTo>
                    <a:pt x="55249" y="16058"/>
                  </a:lnTo>
                  <a:lnTo>
                    <a:pt x="55709" y="16529"/>
                  </a:lnTo>
                  <a:lnTo>
                    <a:pt x="56180" y="16058"/>
                  </a:lnTo>
                  <a:lnTo>
                    <a:pt x="56352" y="16701"/>
                  </a:lnTo>
                  <a:lnTo>
                    <a:pt x="56994" y="16529"/>
                  </a:lnTo>
                  <a:lnTo>
                    <a:pt x="56823" y="17172"/>
                  </a:lnTo>
                  <a:lnTo>
                    <a:pt x="57465" y="17343"/>
                  </a:lnTo>
                  <a:lnTo>
                    <a:pt x="56994" y="17814"/>
                  </a:lnTo>
                  <a:lnTo>
                    <a:pt x="57465" y="18285"/>
                  </a:lnTo>
                  <a:lnTo>
                    <a:pt x="56823" y="18456"/>
                  </a:lnTo>
                  <a:lnTo>
                    <a:pt x="56994" y="19099"/>
                  </a:lnTo>
                  <a:lnTo>
                    <a:pt x="56352" y="18927"/>
                  </a:lnTo>
                  <a:lnTo>
                    <a:pt x="56180" y="19570"/>
                  </a:lnTo>
                  <a:close/>
                  <a:moveTo>
                    <a:pt x="52294" y="28337"/>
                  </a:moveTo>
                  <a:lnTo>
                    <a:pt x="51909" y="27877"/>
                  </a:lnTo>
                  <a:lnTo>
                    <a:pt x="52123" y="26860"/>
                  </a:lnTo>
                  <a:lnTo>
                    <a:pt x="53140" y="26646"/>
                  </a:lnTo>
                  <a:lnTo>
                    <a:pt x="53611" y="27031"/>
                  </a:lnTo>
                  <a:lnTo>
                    <a:pt x="53879" y="28615"/>
                  </a:lnTo>
                  <a:close/>
                  <a:moveTo>
                    <a:pt x="53429" y="29697"/>
                  </a:moveTo>
                  <a:lnTo>
                    <a:pt x="52509" y="28594"/>
                  </a:lnTo>
                  <a:lnTo>
                    <a:pt x="53922" y="28840"/>
                  </a:lnTo>
                  <a:lnTo>
                    <a:pt x="54029" y="29472"/>
                  </a:lnTo>
                  <a:close/>
                  <a:moveTo>
                    <a:pt x="53868" y="27245"/>
                  </a:moveTo>
                  <a:lnTo>
                    <a:pt x="54960" y="28155"/>
                  </a:lnTo>
                  <a:lnTo>
                    <a:pt x="54960" y="28155"/>
                  </a:lnTo>
                  <a:lnTo>
                    <a:pt x="54735" y="28765"/>
                  </a:lnTo>
                  <a:lnTo>
                    <a:pt x="54104" y="28647"/>
                  </a:lnTo>
                  <a:close/>
                  <a:moveTo>
                    <a:pt x="54050" y="30446"/>
                  </a:moveTo>
                  <a:lnTo>
                    <a:pt x="53579" y="29879"/>
                  </a:lnTo>
                  <a:lnTo>
                    <a:pt x="54275" y="29611"/>
                  </a:lnTo>
                  <a:lnTo>
                    <a:pt x="54146" y="28883"/>
                  </a:lnTo>
                  <a:lnTo>
                    <a:pt x="54885" y="29011"/>
                  </a:lnTo>
                  <a:lnTo>
                    <a:pt x="55142" y="28305"/>
                  </a:lnTo>
                  <a:lnTo>
                    <a:pt x="55709" y="28787"/>
                  </a:lnTo>
                  <a:lnTo>
                    <a:pt x="56287" y="28305"/>
                  </a:lnTo>
                  <a:lnTo>
                    <a:pt x="56544" y="29011"/>
                  </a:lnTo>
                  <a:lnTo>
                    <a:pt x="57283" y="28883"/>
                  </a:lnTo>
                  <a:lnTo>
                    <a:pt x="57155" y="29611"/>
                  </a:lnTo>
                  <a:lnTo>
                    <a:pt x="57850" y="29879"/>
                  </a:lnTo>
                  <a:lnTo>
                    <a:pt x="57369" y="30446"/>
                  </a:lnTo>
                  <a:lnTo>
                    <a:pt x="57850" y="31024"/>
                  </a:lnTo>
                  <a:lnTo>
                    <a:pt x="57155" y="31281"/>
                  </a:lnTo>
                  <a:lnTo>
                    <a:pt x="57283" y="32009"/>
                  </a:lnTo>
                  <a:lnTo>
                    <a:pt x="56544" y="31880"/>
                  </a:lnTo>
                  <a:lnTo>
                    <a:pt x="56287" y="32587"/>
                  </a:lnTo>
                  <a:lnTo>
                    <a:pt x="55709" y="32105"/>
                  </a:lnTo>
                  <a:lnTo>
                    <a:pt x="55142" y="32587"/>
                  </a:lnTo>
                  <a:lnTo>
                    <a:pt x="54885" y="31880"/>
                  </a:lnTo>
                  <a:lnTo>
                    <a:pt x="54146" y="32009"/>
                  </a:lnTo>
                  <a:lnTo>
                    <a:pt x="54275" y="31281"/>
                  </a:lnTo>
                  <a:lnTo>
                    <a:pt x="53579" y="31024"/>
                  </a:lnTo>
                  <a:close/>
                  <a:moveTo>
                    <a:pt x="50261" y="27159"/>
                  </a:moveTo>
                  <a:lnTo>
                    <a:pt x="49393" y="27727"/>
                  </a:lnTo>
                  <a:lnTo>
                    <a:pt x="48526" y="27159"/>
                  </a:lnTo>
                  <a:lnTo>
                    <a:pt x="48526" y="26528"/>
                  </a:lnTo>
                  <a:lnTo>
                    <a:pt x="49393" y="25661"/>
                  </a:lnTo>
                  <a:lnTo>
                    <a:pt x="50261" y="26528"/>
                  </a:lnTo>
                  <a:close/>
                  <a:moveTo>
                    <a:pt x="47766" y="28776"/>
                  </a:moveTo>
                  <a:lnTo>
                    <a:pt x="47584" y="28069"/>
                  </a:lnTo>
                  <a:lnTo>
                    <a:pt x="46846" y="28273"/>
                  </a:lnTo>
                  <a:lnTo>
                    <a:pt x="47381" y="27738"/>
                  </a:lnTo>
                  <a:lnTo>
                    <a:pt x="46878" y="27224"/>
                  </a:lnTo>
                  <a:lnTo>
                    <a:pt x="46878" y="26892"/>
                  </a:lnTo>
                  <a:lnTo>
                    <a:pt x="47938" y="27117"/>
                  </a:lnTo>
                  <a:lnTo>
                    <a:pt x="48312" y="26742"/>
                  </a:lnTo>
                  <a:lnTo>
                    <a:pt x="48312" y="27277"/>
                  </a:lnTo>
                  <a:lnTo>
                    <a:pt x="49136" y="27812"/>
                  </a:lnTo>
                  <a:lnTo>
                    <a:pt x="48344" y="28027"/>
                  </a:lnTo>
                  <a:lnTo>
                    <a:pt x="48045" y="28937"/>
                  </a:lnTo>
                  <a:lnTo>
                    <a:pt x="47766" y="28776"/>
                  </a:lnTo>
                  <a:close/>
                  <a:moveTo>
                    <a:pt x="44458" y="29654"/>
                  </a:moveTo>
                  <a:lnTo>
                    <a:pt x="44608" y="29097"/>
                  </a:lnTo>
                  <a:lnTo>
                    <a:pt x="44608" y="29097"/>
                  </a:lnTo>
                  <a:lnTo>
                    <a:pt x="46118" y="28690"/>
                  </a:lnTo>
                  <a:lnTo>
                    <a:pt x="45015" y="29793"/>
                  </a:lnTo>
                  <a:close/>
                  <a:moveTo>
                    <a:pt x="41793" y="30446"/>
                  </a:moveTo>
                  <a:lnTo>
                    <a:pt x="41332" y="29975"/>
                  </a:lnTo>
                  <a:lnTo>
                    <a:pt x="41975" y="29804"/>
                  </a:lnTo>
                  <a:lnTo>
                    <a:pt x="41793" y="29161"/>
                  </a:lnTo>
                  <a:lnTo>
                    <a:pt x="42435" y="29333"/>
                  </a:lnTo>
                  <a:lnTo>
                    <a:pt x="42606" y="28690"/>
                  </a:lnTo>
                  <a:lnTo>
                    <a:pt x="43077" y="29161"/>
                  </a:lnTo>
                  <a:lnTo>
                    <a:pt x="43548" y="28690"/>
                  </a:lnTo>
                  <a:lnTo>
                    <a:pt x="43720" y="29333"/>
                  </a:lnTo>
                  <a:lnTo>
                    <a:pt x="44362" y="29161"/>
                  </a:lnTo>
                  <a:lnTo>
                    <a:pt x="44191" y="29804"/>
                  </a:lnTo>
                  <a:lnTo>
                    <a:pt x="44833" y="29975"/>
                  </a:lnTo>
                  <a:lnTo>
                    <a:pt x="44362" y="30446"/>
                  </a:lnTo>
                  <a:lnTo>
                    <a:pt x="44833" y="30917"/>
                  </a:lnTo>
                  <a:lnTo>
                    <a:pt x="44191" y="31088"/>
                  </a:lnTo>
                  <a:lnTo>
                    <a:pt x="44362" y="31731"/>
                  </a:lnTo>
                  <a:lnTo>
                    <a:pt x="43720" y="31559"/>
                  </a:lnTo>
                  <a:lnTo>
                    <a:pt x="43548" y="32202"/>
                  </a:lnTo>
                  <a:lnTo>
                    <a:pt x="43077" y="31731"/>
                  </a:lnTo>
                  <a:lnTo>
                    <a:pt x="42606" y="32202"/>
                  </a:lnTo>
                  <a:lnTo>
                    <a:pt x="42435" y="31559"/>
                  </a:lnTo>
                  <a:lnTo>
                    <a:pt x="41793" y="31731"/>
                  </a:lnTo>
                  <a:lnTo>
                    <a:pt x="41975" y="31088"/>
                  </a:lnTo>
                  <a:lnTo>
                    <a:pt x="41332" y="30917"/>
                  </a:lnTo>
                  <a:close/>
                  <a:moveTo>
                    <a:pt x="38110" y="28937"/>
                  </a:moveTo>
                  <a:lnTo>
                    <a:pt x="37811" y="28027"/>
                  </a:lnTo>
                  <a:lnTo>
                    <a:pt x="37029" y="27812"/>
                  </a:lnTo>
                  <a:lnTo>
                    <a:pt x="37853" y="27277"/>
                  </a:lnTo>
                  <a:lnTo>
                    <a:pt x="37853" y="26753"/>
                  </a:lnTo>
                  <a:lnTo>
                    <a:pt x="38217" y="27117"/>
                  </a:lnTo>
                  <a:lnTo>
                    <a:pt x="39288" y="26903"/>
                  </a:lnTo>
                  <a:lnTo>
                    <a:pt x="39288" y="27224"/>
                  </a:lnTo>
                  <a:lnTo>
                    <a:pt x="38774" y="27738"/>
                  </a:lnTo>
                  <a:lnTo>
                    <a:pt x="39309" y="28273"/>
                  </a:lnTo>
                  <a:lnTo>
                    <a:pt x="38581" y="28069"/>
                  </a:lnTo>
                  <a:lnTo>
                    <a:pt x="38389" y="28776"/>
                  </a:lnTo>
                  <a:lnTo>
                    <a:pt x="38110" y="28937"/>
                  </a:lnTo>
                  <a:close/>
                  <a:moveTo>
                    <a:pt x="35894" y="26528"/>
                  </a:moveTo>
                  <a:lnTo>
                    <a:pt x="36761" y="25661"/>
                  </a:lnTo>
                  <a:lnTo>
                    <a:pt x="37629" y="26528"/>
                  </a:lnTo>
                  <a:lnTo>
                    <a:pt x="37629" y="27159"/>
                  </a:lnTo>
                  <a:lnTo>
                    <a:pt x="36761" y="27727"/>
                  </a:lnTo>
                  <a:lnTo>
                    <a:pt x="35894" y="27159"/>
                  </a:lnTo>
                  <a:close/>
                  <a:moveTo>
                    <a:pt x="28786" y="30446"/>
                  </a:moveTo>
                  <a:lnTo>
                    <a:pt x="28315" y="29879"/>
                  </a:lnTo>
                  <a:lnTo>
                    <a:pt x="29011" y="29611"/>
                  </a:lnTo>
                  <a:lnTo>
                    <a:pt x="28883" y="28883"/>
                  </a:lnTo>
                  <a:lnTo>
                    <a:pt x="29621" y="29011"/>
                  </a:lnTo>
                  <a:lnTo>
                    <a:pt x="29878" y="28305"/>
                  </a:lnTo>
                  <a:lnTo>
                    <a:pt x="30445" y="28787"/>
                  </a:lnTo>
                  <a:lnTo>
                    <a:pt x="31024" y="28305"/>
                  </a:lnTo>
                  <a:lnTo>
                    <a:pt x="31280" y="29011"/>
                  </a:lnTo>
                  <a:lnTo>
                    <a:pt x="32008" y="28883"/>
                  </a:lnTo>
                  <a:lnTo>
                    <a:pt x="31891" y="29611"/>
                  </a:lnTo>
                  <a:lnTo>
                    <a:pt x="32586" y="29879"/>
                  </a:lnTo>
                  <a:lnTo>
                    <a:pt x="32105" y="30446"/>
                  </a:lnTo>
                  <a:lnTo>
                    <a:pt x="32586" y="31024"/>
                  </a:lnTo>
                  <a:lnTo>
                    <a:pt x="31891" y="31281"/>
                  </a:lnTo>
                  <a:lnTo>
                    <a:pt x="32008" y="32009"/>
                  </a:lnTo>
                  <a:lnTo>
                    <a:pt x="31280" y="31880"/>
                  </a:lnTo>
                  <a:lnTo>
                    <a:pt x="31024" y="32587"/>
                  </a:lnTo>
                  <a:lnTo>
                    <a:pt x="30445" y="32105"/>
                  </a:lnTo>
                  <a:lnTo>
                    <a:pt x="29878" y="32587"/>
                  </a:lnTo>
                  <a:lnTo>
                    <a:pt x="29621" y="31880"/>
                  </a:lnTo>
                  <a:lnTo>
                    <a:pt x="28883" y="32009"/>
                  </a:lnTo>
                  <a:lnTo>
                    <a:pt x="29011" y="31281"/>
                  </a:lnTo>
                  <a:lnTo>
                    <a:pt x="28315" y="31024"/>
                  </a:lnTo>
                  <a:close/>
                  <a:moveTo>
                    <a:pt x="22502" y="28776"/>
                  </a:moveTo>
                  <a:lnTo>
                    <a:pt x="22320" y="28069"/>
                  </a:lnTo>
                  <a:lnTo>
                    <a:pt x="21582" y="28273"/>
                  </a:lnTo>
                  <a:lnTo>
                    <a:pt x="22117" y="27738"/>
                  </a:lnTo>
                  <a:lnTo>
                    <a:pt x="21603" y="27224"/>
                  </a:lnTo>
                  <a:lnTo>
                    <a:pt x="21603" y="26892"/>
                  </a:lnTo>
                  <a:lnTo>
                    <a:pt x="22674" y="27117"/>
                  </a:lnTo>
                  <a:lnTo>
                    <a:pt x="23048" y="26742"/>
                  </a:lnTo>
                  <a:lnTo>
                    <a:pt x="23048" y="27277"/>
                  </a:lnTo>
                  <a:lnTo>
                    <a:pt x="23873" y="27812"/>
                  </a:lnTo>
                  <a:lnTo>
                    <a:pt x="23080" y="28027"/>
                  </a:lnTo>
                  <a:lnTo>
                    <a:pt x="22781" y="28937"/>
                  </a:lnTo>
                  <a:lnTo>
                    <a:pt x="22502" y="28776"/>
                  </a:lnTo>
                  <a:close/>
                  <a:moveTo>
                    <a:pt x="19194" y="29654"/>
                  </a:moveTo>
                  <a:lnTo>
                    <a:pt x="19344" y="29097"/>
                  </a:lnTo>
                  <a:lnTo>
                    <a:pt x="20854" y="28690"/>
                  </a:lnTo>
                  <a:lnTo>
                    <a:pt x="19751" y="29793"/>
                  </a:lnTo>
                  <a:close/>
                  <a:moveTo>
                    <a:pt x="16529" y="30446"/>
                  </a:moveTo>
                  <a:lnTo>
                    <a:pt x="16058" y="29975"/>
                  </a:lnTo>
                  <a:lnTo>
                    <a:pt x="16700" y="29804"/>
                  </a:lnTo>
                  <a:lnTo>
                    <a:pt x="16529" y="29161"/>
                  </a:lnTo>
                  <a:lnTo>
                    <a:pt x="17171" y="29333"/>
                  </a:lnTo>
                  <a:lnTo>
                    <a:pt x="17342" y="28690"/>
                  </a:lnTo>
                  <a:lnTo>
                    <a:pt x="17813" y="29161"/>
                  </a:lnTo>
                  <a:lnTo>
                    <a:pt x="18285" y="28690"/>
                  </a:lnTo>
                  <a:lnTo>
                    <a:pt x="18456" y="29333"/>
                  </a:lnTo>
                  <a:lnTo>
                    <a:pt x="19098" y="29161"/>
                  </a:lnTo>
                  <a:lnTo>
                    <a:pt x="18927" y="29804"/>
                  </a:lnTo>
                  <a:lnTo>
                    <a:pt x="19569" y="29975"/>
                  </a:lnTo>
                  <a:lnTo>
                    <a:pt x="19098" y="30446"/>
                  </a:lnTo>
                  <a:lnTo>
                    <a:pt x="19569" y="30917"/>
                  </a:lnTo>
                  <a:lnTo>
                    <a:pt x="18927" y="31088"/>
                  </a:lnTo>
                  <a:lnTo>
                    <a:pt x="19098" y="31731"/>
                  </a:lnTo>
                  <a:lnTo>
                    <a:pt x="18456" y="31559"/>
                  </a:lnTo>
                  <a:lnTo>
                    <a:pt x="18285" y="32202"/>
                  </a:lnTo>
                  <a:lnTo>
                    <a:pt x="17813" y="31731"/>
                  </a:lnTo>
                  <a:lnTo>
                    <a:pt x="17342" y="32202"/>
                  </a:lnTo>
                  <a:lnTo>
                    <a:pt x="17171" y="31559"/>
                  </a:lnTo>
                  <a:lnTo>
                    <a:pt x="16529" y="31731"/>
                  </a:lnTo>
                  <a:lnTo>
                    <a:pt x="16700" y="31088"/>
                  </a:lnTo>
                  <a:lnTo>
                    <a:pt x="16058" y="30917"/>
                  </a:lnTo>
                  <a:close/>
                  <a:moveTo>
                    <a:pt x="12846" y="28937"/>
                  </a:moveTo>
                  <a:lnTo>
                    <a:pt x="12547" y="28027"/>
                  </a:lnTo>
                  <a:lnTo>
                    <a:pt x="11765" y="27812"/>
                  </a:lnTo>
                  <a:lnTo>
                    <a:pt x="12579" y="27277"/>
                  </a:lnTo>
                  <a:lnTo>
                    <a:pt x="12579" y="26753"/>
                  </a:lnTo>
                  <a:lnTo>
                    <a:pt x="12953" y="27117"/>
                  </a:lnTo>
                  <a:lnTo>
                    <a:pt x="14024" y="26903"/>
                  </a:lnTo>
                  <a:lnTo>
                    <a:pt x="14024" y="27224"/>
                  </a:lnTo>
                  <a:lnTo>
                    <a:pt x="13510" y="27738"/>
                  </a:lnTo>
                  <a:lnTo>
                    <a:pt x="14045" y="28273"/>
                  </a:lnTo>
                  <a:lnTo>
                    <a:pt x="13317" y="28069"/>
                  </a:lnTo>
                  <a:lnTo>
                    <a:pt x="13125" y="28776"/>
                  </a:lnTo>
                  <a:close/>
                  <a:moveTo>
                    <a:pt x="10630" y="26528"/>
                  </a:moveTo>
                  <a:lnTo>
                    <a:pt x="11498" y="25661"/>
                  </a:lnTo>
                  <a:lnTo>
                    <a:pt x="12365" y="26528"/>
                  </a:lnTo>
                  <a:lnTo>
                    <a:pt x="12365" y="27159"/>
                  </a:lnTo>
                  <a:lnTo>
                    <a:pt x="11498" y="27727"/>
                  </a:lnTo>
                  <a:lnTo>
                    <a:pt x="10630" y="27159"/>
                  </a:lnTo>
                  <a:close/>
                  <a:moveTo>
                    <a:pt x="7290" y="27031"/>
                  </a:moveTo>
                  <a:lnTo>
                    <a:pt x="7751" y="26646"/>
                  </a:lnTo>
                  <a:lnTo>
                    <a:pt x="8778" y="26860"/>
                  </a:lnTo>
                  <a:lnTo>
                    <a:pt x="8982" y="27877"/>
                  </a:lnTo>
                  <a:lnTo>
                    <a:pt x="8596" y="28337"/>
                  </a:lnTo>
                  <a:lnTo>
                    <a:pt x="7012" y="28615"/>
                  </a:lnTo>
                  <a:close/>
                  <a:moveTo>
                    <a:pt x="5931" y="28155"/>
                  </a:moveTo>
                  <a:lnTo>
                    <a:pt x="5931" y="28155"/>
                  </a:lnTo>
                  <a:lnTo>
                    <a:pt x="7034" y="27245"/>
                  </a:lnTo>
                  <a:lnTo>
                    <a:pt x="6787" y="28647"/>
                  </a:lnTo>
                  <a:lnTo>
                    <a:pt x="6156" y="28765"/>
                  </a:lnTo>
                  <a:close/>
                  <a:moveTo>
                    <a:pt x="8382" y="28594"/>
                  </a:moveTo>
                  <a:lnTo>
                    <a:pt x="7472" y="29697"/>
                  </a:lnTo>
                  <a:lnTo>
                    <a:pt x="6862" y="29472"/>
                  </a:lnTo>
                  <a:lnTo>
                    <a:pt x="6980" y="28840"/>
                  </a:lnTo>
                  <a:close/>
                  <a:moveTo>
                    <a:pt x="5182" y="28787"/>
                  </a:moveTo>
                  <a:lnTo>
                    <a:pt x="5760" y="28305"/>
                  </a:lnTo>
                  <a:lnTo>
                    <a:pt x="6017" y="29011"/>
                  </a:lnTo>
                  <a:lnTo>
                    <a:pt x="6744" y="28883"/>
                  </a:lnTo>
                  <a:lnTo>
                    <a:pt x="6616" y="29611"/>
                  </a:lnTo>
                  <a:lnTo>
                    <a:pt x="7323" y="29879"/>
                  </a:lnTo>
                  <a:lnTo>
                    <a:pt x="6841" y="30446"/>
                  </a:lnTo>
                  <a:lnTo>
                    <a:pt x="7323" y="31024"/>
                  </a:lnTo>
                  <a:lnTo>
                    <a:pt x="6616" y="31281"/>
                  </a:lnTo>
                  <a:lnTo>
                    <a:pt x="6744" y="32009"/>
                  </a:lnTo>
                  <a:lnTo>
                    <a:pt x="6017" y="31880"/>
                  </a:lnTo>
                  <a:lnTo>
                    <a:pt x="5760" y="32587"/>
                  </a:lnTo>
                  <a:lnTo>
                    <a:pt x="5182" y="32105"/>
                  </a:lnTo>
                  <a:lnTo>
                    <a:pt x="4614" y="32587"/>
                  </a:lnTo>
                  <a:lnTo>
                    <a:pt x="4347" y="31880"/>
                  </a:lnTo>
                  <a:lnTo>
                    <a:pt x="3619" y="32009"/>
                  </a:lnTo>
                  <a:lnTo>
                    <a:pt x="3747" y="31281"/>
                  </a:lnTo>
                  <a:lnTo>
                    <a:pt x="3041" y="31024"/>
                  </a:lnTo>
                  <a:lnTo>
                    <a:pt x="3522" y="30446"/>
                  </a:lnTo>
                  <a:lnTo>
                    <a:pt x="3041" y="29879"/>
                  </a:lnTo>
                  <a:lnTo>
                    <a:pt x="3747" y="29611"/>
                  </a:lnTo>
                  <a:lnTo>
                    <a:pt x="3619" y="28883"/>
                  </a:lnTo>
                  <a:lnTo>
                    <a:pt x="4347" y="29011"/>
                  </a:lnTo>
                  <a:lnTo>
                    <a:pt x="4614" y="28305"/>
                  </a:lnTo>
                  <a:close/>
                  <a:moveTo>
                    <a:pt x="5182" y="16529"/>
                  </a:moveTo>
                  <a:lnTo>
                    <a:pt x="5653" y="16058"/>
                  </a:lnTo>
                  <a:lnTo>
                    <a:pt x="5824" y="16701"/>
                  </a:lnTo>
                  <a:lnTo>
                    <a:pt x="6466" y="16529"/>
                  </a:lnTo>
                  <a:lnTo>
                    <a:pt x="6295" y="17172"/>
                  </a:lnTo>
                  <a:lnTo>
                    <a:pt x="6937" y="17343"/>
                  </a:lnTo>
                  <a:lnTo>
                    <a:pt x="6466" y="17814"/>
                  </a:lnTo>
                  <a:lnTo>
                    <a:pt x="6937" y="18285"/>
                  </a:lnTo>
                  <a:lnTo>
                    <a:pt x="6295" y="18456"/>
                  </a:lnTo>
                  <a:lnTo>
                    <a:pt x="6466" y="19099"/>
                  </a:lnTo>
                  <a:lnTo>
                    <a:pt x="5824" y="18927"/>
                  </a:lnTo>
                  <a:lnTo>
                    <a:pt x="5653" y="19570"/>
                  </a:lnTo>
                  <a:lnTo>
                    <a:pt x="5182" y="19099"/>
                  </a:lnTo>
                  <a:lnTo>
                    <a:pt x="4711" y="19570"/>
                  </a:lnTo>
                  <a:lnTo>
                    <a:pt x="4539" y="18927"/>
                  </a:lnTo>
                  <a:lnTo>
                    <a:pt x="3897" y="19099"/>
                  </a:lnTo>
                  <a:lnTo>
                    <a:pt x="4068" y="18456"/>
                  </a:lnTo>
                  <a:lnTo>
                    <a:pt x="3426" y="18285"/>
                  </a:lnTo>
                  <a:lnTo>
                    <a:pt x="3897" y="17814"/>
                  </a:lnTo>
                  <a:lnTo>
                    <a:pt x="3426" y="17343"/>
                  </a:lnTo>
                  <a:lnTo>
                    <a:pt x="4068" y="17172"/>
                  </a:lnTo>
                  <a:lnTo>
                    <a:pt x="3897" y="16529"/>
                  </a:lnTo>
                  <a:lnTo>
                    <a:pt x="4539" y="16701"/>
                  </a:lnTo>
                  <a:lnTo>
                    <a:pt x="4711" y="16058"/>
                  </a:lnTo>
                  <a:close/>
                  <a:moveTo>
                    <a:pt x="8350" y="12579"/>
                  </a:moveTo>
                  <a:lnTo>
                    <a:pt x="8885" y="12579"/>
                  </a:lnTo>
                  <a:lnTo>
                    <a:pt x="8511" y="12954"/>
                  </a:lnTo>
                  <a:lnTo>
                    <a:pt x="8736" y="14024"/>
                  </a:lnTo>
                  <a:lnTo>
                    <a:pt x="8404" y="14024"/>
                  </a:lnTo>
                  <a:lnTo>
                    <a:pt x="7901" y="13511"/>
                  </a:lnTo>
                  <a:lnTo>
                    <a:pt x="7355" y="14046"/>
                  </a:lnTo>
                  <a:lnTo>
                    <a:pt x="7558" y="13307"/>
                  </a:lnTo>
                  <a:lnTo>
                    <a:pt x="6852" y="13125"/>
                  </a:lnTo>
                  <a:lnTo>
                    <a:pt x="6691" y="12847"/>
                  </a:lnTo>
                  <a:lnTo>
                    <a:pt x="7601" y="12547"/>
                  </a:lnTo>
                  <a:lnTo>
                    <a:pt x="7815" y="11766"/>
                  </a:lnTo>
                  <a:close/>
                  <a:moveTo>
                    <a:pt x="8960" y="8961"/>
                  </a:moveTo>
                  <a:lnTo>
                    <a:pt x="9967" y="8747"/>
                  </a:lnTo>
                  <a:lnTo>
                    <a:pt x="10416" y="9186"/>
                  </a:lnTo>
                  <a:lnTo>
                    <a:pt x="10416" y="10417"/>
                  </a:lnTo>
                  <a:lnTo>
                    <a:pt x="9185" y="10417"/>
                  </a:lnTo>
                  <a:lnTo>
                    <a:pt x="8746" y="9967"/>
                  </a:lnTo>
                  <a:close/>
                  <a:moveTo>
                    <a:pt x="8596" y="7291"/>
                  </a:moveTo>
                  <a:lnTo>
                    <a:pt x="8982" y="7751"/>
                  </a:lnTo>
                  <a:lnTo>
                    <a:pt x="8768" y="8768"/>
                  </a:lnTo>
                  <a:lnTo>
                    <a:pt x="7751" y="8982"/>
                  </a:lnTo>
                  <a:lnTo>
                    <a:pt x="7290" y="8597"/>
                  </a:lnTo>
                  <a:lnTo>
                    <a:pt x="7012" y="7013"/>
                  </a:lnTo>
                  <a:close/>
                  <a:moveTo>
                    <a:pt x="7472" y="5931"/>
                  </a:moveTo>
                  <a:lnTo>
                    <a:pt x="8382" y="7023"/>
                  </a:lnTo>
                  <a:lnTo>
                    <a:pt x="6980" y="6788"/>
                  </a:lnTo>
                  <a:lnTo>
                    <a:pt x="6862" y="6156"/>
                  </a:lnTo>
                  <a:close/>
                  <a:moveTo>
                    <a:pt x="7034" y="8383"/>
                  </a:moveTo>
                  <a:lnTo>
                    <a:pt x="5931" y="7462"/>
                  </a:lnTo>
                  <a:lnTo>
                    <a:pt x="6156" y="6863"/>
                  </a:lnTo>
                  <a:lnTo>
                    <a:pt x="6787" y="6970"/>
                  </a:lnTo>
                  <a:close/>
                  <a:moveTo>
                    <a:pt x="6841" y="5182"/>
                  </a:moveTo>
                  <a:lnTo>
                    <a:pt x="7323" y="5749"/>
                  </a:lnTo>
                  <a:lnTo>
                    <a:pt x="6616" y="6006"/>
                  </a:lnTo>
                  <a:lnTo>
                    <a:pt x="6744" y="6745"/>
                  </a:lnTo>
                  <a:lnTo>
                    <a:pt x="6017" y="6617"/>
                  </a:lnTo>
                  <a:lnTo>
                    <a:pt x="5760" y="7312"/>
                  </a:lnTo>
                  <a:lnTo>
                    <a:pt x="5182" y="6841"/>
                  </a:lnTo>
                  <a:lnTo>
                    <a:pt x="4614" y="7312"/>
                  </a:lnTo>
                  <a:lnTo>
                    <a:pt x="4347" y="6617"/>
                  </a:lnTo>
                  <a:lnTo>
                    <a:pt x="3619" y="6745"/>
                  </a:lnTo>
                  <a:lnTo>
                    <a:pt x="3747" y="6006"/>
                  </a:lnTo>
                  <a:lnTo>
                    <a:pt x="3041" y="5749"/>
                  </a:lnTo>
                  <a:lnTo>
                    <a:pt x="3522" y="5182"/>
                  </a:lnTo>
                  <a:lnTo>
                    <a:pt x="3041" y="4604"/>
                  </a:lnTo>
                  <a:lnTo>
                    <a:pt x="3747" y="4347"/>
                  </a:lnTo>
                  <a:lnTo>
                    <a:pt x="3619" y="3619"/>
                  </a:lnTo>
                  <a:lnTo>
                    <a:pt x="4347" y="3737"/>
                  </a:lnTo>
                  <a:lnTo>
                    <a:pt x="4614" y="3041"/>
                  </a:lnTo>
                  <a:lnTo>
                    <a:pt x="5182" y="3523"/>
                  </a:lnTo>
                  <a:lnTo>
                    <a:pt x="5760" y="3041"/>
                  </a:lnTo>
                  <a:lnTo>
                    <a:pt x="6017" y="3737"/>
                  </a:lnTo>
                  <a:lnTo>
                    <a:pt x="6744" y="3619"/>
                  </a:lnTo>
                  <a:lnTo>
                    <a:pt x="6616" y="4347"/>
                  </a:lnTo>
                  <a:lnTo>
                    <a:pt x="7323" y="4604"/>
                  </a:lnTo>
                  <a:close/>
                  <a:moveTo>
                    <a:pt x="10630" y="8469"/>
                  </a:moveTo>
                  <a:lnTo>
                    <a:pt x="11498" y="7901"/>
                  </a:lnTo>
                  <a:lnTo>
                    <a:pt x="12365" y="8469"/>
                  </a:lnTo>
                  <a:lnTo>
                    <a:pt x="12365" y="9100"/>
                  </a:lnTo>
                  <a:lnTo>
                    <a:pt x="11498" y="9967"/>
                  </a:lnTo>
                  <a:lnTo>
                    <a:pt x="10630" y="9100"/>
                  </a:lnTo>
                  <a:close/>
                  <a:moveTo>
                    <a:pt x="13125" y="6852"/>
                  </a:moveTo>
                  <a:lnTo>
                    <a:pt x="13317" y="7548"/>
                  </a:lnTo>
                  <a:lnTo>
                    <a:pt x="14045" y="7355"/>
                  </a:lnTo>
                  <a:lnTo>
                    <a:pt x="13510" y="7890"/>
                  </a:lnTo>
                  <a:lnTo>
                    <a:pt x="14024" y="8404"/>
                  </a:lnTo>
                  <a:lnTo>
                    <a:pt x="14024" y="8725"/>
                  </a:lnTo>
                  <a:lnTo>
                    <a:pt x="12953" y="8501"/>
                  </a:lnTo>
                  <a:lnTo>
                    <a:pt x="12579" y="8875"/>
                  </a:lnTo>
                  <a:lnTo>
                    <a:pt x="12579" y="8351"/>
                  </a:lnTo>
                  <a:lnTo>
                    <a:pt x="11765" y="7816"/>
                  </a:lnTo>
                  <a:lnTo>
                    <a:pt x="12547" y="7601"/>
                  </a:lnTo>
                  <a:lnTo>
                    <a:pt x="12846" y="6692"/>
                  </a:lnTo>
                  <a:close/>
                  <a:moveTo>
                    <a:pt x="16433" y="5974"/>
                  </a:moveTo>
                  <a:lnTo>
                    <a:pt x="16293" y="6531"/>
                  </a:lnTo>
                  <a:lnTo>
                    <a:pt x="14784" y="6938"/>
                  </a:lnTo>
                  <a:lnTo>
                    <a:pt x="15887" y="5824"/>
                  </a:lnTo>
                  <a:close/>
                  <a:moveTo>
                    <a:pt x="19098" y="5182"/>
                  </a:moveTo>
                  <a:lnTo>
                    <a:pt x="19569" y="5653"/>
                  </a:lnTo>
                  <a:lnTo>
                    <a:pt x="18927" y="5824"/>
                  </a:lnTo>
                  <a:lnTo>
                    <a:pt x="19098" y="6467"/>
                  </a:lnTo>
                  <a:lnTo>
                    <a:pt x="18456" y="6295"/>
                  </a:lnTo>
                  <a:lnTo>
                    <a:pt x="18285" y="6938"/>
                  </a:lnTo>
                  <a:lnTo>
                    <a:pt x="17813" y="6467"/>
                  </a:lnTo>
                  <a:lnTo>
                    <a:pt x="17342" y="6938"/>
                  </a:lnTo>
                  <a:lnTo>
                    <a:pt x="17171" y="6295"/>
                  </a:lnTo>
                  <a:lnTo>
                    <a:pt x="16529" y="6467"/>
                  </a:lnTo>
                  <a:lnTo>
                    <a:pt x="16700" y="5824"/>
                  </a:lnTo>
                  <a:lnTo>
                    <a:pt x="16058" y="5653"/>
                  </a:lnTo>
                  <a:lnTo>
                    <a:pt x="16529" y="5182"/>
                  </a:lnTo>
                  <a:lnTo>
                    <a:pt x="16058" y="4711"/>
                  </a:lnTo>
                  <a:lnTo>
                    <a:pt x="16700" y="4540"/>
                  </a:lnTo>
                  <a:lnTo>
                    <a:pt x="16529" y="3898"/>
                  </a:lnTo>
                  <a:lnTo>
                    <a:pt x="17171" y="4069"/>
                  </a:lnTo>
                  <a:lnTo>
                    <a:pt x="17342" y="3426"/>
                  </a:lnTo>
                  <a:lnTo>
                    <a:pt x="17813" y="3898"/>
                  </a:lnTo>
                  <a:lnTo>
                    <a:pt x="18285" y="3426"/>
                  </a:lnTo>
                  <a:lnTo>
                    <a:pt x="18456" y="4069"/>
                  </a:lnTo>
                  <a:lnTo>
                    <a:pt x="19098" y="3898"/>
                  </a:lnTo>
                  <a:lnTo>
                    <a:pt x="18927" y="4540"/>
                  </a:lnTo>
                  <a:lnTo>
                    <a:pt x="19569" y="4711"/>
                  </a:lnTo>
                  <a:close/>
                  <a:moveTo>
                    <a:pt x="22781" y="6692"/>
                  </a:moveTo>
                  <a:lnTo>
                    <a:pt x="23080" y="7601"/>
                  </a:lnTo>
                  <a:lnTo>
                    <a:pt x="23873" y="7816"/>
                  </a:lnTo>
                  <a:lnTo>
                    <a:pt x="23048" y="8351"/>
                  </a:lnTo>
                  <a:lnTo>
                    <a:pt x="23048" y="8875"/>
                  </a:lnTo>
                  <a:lnTo>
                    <a:pt x="22674" y="8501"/>
                  </a:lnTo>
                  <a:lnTo>
                    <a:pt x="21603" y="8725"/>
                  </a:lnTo>
                  <a:lnTo>
                    <a:pt x="21603" y="8404"/>
                  </a:lnTo>
                  <a:lnTo>
                    <a:pt x="22117" y="7890"/>
                  </a:lnTo>
                  <a:lnTo>
                    <a:pt x="21582" y="7355"/>
                  </a:lnTo>
                  <a:lnTo>
                    <a:pt x="22320" y="7548"/>
                  </a:lnTo>
                  <a:lnTo>
                    <a:pt x="22502" y="6852"/>
                  </a:lnTo>
                  <a:lnTo>
                    <a:pt x="22781" y="6692"/>
                  </a:lnTo>
                  <a:close/>
                  <a:moveTo>
                    <a:pt x="32105" y="5182"/>
                  </a:moveTo>
                  <a:lnTo>
                    <a:pt x="32586" y="5749"/>
                  </a:lnTo>
                  <a:lnTo>
                    <a:pt x="31891" y="6006"/>
                  </a:lnTo>
                  <a:lnTo>
                    <a:pt x="32008" y="6745"/>
                  </a:lnTo>
                  <a:lnTo>
                    <a:pt x="31280" y="6617"/>
                  </a:lnTo>
                  <a:lnTo>
                    <a:pt x="31024" y="7312"/>
                  </a:lnTo>
                  <a:lnTo>
                    <a:pt x="30445" y="6841"/>
                  </a:lnTo>
                  <a:lnTo>
                    <a:pt x="29878" y="7312"/>
                  </a:lnTo>
                  <a:lnTo>
                    <a:pt x="29621" y="6617"/>
                  </a:lnTo>
                  <a:lnTo>
                    <a:pt x="28883" y="6745"/>
                  </a:lnTo>
                  <a:lnTo>
                    <a:pt x="29011" y="6006"/>
                  </a:lnTo>
                  <a:lnTo>
                    <a:pt x="28315" y="5749"/>
                  </a:lnTo>
                  <a:lnTo>
                    <a:pt x="28786" y="5182"/>
                  </a:lnTo>
                  <a:lnTo>
                    <a:pt x="28304" y="4604"/>
                  </a:lnTo>
                  <a:lnTo>
                    <a:pt x="29011" y="4347"/>
                  </a:lnTo>
                  <a:lnTo>
                    <a:pt x="28883" y="3619"/>
                  </a:lnTo>
                  <a:lnTo>
                    <a:pt x="29621" y="3737"/>
                  </a:lnTo>
                  <a:lnTo>
                    <a:pt x="29878" y="3041"/>
                  </a:lnTo>
                  <a:lnTo>
                    <a:pt x="30445" y="3523"/>
                  </a:lnTo>
                  <a:lnTo>
                    <a:pt x="31024" y="3041"/>
                  </a:lnTo>
                  <a:lnTo>
                    <a:pt x="31280" y="3737"/>
                  </a:lnTo>
                  <a:lnTo>
                    <a:pt x="32008" y="3619"/>
                  </a:lnTo>
                  <a:lnTo>
                    <a:pt x="31891" y="4347"/>
                  </a:lnTo>
                  <a:lnTo>
                    <a:pt x="32586" y="4604"/>
                  </a:lnTo>
                  <a:close/>
                  <a:moveTo>
                    <a:pt x="35894" y="8469"/>
                  </a:moveTo>
                  <a:lnTo>
                    <a:pt x="36761" y="7901"/>
                  </a:lnTo>
                  <a:lnTo>
                    <a:pt x="37629" y="8469"/>
                  </a:lnTo>
                  <a:lnTo>
                    <a:pt x="37629" y="9100"/>
                  </a:lnTo>
                  <a:lnTo>
                    <a:pt x="36761" y="9967"/>
                  </a:lnTo>
                  <a:lnTo>
                    <a:pt x="35894" y="9100"/>
                  </a:lnTo>
                  <a:close/>
                  <a:moveTo>
                    <a:pt x="38389" y="6852"/>
                  </a:moveTo>
                  <a:lnTo>
                    <a:pt x="38581" y="7548"/>
                  </a:lnTo>
                  <a:lnTo>
                    <a:pt x="39309" y="7355"/>
                  </a:lnTo>
                  <a:lnTo>
                    <a:pt x="38774" y="7890"/>
                  </a:lnTo>
                  <a:lnTo>
                    <a:pt x="39288" y="8404"/>
                  </a:lnTo>
                  <a:lnTo>
                    <a:pt x="39288" y="8725"/>
                  </a:lnTo>
                  <a:lnTo>
                    <a:pt x="38217" y="8501"/>
                  </a:lnTo>
                  <a:lnTo>
                    <a:pt x="37853" y="8875"/>
                  </a:lnTo>
                  <a:lnTo>
                    <a:pt x="37853" y="8351"/>
                  </a:lnTo>
                  <a:lnTo>
                    <a:pt x="37029" y="7816"/>
                  </a:lnTo>
                  <a:lnTo>
                    <a:pt x="37811" y="7601"/>
                  </a:lnTo>
                  <a:lnTo>
                    <a:pt x="38110" y="6692"/>
                  </a:lnTo>
                  <a:close/>
                  <a:moveTo>
                    <a:pt x="41696" y="5974"/>
                  </a:moveTo>
                  <a:lnTo>
                    <a:pt x="41557" y="6531"/>
                  </a:lnTo>
                  <a:lnTo>
                    <a:pt x="40048" y="6938"/>
                  </a:lnTo>
                  <a:lnTo>
                    <a:pt x="41151" y="5824"/>
                  </a:lnTo>
                  <a:close/>
                  <a:moveTo>
                    <a:pt x="44362" y="5182"/>
                  </a:moveTo>
                  <a:lnTo>
                    <a:pt x="44833" y="5653"/>
                  </a:lnTo>
                  <a:lnTo>
                    <a:pt x="44191" y="5824"/>
                  </a:lnTo>
                  <a:lnTo>
                    <a:pt x="44362" y="6467"/>
                  </a:lnTo>
                  <a:lnTo>
                    <a:pt x="43720" y="6295"/>
                  </a:lnTo>
                  <a:lnTo>
                    <a:pt x="43548" y="6938"/>
                  </a:lnTo>
                  <a:lnTo>
                    <a:pt x="43077" y="6467"/>
                  </a:lnTo>
                  <a:lnTo>
                    <a:pt x="42606" y="6938"/>
                  </a:lnTo>
                  <a:lnTo>
                    <a:pt x="42435" y="6295"/>
                  </a:lnTo>
                  <a:lnTo>
                    <a:pt x="41793" y="6467"/>
                  </a:lnTo>
                  <a:lnTo>
                    <a:pt x="41975" y="5824"/>
                  </a:lnTo>
                  <a:lnTo>
                    <a:pt x="41332" y="5653"/>
                  </a:lnTo>
                  <a:lnTo>
                    <a:pt x="41793" y="5182"/>
                  </a:lnTo>
                  <a:lnTo>
                    <a:pt x="41332" y="4711"/>
                  </a:lnTo>
                  <a:lnTo>
                    <a:pt x="41975" y="4540"/>
                  </a:lnTo>
                  <a:lnTo>
                    <a:pt x="41793" y="3898"/>
                  </a:lnTo>
                  <a:lnTo>
                    <a:pt x="42435" y="4069"/>
                  </a:lnTo>
                  <a:lnTo>
                    <a:pt x="42606" y="3426"/>
                  </a:lnTo>
                  <a:lnTo>
                    <a:pt x="43077" y="3898"/>
                  </a:lnTo>
                  <a:lnTo>
                    <a:pt x="43548" y="3426"/>
                  </a:lnTo>
                  <a:lnTo>
                    <a:pt x="43720" y="4069"/>
                  </a:lnTo>
                  <a:lnTo>
                    <a:pt x="44362" y="3898"/>
                  </a:lnTo>
                  <a:lnTo>
                    <a:pt x="44191" y="4540"/>
                  </a:lnTo>
                  <a:lnTo>
                    <a:pt x="44833" y="4711"/>
                  </a:lnTo>
                  <a:close/>
                  <a:moveTo>
                    <a:pt x="48045" y="6692"/>
                  </a:moveTo>
                  <a:lnTo>
                    <a:pt x="48344" y="7601"/>
                  </a:lnTo>
                  <a:lnTo>
                    <a:pt x="49136" y="7816"/>
                  </a:lnTo>
                  <a:lnTo>
                    <a:pt x="48312" y="8351"/>
                  </a:lnTo>
                  <a:lnTo>
                    <a:pt x="48312" y="8875"/>
                  </a:lnTo>
                  <a:lnTo>
                    <a:pt x="47938" y="8501"/>
                  </a:lnTo>
                  <a:lnTo>
                    <a:pt x="46878" y="8725"/>
                  </a:lnTo>
                  <a:lnTo>
                    <a:pt x="46878" y="8404"/>
                  </a:lnTo>
                  <a:lnTo>
                    <a:pt x="47392" y="7890"/>
                  </a:lnTo>
                  <a:lnTo>
                    <a:pt x="46846" y="7355"/>
                  </a:lnTo>
                  <a:lnTo>
                    <a:pt x="47584" y="7548"/>
                  </a:lnTo>
                  <a:lnTo>
                    <a:pt x="47766" y="6852"/>
                  </a:lnTo>
                  <a:lnTo>
                    <a:pt x="48045" y="6692"/>
                  </a:lnTo>
                  <a:close/>
                  <a:moveTo>
                    <a:pt x="50261" y="9100"/>
                  </a:moveTo>
                  <a:lnTo>
                    <a:pt x="49393" y="9967"/>
                  </a:lnTo>
                  <a:lnTo>
                    <a:pt x="48526" y="9100"/>
                  </a:lnTo>
                  <a:lnTo>
                    <a:pt x="48526" y="8469"/>
                  </a:lnTo>
                  <a:lnTo>
                    <a:pt x="49393" y="7901"/>
                  </a:lnTo>
                  <a:lnTo>
                    <a:pt x="50261" y="8469"/>
                  </a:lnTo>
                  <a:close/>
                  <a:moveTo>
                    <a:pt x="57155" y="6006"/>
                  </a:moveTo>
                  <a:lnTo>
                    <a:pt x="57283" y="6745"/>
                  </a:lnTo>
                  <a:lnTo>
                    <a:pt x="56544" y="6617"/>
                  </a:lnTo>
                  <a:lnTo>
                    <a:pt x="56287" y="7312"/>
                  </a:lnTo>
                  <a:lnTo>
                    <a:pt x="55709" y="6841"/>
                  </a:lnTo>
                  <a:lnTo>
                    <a:pt x="55142" y="7312"/>
                  </a:lnTo>
                  <a:lnTo>
                    <a:pt x="54885" y="6617"/>
                  </a:lnTo>
                  <a:lnTo>
                    <a:pt x="54146" y="6745"/>
                  </a:lnTo>
                  <a:lnTo>
                    <a:pt x="54275" y="6006"/>
                  </a:lnTo>
                  <a:lnTo>
                    <a:pt x="53579" y="5749"/>
                  </a:lnTo>
                  <a:lnTo>
                    <a:pt x="54050" y="5182"/>
                  </a:lnTo>
                  <a:lnTo>
                    <a:pt x="53579" y="4604"/>
                  </a:lnTo>
                  <a:lnTo>
                    <a:pt x="54275" y="4347"/>
                  </a:lnTo>
                  <a:lnTo>
                    <a:pt x="54146" y="3619"/>
                  </a:lnTo>
                  <a:lnTo>
                    <a:pt x="54885" y="3737"/>
                  </a:lnTo>
                  <a:lnTo>
                    <a:pt x="55142" y="3041"/>
                  </a:lnTo>
                  <a:lnTo>
                    <a:pt x="55709" y="3523"/>
                  </a:lnTo>
                  <a:lnTo>
                    <a:pt x="56287" y="3041"/>
                  </a:lnTo>
                  <a:lnTo>
                    <a:pt x="56544" y="3737"/>
                  </a:lnTo>
                  <a:lnTo>
                    <a:pt x="57283" y="3619"/>
                  </a:lnTo>
                  <a:lnTo>
                    <a:pt x="57155" y="4347"/>
                  </a:lnTo>
                  <a:lnTo>
                    <a:pt x="57850" y="4604"/>
                  </a:lnTo>
                  <a:lnTo>
                    <a:pt x="57379" y="5182"/>
                  </a:lnTo>
                  <a:lnTo>
                    <a:pt x="57850" y="5749"/>
                  </a:lnTo>
                  <a:close/>
                  <a:moveTo>
                    <a:pt x="55870" y="12879"/>
                  </a:moveTo>
                  <a:lnTo>
                    <a:pt x="55709" y="13457"/>
                  </a:lnTo>
                  <a:lnTo>
                    <a:pt x="55560" y="12879"/>
                  </a:lnTo>
                  <a:lnTo>
                    <a:pt x="55709" y="12622"/>
                  </a:lnTo>
                  <a:close/>
                  <a:moveTo>
                    <a:pt x="55838" y="12419"/>
                  </a:moveTo>
                  <a:lnTo>
                    <a:pt x="56437" y="11445"/>
                  </a:lnTo>
                  <a:lnTo>
                    <a:pt x="56930" y="12729"/>
                  </a:lnTo>
                  <a:lnTo>
                    <a:pt x="56609" y="12911"/>
                  </a:lnTo>
                  <a:lnTo>
                    <a:pt x="56063" y="12772"/>
                  </a:lnTo>
                  <a:close/>
                  <a:moveTo>
                    <a:pt x="55709" y="23006"/>
                  </a:moveTo>
                  <a:lnTo>
                    <a:pt x="55560" y="22749"/>
                  </a:lnTo>
                  <a:lnTo>
                    <a:pt x="55709" y="22160"/>
                  </a:lnTo>
                  <a:lnTo>
                    <a:pt x="55870" y="22749"/>
                  </a:lnTo>
                  <a:close/>
                  <a:moveTo>
                    <a:pt x="56609" y="22706"/>
                  </a:moveTo>
                  <a:lnTo>
                    <a:pt x="56930" y="22888"/>
                  </a:lnTo>
                  <a:lnTo>
                    <a:pt x="56437" y="24183"/>
                  </a:lnTo>
                  <a:lnTo>
                    <a:pt x="55838" y="23209"/>
                  </a:lnTo>
                  <a:lnTo>
                    <a:pt x="56063" y="22856"/>
                  </a:lnTo>
                  <a:close/>
                  <a:moveTo>
                    <a:pt x="57658" y="30446"/>
                  </a:moveTo>
                  <a:lnTo>
                    <a:pt x="58064" y="29953"/>
                  </a:lnTo>
                  <a:lnTo>
                    <a:pt x="59413" y="30446"/>
                  </a:lnTo>
                  <a:lnTo>
                    <a:pt x="58064" y="30938"/>
                  </a:lnTo>
                  <a:close/>
                  <a:moveTo>
                    <a:pt x="47434" y="30446"/>
                  </a:moveTo>
                  <a:lnTo>
                    <a:pt x="48012" y="30285"/>
                  </a:lnTo>
                  <a:lnTo>
                    <a:pt x="48269" y="30446"/>
                  </a:lnTo>
                  <a:lnTo>
                    <a:pt x="48012" y="30606"/>
                  </a:lnTo>
                  <a:close/>
                  <a:moveTo>
                    <a:pt x="48483" y="30574"/>
                  </a:moveTo>
                  <a:lnTo>
                    <a:pt x="49458" y="31174"/>
                  </a:lnTo>
                  <a:lnTo>
                    <a:pt x="48162" y="31656"/>
                  </a:lnTo>
                  <a:lnTo>
                    <a:pt x="47980" y="31345"/>
                  </a:lnTo>
                  <a:lnTo>
                    <a:pt x="48130" y="30788"/>
                  </a:lnTo>
                  <a:close/>
                  <a:moveTo>
                    <a:pt x="41696" y="31238"/>
                  </a:moveTo>
                  <a:lnTo>
                    <a:pt x="41557" y="31795"/>
                  </a:lnTo>
                  <a:lnTo>
                    <a:pt x="40048" y="32202"/>
                  </a:lnTo>
                  <a:lnTo>
                    <a:pt x="41151" y="31099"/>
                  </a:lnTo>
                  <a:close/>
                  <a:moveTo>
                    <a:pt x="37896" y="30446"/>
                  </a:moveTo>
                  <a:lnTo>
                    <a:pt x="38142" y="30285"/>
                  </a:lnTo>
                  <a:lnTo>
                    <a:pt x="38731" y="30446"/>
                  </a:lnTo>
                  <a:lnTo>
                    <a:pt x="38142" y="30606"/>
                  </a:lnTo>
                  <a:close/>
                  <a:moveTo>
                    <a:pt x="38003" y="31656"/>
                  </a:moveTo>
                  <a:lnTo>
                    <a:pt x="36708" y="31174"/>
                  </a:lnTo>
                  <a:lnTo>
                    <a:pt x="37682" y="30574"/>
                  </a:lnTo>
                  <a:lnTo>
                    <a:pt x="38035" y="30788"/>
                  </a:lnTo>
                  <a:lnTo>
                    <a:pt x="38185" y="31345"/>
                  </a:lnTo>
                  <a:close/>
                  <a:moveTo>
                    <a:pt x="30445" y="32394"/>
                  </a:moveTo>
                  <a:lnTo>
                    <a:pt x="30938" y="32801"/>
                  </a:lnTo>
                  <a:lnTo>
                    <a:pt x="30445" y="34139"/>
                  </a:lnTo>
                  <a:lnTo>
                    <a:pt x="29953" y="32801"/>
                  </a:lnTo>
                  <a:close/>
                  <a:moveTo>
                    <a:pt x="22749" y="30606"/>
                  </a:moveTo>
                  <a:lnTo>
                    <a:pt x="22170" y="30446"/>
                  </a:lnTo>
                  <a:lnTo>
                    <a:pt x="22749" y="30285"/>
                  </a:lnTo>
                  <a:lnTo>
                    <a:pt x="23005" y="30446"/>
                  </a:lnTo>
                  <a:close/>
                  <a:moveTo>
                    <a:pt x="22716" y="31345"/>
                  </a:moveTo>
                  <a:lnTo>
                    <a:pt x="22866" y="30788"/>
                  </a:lnTo>
                  <a:lnTo>
                    <a:pt x="23220" y="30574"/>
                  </a:lnTo>
                  <a:lnTo>
                    <a:pt x="24183" y="31174"/>
                  </a:lnTo>
                  <a:lnTo>
                    <a:pt x="22898" y="31656"/>
                  </a:lnTo>
                  <a:close/>
                  <a:moveTo>
                    <a:pt x="16433" y="31238"/>
                  </a:moveTo>
                  <a:lnTo>
                    <a:pt x="16293" y="31795"/>
                  </a:lnTo>
                  <a:lnTo>
                    <a:pt x="14784" y="32202"/>
                  </a:lnTo>
                  <a:lnTo>
                    <a:pt x="15887" y="31099"/>
                  </a:lnTo>
                  <a:close/>
                  <a:moveTo>
                    <a:pt x="12622" y="30446"/>
                  </a:moveTo>
                  <a:lnTo>
                    <a:pt x="12878" y="30285"/>
                  </a:lnTo>
                  <a:lnTo>
                    <a:pt x="13467" y="30446"/>
                  </a:lnTo>
                  <a:lnTo>
                    <a:pt x="12878" y="30606"/>
                  </a:lnTo>
                  <a:close/>
                  <a:moveTo>
                    <a:pt x="12739" y="31656"/>
                  </a:moveTo>
                  <a:lnTo>
                    <a:pt x="11444" y="31174"/>
                  </a:lnTo>
                  <a:lnTo>
                    <a:pt x="12418" y="30574"/>
                  </a:lnTo>
                  <a:lnTo>
                    <a:pt x="12771" y="30788"/>
                  </a:lnTo>
                  <a:lnTo>
                    <a:pt x="12921" y="31345"/>
                  </a:lnTo>
                  <a:close/>
                  <a:moveTo>
                    <a:pt x="5182" y="32394"/>
                  </a:moveTo>
                  <a:lnTo>
                    <a:pt x="5674" y="32801"/>
                  </a:lnTo>
                  <a:lnTo>
                    <a:pt x="5182" y="34139"/>
                  </a:lnTo>
                  <a:lnTo>
                    <a:pt x="4689" y="32801"/>
                  </a:lnTo>
                  <a:close/>
                  <a:moveTo>
                    <a:pt x="3233" y="30446"/>
                  </a:moveTo>
                  <a:lnTo>
                    <a:pt x="2826" y="30938"/>
                  </a:lnTo>
                  <a:lnTo>
                    <a:pt x="1488" y="30446"/>
                  </a:lnTo>
                  <a:lnTo>
                    <a:pt x="2826" y="29953"/>
                  </a:lnTo>
                  <a:close/>
                  <a:moveTo>
                    <a:pt x="6177" y="25650"/>
                  </a:moveTo>
                  <a:lnTo>
                    <a:pt x="6498" y="25543"/>
                  </a:lnTo>
                  <a:lnTo>
                    <a:pt x="7194" y="26314"/>
                  </a:lnTo>
                  <a:lnTo>
                    <a:pt x="7087" y="26913"/>
                  </a:lnTo>
                  <a:lnTo>
                    <a:pt x="5856" y="27941"/>
                  </a:lnTo>
                  <a:lnTo>
                    <a:pt x="5299" y="26432"/>
                  </a:lnTo>
                  <a:lnTo>
                    <a:pt x="5503" y="25864"/>
                  </a:lnTo>
                  <a:close/>
                  <a:moveTo>
                    <a:pt x="5021" y="22749"/>
                  </a:moveTo>
                  <a:lnTo>
                    <a:pt x="5182" y="22160"/>
                  </a:lnTo>
                  <a:lnTo>
                    <a:pt x="5342" y="22749"/>
                  </a:lnTo>
                  <a:lnTo>
                    <a:pt x="5182" y="23006"/>
                  </a:lnTo>
                  <a:close/>
                  <a:moveTo>
                    <a:pt x="5053" y="23209"/>
                  </a:moveTo>
                  <a:lnTo>
                    <a:pt x="4454" y="24183"/>
                  </a:lnTo>
                  <a:lnTo>
                    <a:pt x="3972" y="22888"/>
                  </a:lnTo>
                  <a:lnTo>
                    <a:pt x="4282" y="22706"/>
                  </a:lnTo>
                  <a:lnTo>
                    <a:pt x="4839" y="22856"/>
                  </a:lnTo>
                  <a:close/>
                  <a:moveTo>
                    <a:pt x="4389" y="19195"/>
                  </a:moveTo>
                  <a:lnTo>
                    <a:pt x="4539" y="19741"/>
                  </a:lnTo>
                  <a:lnTo>
                    <a:pt x="3426" y="20844"/>
                  </a:lnTo>
                  <a:lnTo>
                    <a:pt x="3833" y="19345"/>
                  </a:lnTo>
                  <a:close/>
                  <a:moveTo>
                    <a:pt x="5182" y="12622"/>
                  </a:moveTo>
                  <a:lnTo>
                    <a:pt x="5342" y="12879"/>
                  </a:lnTo>
                  <a:lnTo>
                    <a:pt x="5182" y="13468"/>
                  </a:lnTo>
                  <a:lnTo>
                    <a:pt x="5021" y="12879"/>
                  </a:lnTo>
                  <a:close/>
                  <a:moveTo>
                    <a:pt x="4282" y="12911"/>
                  </a:moveTo>
                  <a:lnTo>
                    <a:pt x="3972" y="12729"/>
                  </a:lnTo>
                  <a:lnTo>
                    <a:pt x="4454" y="11445"/>
                  </a:lnTo>
                  <a:lnTo>
                    <a:pt x="5053" y="12419"/>
                  </a:lnTo>
                  <a:lnTo>
                    <a:pt x="4839" y="12772"/>
                  </a:lnTo>
                  <a:close/>
                  <a:moveTo>
                    <a:pt x="3233" y="5182"/>
                  </a:moveTo>
                  <a:lnTo>
                    <a:pt x="2826" y="5675"/>
                  </a:lnTo>
                  <a:lnTo>
                    <a:pt x="1488" y="5182"/>
                  </a:lnTo>
                  <a:lnTo>
                    <a:pt x="2826" y="4690"/>
                  </a:lnTo>
                  <a:close/>
                  <a:moveTo>
                    <a:pt x="13467" y="5182"/>
                  </a:moveTo>
                  <a:lnTo>
                    <a:pt x="12878" y="5332"/>
                  </a:lnTo>
                  <a:lnTo>
                    <a:pt x="12622" y="5182"/>
                  </a:lnTo>
                  <a:lnTo>
                    <a:pt x="12878" y="5022"/>
                  </a:lnTo>
                  <a:close/>
                  <a:moveTo>
                    <a:pt x="12418" y="5054"/>
                  </a:moveTo>
                  <a:lnTo>
                    <a:pt x="11444" y="4454"/>
                  </a:lnTo>
                  <a:lnTo>
                    <a:pt x="12739" y="3972"/>
                  </a:lnTo>
                  <a:lnTo>
                    <a:pt x="12921" y="4283"/>
                  </a:lnTo>
                  <a:lnTo>
                    <a:pt x="12771" y="4840"/>
                  </a:lnTo>
                  <a:close/>
                  <a:moveTo>
                    <a:pt x="19194" y="4379"/>
                  </a:moveTo>
                  <a:lnTo>
                    <a:pt x="19344" y="3833"/>
                  </a:lnTo>
                  <a:lnTo>
                    <a:pt x="20854" y="3426"/>
                  </a:lnTo>
                  <a:lnTo>
                    <a:pt x="19751" y="4529"/>
                  </a:lnTo>
                  <a:close/>
                  <a:moveTo>
                    <a:pt x="23005" y="5182"/>
                  </a:moveTo>
                  <a:lnTo>
                    <a:pt x="22749" y="5332"/>
                  </a:lnTo>
                  <a:lnTo>
                    <a:pt x="22170" y="5182"/>
                  </a:lnTo>
                  <a:lnTo>
                    <a:pt x="22749" y="5022"/>
                  </a:lnTo>
                  <a:close/>
                  <a:moveTo>
                    <a:pt x="22898" y="3972"/>
                  </a:moveTo>
                  <a:lnTo>
                    <a:pt x="24183" y="4454"/>
                  </a:lnTo>
                  <a:lnTo>
                    <a:pt x="23220" y="5054"/>
                  </a:lnTo>
                  <a:lnTo>
                    <a:pt x="22866" y="4840"/>
                  </a:lnTo>
                  <a:lnTo>
                    <a:pt x="22716" y="4283"/>
                  </a:lnTo>
                  <a:close/>
                  <a:moveTo>
                    <a:pt x="28497" y="5182"/>
                  </a:moveTo>
                  <a:lnTo>
                    <a:pt x="28090" y="5675"/>
                  </a:lnTo>
                  <a:lnTo>
                    <a:pt x="26752" y="5182"/>
                  </a:lnTo>
                  <a:lnTo>
                    <a:pt x="28090" y="4690"/>
                  </a:lnTo>
                  <a:close/>
                  <a:moveTo>
                    <a:pt x="38142" y="5022"/>
                  </a:moveTo>
                  <a:lnTo>
                    <a:pt x="38731" y="5182"/>
                  </a:lnTo>
                  <a:lnTo>
                    <a:pt x="38142" y="5332"/>
                  </a:lnTo>
                  <a:lnTo>
                    <a:pt x="37896" y="5182"/>
                  </a:lnTo>
                  <a:close/>
                  <a:moveTo>
                    <a:pt x="38185" y="4283"/>
                  </a:moveTo>
                  <a:lnTo>
                    <a:pt x="38035" y="4840"/>
                  </a:lnTo>
                  <a:lnTo>
                    <a:pt x="37682" y="5054"/>
                  </a:lnTo>
                  <a:lnTo>
                    <a:pt x="36708" y="4454"/>
                  </a:lnTo>
                  <a:lnTo>
                    <a:pt x="38003" y="3972"/>
                  </a:lnTo>
                  <a:close/>
                  <a:moveTo>
                    <a:pt x="43077" y="3587"/>
                  </a:moveTo>
                  <a:lnTo>
                    <a:pt x="42681" y="3180"/>
                  </a:lnTo>
                  <a:lnTo>
                    <a:pt x="43077" y="1671"/>
                  </a:lnTo>
                  <a:lnTo>
                    <a:pt x="43484" y="3180"/>
                  </a:lnTo>
                  <a:close/>
                  <a:moveTo>
                    <a:pt x="44458" y="4379"/>
                  </a:moveTo>
                  <a:lnTo>
                    <a:pt x="44608" y="3833"/>
                  </a:lnTo>
                  <a:lnTo>
                    <a:pt x="46118" y="3426"/>
                  </a:lnTo>
                  <a:lnTo>
                    <a:pt x="45015" y="4529"/>
                  </a:lnTo>
                  <a:close/>
                  <a:moveTo>
                    <a:pt x="48269" y="5182"/>
                  </a:moveTo>
                  <a:lnTo>
                    <a:pt x="48012" y="5332"/>
                  </a:lnTo>
                  <a:lnTo>
                    <a:pt x="47434" y="5182"/>
                  </a:lnTo>
                  <a:lnTo>
                    <a:pt x="48012" y="5022"/>
                  </a:lnTo>
                  <a:close/>
                  <a:moveTo>
                    <a:pt x="48162" y="3972"/>
                  </a:moveTo>
                  <a:lnTo>
                    <a:pt x="49458" y="4454"/>
                  </a:lnTo>
                  <a:lnTo>
                    <a:pt x="48483" y="5054"/>
                  </a:lnTo>
                  <a:lnTo>
                    <a:pt x="48130" y="4840"/>
                  </a:lnTo>
                  <a:lnTo>
                    <a:pt x="47980" y="4283"/>
                  </a:lnTo>
                  <a:close/>
                  <a:moveTo>
                    <a:pt x="54029" y="4208"/>
                  </a:moveTo>
                  <a:lnTo>
                    <a:pt x="53429" y="4433"/>
                  </a:lnTo>
                  <a:lnTo>
                    <a:pt x="52519" y="3330"/>
                  </a:lnTo>
                  <a:lnTo>
                    <a:pt x="53922" y="3576"/>
                  </a:lnTo>
                  <a:close/>
                  <a:moveTo>
                    <a:pt x="57658" y="5182"/>
                  </a:moveTo>
                  <a:lnTo>
                    <a:pt x="58075" y="4690"/>
                  </a:lnTo>
                  <a:lnTo>
                    <a:pt x="59413" y="5182"/>
                  </a:lnTo>
                  <a:lnTo>
                    <a:pt x="58064" y="5675"/>
                  </a:lnTo>
                  <a:close/>
                  <a:moveTo>
                    <a:pt x="57818" y="8597"/>
                  </a:moveTo>
                  <a:lnTo>
                    <a:pt x="57551" y="7013"/>
                  </a:lnTo>
                  <a:lnTo>
                    <a:pt x="59135" y="7291"/>
                  </a:lnTo>
                  <a:lnTo>
                    <a:pt x="59520" y="7751"/>
                  </a:lnTo>
                  <a:lnTo>
                    <a:pt x="59306" y="8768"/>
                  </a:lnTo>
                  <a:lnTo>
                    <a:pt x="58289" y="8982"/>
                  </a:lnTo>
                  <a:close/>
                  <a:moveTo>
                    <a:pt x="60473" y="5332"/>
                  </a:moveTo>
                  <a:lnTo>
                    <a:pt x="60045" y="5182"/>
                  </a:lnTo>
                  <a:lnTo>
                    <a:pt x="60473" y="5022"/>
                  </a:lnTo>
                  <a:lnTo>
                    <a:pt x="60869" y="3801"/>
                  </a:lnTo>
                  <a:lnTo>
                    <a:pt x="59906" y="2934"/>
                  </a:lnTo>
                  <a:lnTo>
                    <a:pt x="59467" y="3020"/>
                  </a:lnTo>
                  <a:lnTo>
                    <a:pt x="59756" y="2666"/>
                  </a:lnTo>
                  <a:lnTo>
                    <a:pt x="59488" y="1403"/>
                  </a:lnTo>
                  <a:lnTo>
                    <a:pt x="58225" y="1136"/>
                  </a:lnTo>
                  <a:lnTo>
                    <a:pt x="57883" y="1435"/>
                  </a:lnTo>
                  <a:lnTo>
                    <a:pt x="57957" y="986"/>
                  </a:lnTo>
                  <a:lnTo>
                    <a:pt x="57090" y="22"/>
                  </a:lnTo>
                  <a:lnTo>
                    <a:pt x="55870" y="429"/>
                  </a:lnTo>
                  <a:lnTo>
                    <a:pt x="55709" y="847"/>
                  </a:lnTo>
                  <a:lnTo>
                    <a:pt x="55560" y="429"/>
                  </a:lnTo>
                  <a:lnTo>
                    <a:pt x="54328" y="22"/>
                  </a:lnTo>
                  <a:lnTo>
                    <a:pt x="53472" y="986"/>
                  </a:lnTo>
                  <a:lnTo>
                    <a:pt x="53547" y="1435"/>
                  </a:lnTo>
                  <a:lnTo>
                    <a:pt x="53204" y="1136"/>
                  </a:lnTo>
                  <a:lnTo>
                    <a:pt x="51941" y="1403"/>
                  </a:lnTo>
                  <a:lnTo>
                    <a:pt x="51674" y="2666"/>
                  </a:lnTo>
                  <a:lnTo>
                    <a:pt x="51963" y="3020"/>
                  </a:lnTo>
                  <a:lnTo>
                    <a:pt x="51513" y="2934"/>
                  </a:lnTo>
                  <a:lnTo>
                    <a:pt x="50732" y="3641"/>
                  </a:lnTo>
                  <a:lnTo>
                    <a:pt x="50442" y="2763"/>
                  </a:lnTo>
                  <a:lnTo>
                    <a:pt x="49426" y="2484"/>
                  </a:lnTo>
                  <a:lnTo>
                    <a:pt x="49393" y="2581"/>
                  </a:lnTo>
                  <a:lnTo>
                    <a:pt x="49372" y="2484"/>
                  </a:lnTo>
                  <a:lnTo>
                    <a:pt x="48344" y="2763"/>
                  </a:lnTo>
                  <a:lnTo>
                    <a:pt x="48045" y="3673"/>
                  </a:lnTo>
                  <a:lnTo>
                    <a:pt x="47766" y="3512"/>
                  </a:lnTo>
                  <a:lnTo>
                    <a:pt x="47584" y="2806"/>
                  </a:lnTo>
                  <a:lnTo>
                    <a:pt x="46846" y="3009"/>
                  </a:lnTo>
                  <a:lnTo>
                    <a:pt x="47392" y="2463"/>
                  </a:lnTo>
                  <a:lnTo>
                    <a:pt x="46878" y="1949"/>
                  </a:lnTo>
                  <a:lnTo>
                    <a:pt x="46878" y="1393"/>
                  </a:lnTo>
                  <a:lnTo>
                    <a:pt x="46310" y="1393"/>
                  </a:lnTo>
                  <a:lnTo>
                    <a:pt x="45797" y="879"/>
                  </a:lnTo>
                  <a:lnTo>
                    <a:pt x="45251" y="1414"/>
                  </a:lnTo>
                  <a:lnTo>
                    <a:pt x="45454" y="675"/>
                  </a:lnTo>
                  <a:lnTo>
                    <a:pt x="44747" y="493"/>
                  </a:lnTo>
                  <a:lnTo>
                    <a:pt x="44469" y="1"/>
                  </a:lnTo>
                  <a:lnTo>
                    <a:pt x="43977" y="279"/>
                  </a:lnTo>
                  <a:lnTo>
                    <a:pt x="43281" y="97"/>
                  </a:lnTo>
                  <a:lnTo>
                    <a:pt x="43077" y="825"/>
                  </a:lnTo>
                  <a:lnTo>
                    <a:pt x="42885" y="97"/>
                  </a:lnTo>
                  <a:lnTo>
                    <a:pt x="42178" y="279"/>
                  </a:lnTo>
                  <a:lnTo>
                    <a:pt x="41696" y="1"/>
                  </a:lnTo>
                  <a:lnTo>
                    <a:pt x="41407" y="493"/>
                  </a:lnTo>
                  <a:lnTo>
                    <a:pt x="40712" y="675"/>
                  </a:lnTo>
                  <a:lnTo>
                    <a:pt x="40904" y="1414"/>
                  </a:lnTo>
                  <a:lnTo>
                    <a:pt x="40369" y="879"/>
                  </a:lnTo>
                  <a:lnTo>
                    <a:pt x="39855" y="1393"/>
                  </a:lnTo>
                  <a:lnTo>
                    <a:pt x="39288" y="1393"/>
                  </a:lnTo>
                  <a:lnTo>
                    <a:pt x="39288" y="1949"/>
                  </a:lnTo>
                  <a:lnTo>
                    <a:pt x="38774" y="2463"/>
                  </a:lnTo>
                  <a:lnTo>
                    <a:pt x="39309" y="3009"/>
                  </a:lnTo>
                  <a:lnTo>
                    <a:pt x="38581" y="2806"/>
                  </a:lnTo>
                  <a:lnTo>
                    <a:pt x="38389" y="3512"/>
                  </a:lnTo>
                  <a:lnTo>
                    <a:pt x="38110" y="3673"/>
                  </a:lnTo>
                  <a:lnTo>
                    <a:pt x="37811" y="2763"/>
                  </a:lnTo>
                  <a:lnTo>
                    <a:pt x="36794" y="2484"/>
                  </a:lnTo>
                  <a:lnTo>
                    <a:pt x="36761" y="2581"/>
                  </a:lnTo>
                  <a:lnTo>
                    <a:pt x="36740" y="2484"/>
                  </a:lnTo>
                  <a:lnTo>
                    <a:pt x="35712" y="2763"/>
                  </a:lnTo>
                  <a:lnTo>
                    <a:pt x="35423" y="3641"/>
                  </a:lnTo>
                  <a:lnTo>
                    <a:pt x="34642" y="2934"/>
                  </a:lnTo>
                  <a:lnTo>
                    <a:pt x="34192" y="3020"/>
                  </a:lnTo>
                  <a:lnTo>
                    <a:pt x="34492" y="2666"/>
                  </a:lnTo>
                  <a:lnTo>
                    <a:pt x="34224" y="1403"/>
                  </a:lnTo>
                  <a:lnTo>
                    <a:pt x="32961" y="1136"/>
                  </a:lnTo>
                  <a:lnTo>
                    <a:pt x="32608" y="1435"/>
                  </a:lnTo>
                  <a:lnTo>
                    <a:pt x="32694" y="986"/>
                  </a:lnTo>
                  <a:lnTo>
                    <a:pt x="31826" y="22"/>
                  </a:lnTo>
                  <a:lnTo>
                    <a:pt x="30606" y="429"/>
                  </a:lnTo>
                  <a:lnTo>
                    <a:pt x="30445" y="847"/>
                  </a:lnTo>
                  <a:lnTo>
                    <a:pt x="30296" y="429"/>
                  </a:lnTo>
                  <a:lnTo>
                    <a:pt x="29065" y="22"/>
                  </a:lnTo>
                  <a:lnTo>
                    <a:pt x="28208" y="986"/>
                  </a:lnTo>
                  <a:lnTo>
                    <a:pt x="28283" y="1435"/>
                  </a:lnTo>
                  <a:lnTo>
                    <a:pt x="27930" y="1136"/>
                  </a:lnTo>
                  <a:lnTo>
                    <a:pt x="26677" y="1403"/>
                  </a:lnTo>
                  <a:lnTo>
                    <a:pt x="26410" y="2666"/>
                  </a:lnTo>
                  <a:lnTo>
                    <a:pt x="26699" y="3020"/>
                  </a:lnTo>
                  <a:lnTo>
                    <a:pt x="26249" y="2934"/>
                  </a:lnTo>
                  <a:lnTo>
                    <a:pt x="25468" y="3641"/>
                  </a:lnTo>
                  <a:lnTo>
                    <a:pt x="25179" y="2763"/>
                  </a:lnTo>
                  <a:lnTo>
                    <a:pt x="24162" y="2484"/>
                  </a:lnTo>
                  <a:lnTo>
                    <a:pt x="24129" y="2581"/>
                  </a:lnTo>
                  <a:lnTo>
                    <a:pt x="24108" y="2484"/>
                  </a:lnTo>
                  <a:lnTo>
                    <a:pt x="23080" y="2763"/>
                  </a:lnTo>
                  <a:lnTo>
                    <a:pt x="22781" y="3673"/>
                  </a:lnTo>
                  <a:lnTo>
                    <a:pt x="22502" y="3512"/>
                  </a:lnTo>
                  <a:lnTo>
                    <a:pt x="22320" y="2806"/>
                  </a:lnTo>
                  <a:lnTo>
                    <a:pt x="21582" y="3009"/>
                  </a:lnTo>
                  <a:lnTo>
                    <a:pt x="22117" y="2463"/>
                  </a:lnTo>
                  <a:lnTo>
                    <a:pt x="21603" y="1949"/>
                  </a:lnTo>
                  <a:lnTo>
                    <a:pt x="21603" y="1393"/>
                  </a:lnTo>
                  <a:lnTo>
                    <a:pt x="21046" y="1393"/>
                  </a:lnTo>
                  <a:lnTo>
                    <a:pt x="20533" y="879"/>
                  </a:lnTo>
                  <a:lnTo>
                    <a:pt x="19987" y="1414"/>
                  </a:lnTo>
                  <a:lnTo>
                    <a:pt x="20190" y="675"/>
                  </a:lnTo>
                  <a:lnTo>
                    <a:pt x="19483" y="493"/>
                  </a:lnTo>
                  <a:lnTo>
                    <a:pt x="19205" y="1"/>
                  </a:lnTo>
                  <a:lnTo>
                    <a:pt x="18713" y="279"/>
                  </a:lnTo>
                  <a:lnTo>
                    <a:pt x="18017" y="97"/>
                  </a:lnTo>
                  <a:lnTo>
                    <a:pt x="17813" y="825"/>
                  </a:lnTo>
                  <a:lnTo>
                    <a:pt x="17621" y="97"/>
                  </a:lnTo>
                  <a:lnTo>
                    <a:pt x="16914" y="279"/>
                  </a:lnTo>
                  <a:lnTo>
                    <a:pt x="16422" y="1"/>
                  </a:lnTo>
                  <a:lnTo>
                    <a:pt x="16144" y="493"/>
                  </a:lnTo>
                  <a:lnTo>
                    <a:pt x="15448" y="675"/>
                  </a:lnTo>
                  <a:lnTo>
                    <a:pt x="15640" y="1414"/>
                  </a:lnTo>
                  <a:lnTo>
                    <a:pt x="15105" y="879"/>
                  </a:lnTo>
                  <a:lnTo>
                    <a:pt x="14591" y="1393"/>
                  </a:lnTo>
                  <a:lnTo>
                    <a:pt x="14024" y="1393"/>
                  </a:lnTo>
                  <a:lnTo>
                    <a:pt x="14024" y="1949"/>
                  </a:lnTo>
                  <a:lnTo>
                    <a:pt x="13510" y="2463"/>
                  </a:lnTo>
                  <a:lnTo>
                    <a:pt x="14045" y="3009"/>
                  </a:lnTo>
                  <a:lnTo>
                    <a:pt x="13317" y="2806"/>
                  </a:lnTo>
                  <a:lnTo>
                    <a:pt x="13125" y="3512"/>
                  </a:lnTo>
                  <a:lnTo>
                    <a:pt x="12846" y="3673"/>
                  </a:lnTo>
                  <a:lnTo>
                    <a:pt x="12547" y="2763"/>
                  </a:lnTo>
                  <a:lnTo>
                    <a:pt x="11530" y="2484"/>
                  </a:lnTo>
                  <a:lnTo>
                    <a:pt x="11498" y="2581"/>
                  </a:lnTo>
                  <a:lnTo>
                    <a:pt x="11465" y="2484"/>
                  </a:lnTo>
                  <a:lnTo>
                    <a:pt x="10448" y="2763"/>
                  </a:lnTo>
                  <a:lnTo>
                    <a:pt x="10159" y="3641"/>
                  </a:lnTo>
                  <a:lnTo>
                    <a:pt x="9378" y="2934"/>
                  </a:lnTo>
                  <a:lnTo>
                    <a:pt x="8928" y="3020"/>
                  </a:lnTo>
                  <a:lnTo>
                    <a:pt x="9217" y="2666"/>
                  </a:lnTo>
                  <a:lnTo>
                    <a:pt x="8960" y="1403"/>
                  </a:lnTo>
                  <a:lnTo>
                    <a:pt x="7697" y="1136"/>
                  </a:lnTo>
                  <a:lnTo>
                    <a:pt x="7344" y="1435"/>
                  </a:lnTo>
                  <a:lnTo>
                    <a:pt x="7419" y="986"/>
                  </a:lnTo>
                  <a:lnTo>
                    <a:pt x="6562" y="22"/>
                  </a:lnTo>
                  <a:lnTo>
                    <a:pt x="5342" y="429"/>
                  </a:lnTo>
                  <a:lnTo>
                    <a:pt x="5182" y="847"/>
                  </a:lnTo>
                  <a:lnTo>
                    <a:pt x="5021" y="429"/>
                  </a:lnTo>
                  <a:lnTo>
                    <a:pt x="3801" y="22"/>
                  </a:lnTo>
                  <a:lnTo>
                    <a:pt x="2944" y="986"/>
                  </a:lnTo>
                  <a:lnTo>
                    <a:pt x="3019" y="1435"/>
                  </a:lnTo>
                  <a:lnTo>
                    <a:pt x="2666" y="1136"/>
                  </a:lnTo>
                  <a:lnTo>
                    <a:pt x="1403" y="1403"/>
                  </a:lnTo>
                  <a:lnTo>
                    <a:pt x="1146" y="2666"/>
                  </a:lnTo>
                  <a:lnTo>
                    <a:pt x="1435" y="3020"/>
                  </a:lnTo>
                  <a:lnTo>
                    <a:pt x="985" y="2934"/>
                  </a:lnTo>
                  <a:lnTo>
                    <a:pt x="22" y="3801"/>
                  </a:lnTo>
                  <a:lnTo>
                    <a:pt x="428" y="5022"/>
                  </a:lnTo>
                  <a:lnTo>
                    <a:pt x="857" y="5182"/>
                  </a:lnTo>
                  <a:lnTo>
                    <a:pt x="428" y="5332"/>
                  </a:lnTo>
                  <a:lnTo>
                    <a:pt x="22" y="6563"/>
                  </a:lnTo>
                  <a:lnTo>
                    <a:pt x="985" y="7419"/>
                  </a:lnTo>
                  <a:lnTo>
                    <a:pt x="1435" y="7345"/>
                  </a:lnTo>
                  <a:lnTo>
                    <a:pt x="1146" y="7698"/>
                  </a:lnTo>
                  <a:lnTo>
                    <a:pt x="1403" y="8950"/>
                  </a:lnTo>
                  <a:lnTo>
                    <a:pt x="2666" y="9218"/>
                  </a:lnTo>
                  <a:lnTo>
                    <a:pt x="3019" y="8929"/>
                  </a:lnTo>
                  <a:lnTo>
                    <a:pt x="2944" y="9378"/>
                  </a:lnTo>
                  <a:lnTo>
                    <a:pt x="3640" y="10160"/>
                  </a:lnTo>
                  <a:lnTo>
                    <a:pt x="2762" y="10449"/>
                  </a:lnTo>
                  <a:lnTo>
                    <a:pt x="2484" y="11466"/>
                  </a:lnTo>
                  <a:lnTo>
                    <a:pt x="2591" y="11498"/>
                  </a:lnTo>
                  <a:lnTo>
                    <a:pt x="2484" y="11519"/>
                  </a:lnTo>
                  <a:lnTo>
                    <a:pt x="2762" y="12547"/>
                  </a:lnTo>
                  <a:lnTo>
                    <a:pt x="3672" y="12847"/>
                  </a:lnTo>
                  <a:lnTo>
                    <a:pt x="3512" y="13125"/>
                  </a:lnTo>
                  <a:lnTo>
                    <a:pt x="2805" y="13307"/>
                  </a:lnTo>
                  <a:lnTo>
                    <a:pt x="3008" y="14046"/>
                  </a:lnTo>
                  <a:lnTo>
                    <a:pt x="2473" y="13511"/>
                  </a:lnTo>
                  <a:lnTo>
                    <a:pt x="1959" y="14024"/>
                  </a:lnTo>
                  <a:lnTo>
                    <a:pt x="1392" y="14024"/>
                  </a:lnTo>
                  <a:lnTo>
                    <a:pt x="1392" y="14592"/>
                  </a:lnTo>
                  <a:lnTo>
                    <a:pt x="878" y="15106"/>
                  </a:lnTo>
                  <a:lnTo>
                    <a:pt x="1413" y="15641"/>
                  </a:lnTo>
                  <a:lnTo>
                    <a:pt x="675" y="15438"/>
                  </a:lnTo>
                  <a:lnTo>
                    <a:pt x="493" y="16144"/>
                  </a:lnTo>
                  <a:lnTo>
                    <a:pt x="0" y="16422"/>
                  </a:lnTo>
                  <a:lnTo>
                    <a:pt x="289" y="16915"/>
                  </a:lnTo>
                  <a:lnTo>
                    <a:pt x="97" y="17621"/>
                  </a:lnTo>
                  <a:lnTo>
                    <a:pt x="835" y="17814"/>
                  </a:lnTo>
                  <a:lnTo>
                    <a:pt x="97" y="18007"/>
                  </a:lnTo>
                  <a:lnTo>
                    <a:pt x="289" y="18713"/>
                  </a:lnTo>
                  <a:lnTo>
                    <a:pt x="0" y="19206"/>
                  </a:lnTo>
                  <a:lnTo>
                    <a:pt x="493" y="19484"/>
                  </a:lnTo>
                  <a:lnTo>
                    <a:pt x="675" y="20191"/>
                  </a:lnTo>
                  <a:lnTo>
                    <a:pt x="1413" y="19987"/>
                  </a:lnTo>
                  <a:lnTo>
                    <a:pt x="878" y="20522"/>
                  </a:lnTo>
                  <a:lnTo>
                    <a:pt x="1392" y="21036"/>
                  </a:lnTo>
                  <a:lnTo>
                    <a:pt x="1392" y="21604"/>
                  </a:lnTo>
                  <a:lnTo>
                    <a:pt x="1959" y="21604"/>
                  </a:lnTo>
                  <a:lnTo>
                    <a:pt x="2473" y="22117"/>
                  </a:lnTo>
                  <a:lnTo>
                    <a:pt x="3008" y="21582"/>
                  </a:lnTo>
                  <a:lnTo>
                    <a:pt x="2805" y="22321"/>
                  </a:lnTo>
                  <a:lnTo>
                    <a:pt x="3512" y="22503"/>
                  </a:lnTo>
                  <a:lnTo>
                    <a:pt x="3672" y="22781"/>
                  </a:lnTo>
                  <a:lnTo>
                    <a:pt x="2762" y="23081"/>
                  </a:lnTo>
                  <a:lnTo>
                    <a:pt x="2484" y="24098"/>
                  </a:lnTo>
                  <a:lnTo>
                    <a:pt x="2591" y="24130"/>
                  </a:lnTo>
                  <a:lnTo>
                    <a:pt x="2484" y="24162"/>
                  </a:lnTo>
                  <a:lnTo>
                    <a:pt x="2762" y="25179"/>
                  </a:lnTo>
                  <a:lnTo>
                    <a:pt x="3640" y="25468"/>
                  </a:lnTo>
                  <a:lnTo>
                    <a:pt x="2944" y="26250"/>
                  </a:lnTo>
                  <a:lnTo>
                    <a:pt x="3019" y="26699"/>
                  </a:lnTo>
                  <a:lnTo>
                    <a:pt x="2666" y="26410"/>
                  </a:lnTo>
                  <a:lnTo>
                    <a:pt x="1403" y="26667"/>
                  </a:lnTo>
                  <a:lnTo>
                    <a:pt x="1146" y="27930"/>
                  </a:lnTo>
                  <a:lnTo>
                    <a:pt x="1435" y="28284"/>
                  </a:lnTo>
                  <a:lnTo>
                    <a:pt x="985" y="28209"/>
                  </a:lnTo>
                  <a:lnTo>
                    <a:pt x="22" y="29065"/>
                  </a:lnTo>
                  <a:lnTo>
                    <a:pt x="428" y="30285"/>
                  </a:lnTo>
                  <a:lnTo>
                    <a:pt x="857" y="30446"/>
                  </a:lnTo>
                  <a:lnTo>
                    <a:pt x="428" y="30606"/>
                  </a:lnTo>
                  <a:lnTo>
                    <a:pt x="22" y="31827"/>
                  </a:lnTo>
                  <a:lnTo>
                    <a:pt x="985" y="32683"/>
                  </a:lnTo>
                  <a:lnTo>
                    <a:pt x="1435" y="32608"/>
                  </a:lnTo>
                  <a:lnTo>
                    <a:pt x="1146" y="32962"/>
                  </a:lnTo>
                  <a:lnTo>
                    <a:pt x="1403" y="34225"/>
                  </a:lnTo>
                  <a:lnTo>
                    <a:pt x="2666" y="34482"/>
                  </a:lnTo>
                  <a:lnTo>
                    <a:pt x="3019" y="34193"/>
                  </a:lnTo>
                  <a:lnTo>
                    <a:pt x="2944" y="34642"/>
                  </a:lnTo>
                  <a:lnTo>
                    <a:pt x="3801" y="35606"/>
                  </a:lnTo>
                  <a:lnTo>
                    <a:pt x="5021" y="35199"/>
                  </a:lnTo>
                  <a:lnTo>
                    <a:pt x="5182" y="34771"/>
                  </a:lnTo>
                  <a:lnTo>
                    <a:pt x="5342" y="35199"/>
                  </a:lnTo>
                  <a:lnTo>
                    <a:pt x="6562" y="35606"/>
                  </a:lnTo>
                  <a:lnTo>
                    <a:pt x="7419" y="34642"/>
                  </a:lnTo>
                  <a:lnTo>
                    <a:pt x="7344" y="34193"/>
                  </a:lnTo>
                  <a:lnTo>
                    <a:pt x="7697" y="34482"/>
                  </a:lnTo>
                  <a:lnTo>
                    <a:pt x="8960" y="34225"/>
                  </a:lnTo>
                  <a:lnTo>
                    <a:pt x="9217" y="32962"/>
                  </a:lnTo>
                  <a:lnTo>
                    <a:pt x="8928" y="32608"/>
                  </a:lnTo>
                  <a:lnTo>
                    <a:pt x="9378" y="32683"/>
                  </a:lnTo>
                  <a:lnTo>
                    <a:pt x="10159" y="31987"/>
                  </a:lnTo>
                  <a:lnTo>
                    <a:pt x="10448" y="32865"/>
                  </a:lnTo>
                  <a:lnTo>
                    <a:pt x="11465" y="33144"/>
                  </a:lnTo>
                  <a:lnTo>
                    <a:pt x="11498" y="33037"/>
                  </a:lnTo>
                  <a:lnTo>
                    <a:pt x="11530" y="33144"/>
                  </a:lnTo>
                  <a:lnTo>
                    <a:pt x="12547" y="32865"/>
                  </a:lnTo>
                  <a:lnTo>
                    <a:pt x="12846" y="31955"/>
                  </a:lnTo>
                  <a:lnTo>
                    <a:pt x="13125" y="32116"/>
                  </a:lnTo>
                  <a:lnTo>
                    <a:pt x="13307" y="32822"/>
                  </a:lnTo>
                  <a:lnTo>
                    <a:pt x="14045" y="32619"/>
                  </a:lnTo>
                  <a:lnTo>
                    <a:pt x="13510" y="33154"/>
                  </a:lnTo>
                  <a:lnTo>
                    <a:pt x="14024" y="33668"/>
                  </a:lnTo>
                  <a:lnTo>
                    <a:pt x="14024" y="34235"/>
                  </a:lnTo>
                  <a:lnTo>
                    <a:pt x="14591" y="34235"/>
                  </a:lnTo>
                  <a:lnTo>
                    <a:pt x="15105" y="34749"/>
                  </a:lnTo>
                  <a:lnTo>
                    <a:pt x="15640" y="34214"/>
                  </a:lnTo>
                  <a:lnTo>
                    <a:pt x="15448" y="34953"/>
                  </a:lnTo>
                  <a:lnTo>
                    <a:pt x="16144" y="35135"/>
                  </a:lnTo>
                  <a:lnTo>
                    <a:pt x="16422" y="35627"/>
                  </a:lnTo>
                  <a:lnTo>
                    <a:pt x="16914" y="35349"/>
                  </a:lnTo>
                  <a:lnTo>
                    <a:pt x="17621" y="35531"/>
                  </a:lnTo>
                  <a:lnTo>
                    <a:pt x="17813" y="34792"/>
                  </a:lnTo>
                  <a:lnTo>
                    <a:pt x="18017" y="35531"/>
                  </a:lnTo>
                  <a:lnTo>
                    <a:pt x="18713" y="35349"/>
                  </a:lnTo>
                  <a:lnTo>
                    <a:pt x="19205" y="35627"/>
                  </a:lnTo>
                  <a:lnTo>
                    <a:pt x="19483" y="35135"/>
                  </a:lnTo>
                  <a:lnTo>
                    <a:pt x="20190" y="34953"/>
                  </a:lnTo>
                  <a:lnTo>
                    <a:pt x="19987" y="34214"/>
                  </a:lnTo>
                  <a:lnTo>
                    <a:pt x="20533" y="34749"/>
                  </a:lnTo>
                  <a:lnTo>
                    <a:pt x="21036" y="34235"/>
                  </a:lnTo>
                  <a:lnTo>
                    <a:pt x="21603" y="34235"/>
                  </a:lnTo>
                  <a:lnTo>
                    <a:pt x="21603" y="33668"/>
                  </a:lnTo>
                  <a:lnTo>
                    <a:pt x="22117" y="33154"/>
                  </a:lnTo>
                  <a:lnTo>
                    <a:pt x="21582" y="32619"/>
                  </a:lnTo>
                  <a:lnTo>
                    <a:pt x="22320" y="32822"/>
                  </a:lnTo>
                  <a:lnTo>
                    <a:pt x="22502" y="32116"/>
                  </a:lnTo>
                  <a:lnTo>
                    <a:pt x="22781" y="31955"/>
                  </a:lnTo>
                  <a:lnTo>
                    <a:pt x="23080" y="32865"/>
                  </a:lnTo>
                  <a:lnTo>
                    <a:pt x="24108" y="33144"/>
                  </a:lnTo>
                  <a:lnTo>
                    <a:pt x="24129" y="33037"/>
                  </a:lnTo>
                  <a:lnTo>
                    <a:pt x="24162" y="33144"/>
                  </a:lnTo>
                  <a:lnTo>
                    <a:pt x="25179" y="32865"/>
                  </a:lnTo>
                  <a:lnTo>
                    <a:pt x="25468" y="31987"/>
                  </a:lnTo>
                  <a:lnTo>
                    <a:pt x="26249" y="32683"/>
                  </a:lnTo>
                  <a:lnTo>
                    <a:pt x="26699" y="32608"/>
                  </a:lnTo>
                  <a:lnTo>
                    <a:pt x="26410" y="32962"/>
                  </a:lnTo>
                  <a:lnTo>
                    <a:pt x="26677" y="34225"/>
                  </a:lnTo>
                  <a:lnTo>
                    <a:pt x="27930" y="34482"/>
                  </a:lnTo>
                  <a:lnTo>
                    <a:pt x="28283" y="34193"/>
                  </a:lnTo>
                  <a:lnTo>
                    <a:pt x="28208" y="34642"/>
                  </a:lnTo>
                  <a:lnTo>
                    <a:pt x="29065" y="35606"/>
                  </a:lnTo>
                  <a:lnTo>
                    <a:pt x="30296" y="35199"/>
                  </a:lnTo>
                  <a:lnTo>
                    <a:pt x="30445" y="34771"/>
                  </a:lnTo>
                  <a:lnTo>
                    <a:pt x="30606" y="35199"/>
                  </a:lnTo>
                  <a:lnTo>
                    <a:pt x="31826" y="35606"/>
                  </a:lnTo>
                  <a:lnTo>
                    <a:pt x="32694" y="34642"/>
                  </a:lnTo>
                  <a:lnTo>
                    <a:pt x="32608" y="34193"/>
                  </a:lnTo>
                  <a:lnTo>
                    <a:pt x="32961" y="34482"/>
                  </a:lnTo>
                  <a:lnTo>
                    <a:pt x="34224" y="34225"/>
                  </a:lnTo>
                  <a:lnTo>
                    <a:pt x="34492" y="32962"/>
                  </a:lnTo>
                  <a:lnTo>
                    <a:pt x="34192" y="32608"/>
                  </a:lnTo>
                  <a:lnTo>
                    <a:pt x="34642" y="32683"/>
                  </a:lnTo>
                  <a:lnTo>
                    <a:pt x="35423" y="31987"/>
                  </a:lnTo>
                  <a:lnTo>
                    <a:pt x="35712" y="32865"/>
                  </a:lnTo>
                  <a:lnTo>
                    <a:pt x="36740" y="33144"/>
                  </a:lnTo>
                  <a:lnTo>
                    <a:pt x="36761" y="33037"/>
                  </a:lnTo>
                  <a:lnTo>
                    <a:pt x="36794" y="33144"/>
                  </a:lnTo>
                  <a:lnTo>
                    <a:pt x="37811" y="32865"/>
                  </a:lnTo>
                  <a:lnTo>
                    <a:pt x="38110" y="31955"/>
                  </a:lnTo>
                  <a:lnTo>
                    <a:pt x="38389" y="32116"/>
                  </a:lnTo>
                  <a:lnTo>
                    <a:pt x="38581" y="32822"/>
                  </a:lnTo>
                  <a:lnTo>
                    <a:pt x="39309" y="32619"/>
                  </a:lnTo>
                  <a:lnTo>
                    <a:pt x="38774" y="33154"/>
                  </a:lnTo>
                  <a:lnTo>
                    <a:pt x="39288" y="33668"/>
                  </a:lnTo>
                  <a:lnTo>
                    <a:pt x="39288" y="34235"/>
                  </a:lnTo>
                  <a:lnTo>
                    <a:pt x="39855" y="34235"/>
                  </a:lnTo>
                  <a:lnTo>
                    <a:pt x="40369" y="34749"/>
                  </a:lnTo>
                  <a:lnTo>
                    <a:pt x="40904" y="34214"/>
                  </a:lnTo>
                  <a:lnTo>
                    <a:pt x="40712" y="34953"/>
                  </a:lnTo>
                  <a:lnTo>
                    <a:pt x="41407" y="35135"/>
                  </a:lnTo>
                  <a:lnTo>
                    <a:pt x="41696" y="35627"/>
                  </a:lnTo>
                  <a:lnTo>
                    <a:pt x="42178" y="35349"/>
                  </a:lnTo>
                  <a:lnTo>
                    <a:pt x="42885" y="35531"/>
                  </a:lnTo>
                  <a:lnTo>
                    <a:pt x="43077" y="34792"/>
                  </a:lnTo>
                  <a:lnTo>
                    <a:pt x="43281" y="35531"/>
                  </a:lnTo>
                  <a:lnTo>
                    <a:pt x="43977" y="35349"/>
                  </a:lnTo>
                  <a:lnTo>
                    <a:pt x="44469" y="35627"/>
                  </a:lnTo>
                  <a:lnTo>
                    <a:pt x="44747" y="35135"/>
                  </a:lnTo>
                  <a:lnTo>
                    <a:pt x="45454" y="34953"/>
                  </a:lnTo>
                  <a:lnTo>
                    <a:pt x="45251" y="34214"/>
                  </a:lnTo>
                  <a:lnTo>
                    <a:pt x="45797" y="34749"/>
                  </a:lnTo>
                  <a:lnTo>
                    <a:pt x="46310" y="34235"/>
                  </a:lnTo>
                  <a:lnTo>
                    <a:pt x="46878" y="34235"/>
                  </a:lnTo>
                  <a:lnTo>
                    <a:pt x="46878" y="33668"/>
                  </a:lnTo>
                  <a:lnTo>
                    <a:pt x="47392" y="33154"/>
                  </a:lnTo>
                  <a:lnTo>
                    <a:pt x="46846" y="32619"/>
                  </a:lnTo>
                  <a:lnTo>
                    <a:pt x="47584" y="32822"/>
                  </a:lnTo>
                  <a:lnTo>
                    <a:pt x="47766" y="32116"/>
                  </a:lnTo>
                  <a:lnTo>
                    <a:pt x="48045" y="31955"/>
                  </a:lnTo>
                  <a:lnTo>
                    <a:pt x="48344" y="32865"/>
                  </a:lnTo>
                  <a:lnTo>
                    <a:pt x="49372" y="33144"/>
                  </a:lnTo>
                  <a:lnTo>
                    <a:pt x="49393" y="33037"/>
                  </a:lnTo>
                  <a:lnTo>
                    <a:pt x="49426" y="33144"/>
                  </a:lnTo>
                  <a:lnTo>
                    <a:pt x="50442" y="32865"/>
                  </a:lnTo>
                  <a:lnTo>
                    <a:pt x="50732" y="31987"/>
                  </a:lnTo>
                  <a:lnTo>
                    <a:pt x="51513" y="32683"/>
                  </a:lnTo>
                  <a:lnTo>
                    <a:pt x="51963" y="32608"/>
                  </a:lnTo>
                  <a:lnTo>
                    <a:pt x="51674" y="32962"/>
                  </a:lnTo>
                  <a:lnTo>
                    <a:pt x="51941" y="34225"/>
                  </a:lnTo>
                  <a:lnTo>
                    <a:pt x="53204" y="34482"/>
                  </a:lnTo>
                  <a:lnTo>
                    <a:pt x="53547" y="34193"/>
                  </a:lnTo>
                  <a:lnTo>
                    <a:pt x="53472" y="34642"/>
                  </a:lnTo>
                  <a:lnTo>
                    <a:pt x="54328" y="35606"/>
                  </a:lnTo>
                  <a:lnTo>
                    <a:pt x="55560" y="35199"/>
                  </a:lnTo>
                  <a:lnTo>
                    <a:pt x="55709" y="34771"/>
                  </a:lnTo>
                  <a:lnTo>
                    <a:pt x="55870" y="35199"/>
                  </a:lnTo>
                  <a:lnTo>
                    <a:pt x="57101" y="35606"/>
                  </a:lnTo>
                  <a:lnTo>
                    <a:pt x="57957" y="34642"/>
                  </a:lnTo>
                  <a:lnTo>
                    <a:pt x="57883" y="34193"/>
                  </a:lnTo>
                  <a:lnTo>
                    <a:pt x="58225" y="34482"/>
                  </a:lnTo>
                  <a:lnTo>
                    <a:pt x="59488" y="34225"/>
                  </a:lnTo>
                  <a:lnTo>
                    <a:pt x="59756" y="32962"/>
                  </a:lnTo>
                  <a:lnTo>
                    <a:pt x="59467" y="32608"/>
                  </a:lnTo>
                  <a:lnTo>
                    <a:pt x="59906" y="32683"/>
                  </a:lnTo>
                  <a:lnTo>
                    <a:pt x="60869" y="31827"/>
                  </a:lnTo>
                  <a:lnTo>
                    <a:pt x="60473" y="30606"/>
                  </a:lnTo>
                  <a:lnTo>
                    <a:pt x="60045" y="30446"/>
                  </a:lnTo>
                  <a:lnTo>
                    <a:pt x="60473" y="30285"/>
                  </a:lnTo>
                  <a:lnTo>
                    <a:pt x="60869" y="29065"/>
                  </a:lnTo>
                  <a:lnTo>
                    <a:pt x="59906" y="28209"/>
                  </a:lnTo>
                  <a:lnTo>
                    <a:pt x="59467" y="28284"/>
                  </a:lnTo>
                  <a:lnTo>
                    <a:pt x="59756" y="27930"/>
                  </a:lnTo>
                  <a:lnTo>
                    <a:pt x="59488" y="26667"/>
                  </a:lnTo>
                  <a:lnTo>
                    <a:pt x="58225" y="26410"/>
                  </a:lnTo>
                  <a:lnTo>
                    <a:pt x="57883" y="26699"/>
                  </a:lnTo>
                  <a:lnTo>
                    <a:pt x="57957" y="26250"/>
                  </a:lnTo>
                  <a:lnTo>
                    <a:pt x="57251" y="25468"/>
                  </a:lnTo>
                  <a:lnTo>
                    <a:pt x="58139" y="25179"/>
                  </a:lnTo>
                  <a:lnTo>
                    <a:pt x="58407" y="24162"/>
                  </a:lnTo>
                  <a:lnTo>
                    <a:pt x="58311" y="24130"/>
                  </a:lnTo>
                  <a:lnTo>
                    <a:pt x="58407" y="24098"/>
                  </a:lnTo>
                  <a:lnTo>
                    <a:pt x="58139" y="23081"/>
                  </a:lnTo>
                  <a:lnTo>
                    <a:pt x="57219" y="22781"/>
                  </a:lnTo>
                  <a:lnTo>
                    <a:pt x="57390" y="22503"/>
                  </a:lnTo>
                  <a:lnTo>
                    <a:pt x="58086" y="22321"/>
                  </a:lnTo>
                  <a:lnTo>
                    <a:pt x="57893" y="21582"/>
                  </a:lnTo>
                  <a:lnTo>
                    <a:pt x="58428" y="22117"/>
                  </a:lnTo>
                  <a:lnTo>
                    <a:pt x="58942" y="21604"/>
                  </a:lnTo>
                  <a:lnTo>
                    <a:pt x="59510" y="21604"/>
                  </a:lnTo>
                  <a:lnTo>
                    <a:pt x="59510" y="21036"/>
                  </a:lnTo>
                  <a:lnTo>
                    <a:pt x="60024" y="20522"/>
                  </a:lnTo>
                  <a:lnTo>
                    <a:pt x="59478" y="19987"/>
                  </a:lnTo>
                  <a:lnTo>
                    <a:pt x="60216" y="20191"/>
                  </a:lnTo>
                  <a:lnTo>
                    <a:pt x="60409" y="19484"/>
                  </a:lnTo>
                  <a:lnTo>
                    <a:pt x="60891" y="19206"/>
                  </a:lnTo>
                  <a:lnTo>
                    <a:pt x="60612" y="18713"/>
                  </a:lnTo>
                  <a:lnTo>
                    <a:pt x="60794" y="18007"/>
                  </a:lnTo>
                  <a:lnTo>
                    <a:pt x="60066" y="17814"/>
                  </a:lnTo>
                  <a:lnTo>
                    <a:pt x="60794" y="17621"/>
                  </a:lnTo>
                  <a:lnTo>
                    <a:pt x="60612" y="16915"/>
                  </a:lnTo>
                  <a:lnTo>
                    <a:pt x="60891" y="16422"/>
                  </a:lnTo>
                  <a:lnTo>
                    <a:pt x="60409" y="16144"/>
                  </a:lnTo>
                  <a:lnTo>
                    <a:pt x="60216" y="15438"/>
                  </a:lnTo>
                  <a:lnTo>
                    <a:pt x="59478" y="15641"/>
                  </a:lnTo>
                  <a:lnTo>
                    <a:pt x="60024" y="15095"/>
                  </a:lnTo>
                  <a:lnTo>
                    <a:pt x="59510" y="14592"/>
                  </a:lnTo>
                  <a:lnTo>
                    <a:pt x="59510" y="14024"/>
                  </a:lnTo>
                  <a:lnTo>
                    <a:pt x="58942" y="14024"/>
                  </a:lnTo>
                  <a:lnTo>
                    <a:pt x="58428" y="13511"/>
                  </a:lnTo>
                  <a:lnTo>
                    <a:pt x="57893" y="14046"/>
                  </a:lnTo>
                  <a:lnTo>
                    <a:pt x="58086" y="13307"/>
                  </a:lnTo>
                  <a:lnTo>
                    <a:pt x="57390" y="13125"/>
                  </a:lnTo>
                  <a:lnTo>
                    <a:pt x="57230" y="12847"/>
                  </a:lnTo>
                  <a:lnTo>
                    <a:pt x="58139" y="12547"/>
                  </a:lnTo>
                  <a:lnTo>
                    <a:pt x="58407" y="11519"/>
                  </a:lnTo>
                  <a:lnTo>
                    <a:pt x="58311" y="11498"/>
                  </a:lnTo>
                  <a:lnTo>
                    <a:pt x="58407" y="11466"/>
                  </a:lnTo>
                  <a:lnTo>
                    <a:pt x="58139" y="10449"/>
                  </a:lnTo>
                  <a:lnTo>
                    <a:pt x="57251" y="10160"/>
                  </a:lnTo>
                  <a:lnTo>
                    <a:pt x="57957" y="9378"/>
                  </a:lnTo>
                  <a:lnTo>
                    <a:pt x="57883" y="8929"/>
                  </a:lnTo>
                  <a:lnTo>
                    <a:pt x="58225" y="9218"/>
                  </a:lnTo>
                  <a:lnTo>
                    <a:pt x="59488" y="8950"/>
                  </a:lnTo>
                  <a:lnTo>
                    <a:pt x="59756" y="7698"/>
                  </a:lnTo>
                  <a:lnTo>
                    <a:pt x="59467" y="7345"/>
                  </a:lnTo>
                  <a:lnTo>
                    <a:pt x="59906" y="7419"/>
                  </a:lnTo>
                  <a:lnTo>
                    <a:pt x="60869" y="6563"/>
                  </a:lnTo>
                  <a:lnTo>
                    <a:pt x="60473" y="5332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087606" y="3812429"/>
              <a:ext cx="5396313" cy="3157442"/>
            </a:xfrm>
            <a:custGeom>
              <a:avLst/>
              <a:gdLst/>
              <a:ahLst/>
              <a:cxnLst/>
              <a:rect l="l" t="t" r="r" b="b"/>
              <a:pathLst>
                <a:path w="60891" h="35628" extrusionOk="0">
                  <a:moveTo>
                    <a:pt x="60291" y="5503"/>
                  </a:moveTo>
                  <a:lnTo>
                    <a:pt x="60623" y="6499"/>
                  </a:lnTo>
                  <a:lnTo>
                    <a:pt x="59842" y="7184"/>
                  </a:lnTo>
                  <a:lnTo>
                    <a:pt x="59242" y="7088"/>
                  </a:lnTo>
                  <a:lnTo>
                    <a:pt x="58214" y="5857"/>
                  </a:lnTo>
                  <a:lnTo>
                    <a:pt x="59724" y="5300"/>
                  </a:lnTo>
                  <a:close/>
                  <a:moveTo>
                    <a:pt x="59724" y="5064"/>
                  </a:moveTo>
                  <a:lnTo>
                    <a:pt x="58214" y="4508"/>
                  </a:lnTo>
                  <a:lnTo>
                    <a:pt x="59242" y="3277"/>
                  </a:lnTo>
                  <a:lnTo>
                    <a:pt x="59842" y="3170"/>
                  </a:lnTo>
                  <a:lnTo>
                    <a:pt x="60612" y="3865"/>
                  </a:lnTo>
                  <a:lnTo>
                    <a:pt x="60291" y="4850"/>
                  </a:lnTo>
                  <a:close/>
                  <a:moveTo>
                    <a:pt x="59124" y="3073"/>
                  </a:moveTo>
                  <a:lnTo>
                    <a:pt x="57551" y="3352"/>
                  </a:lnTo>
                  <a:lnTo>
                    <a:pt x="57818" y="1767"/>
                  </a:lnTo>
                  <a:lnTo>
                    <a:pt x="58289" y="1371"/>
                  </a:lnTo>
                  <a:lnTo>
                    <a:pt x="59306" y="1585"/>
                  </a:lnTo>
                  <a:lnTo>
                    <a:pt x="59520" y="2613"/>
                  </a:lnTo>
                  <a:close/>
                  <a:moveTo>
                    <a:pt x="57615" y="1649"/>
                  </a:moveTo>
                  <a:lnTo>
                    <a:pt x="56384" y="2677"/>
                  </a:lnTo>
                  <a:lnTo>
                    <a:pt x="55827" y="1168"/>
                  </a:lnTo>
                  <a:lnTo>
                    <a:pt x="56041" y="600"/>
                  </a:lnTo>
                  <a:lnTo>
                    <a:pt x="57026" y="279"/>
                  </a:lnTo>
                  <a:lnTo>
                    <a:pt x="57722" y="1050"/>
                  </a:lnTo>
                  <a:close/>
                  <a:moveTo>
                    <a:pt x="55592" y="1168"/>
                  </a:moveTo>
                  <a:lnTo>
                    <a:pt x="55046" y="2677"/>
                  </a:lnTo>
                  <a:lnTo>
                    <a:pt x="53804" y="1649"/>
                  </a:lnTo>
                  <a:lnTo>
                    <a:pt x="53708" y="1050"/>
                  </a:lnTo>
                  <a:lnTo>
                    <a:pt x="54403" y="279"/>
                  </a:lnTo>
                  <a:lnTo>
                    <a:pt x="55388" y="600"/>
                  </a:lnTo>
                  <a:close/>
                  <a:moveTo>
                    <a:pt x="53611" y="1767"/>
                  </a:moveTo>
                  <a:lnTo>
                    <a:pt x="53879" y="3352"/>
                  </a:lnTo>
                  <a:lnTo>
                    <a:pt x="52294" y="3073"/>
                  </a:lnTo>
                  <a:lnTo>
                    <a:pt x="51909" y="2613"/>
                  </a:lnTo>
                  <a:lnTo>
                    <a:pt x="52123" y="1585"/>
                  </a:lnTo>
                  <a:lnTo>
                    <a:pt x="53140" y="1371"/>
                  </a:lnTo>
                  <a:close/>
                  <a:moveTo>
                    <a:pt x="52177" y="3277"/>
                  </a:moveTo>
                  <a:lnTo>
                    <a:pt x="53204" y="4508"/>
                  </a:lnTo>
                  <a:lnTo>
                    <a:pt x="51695" y="5064"/>
                  </a:lnTo>
                  <a:lnTo>
                    <a:pt x="51128" y="4850"/>
                  </a:lnTo>
                  <a:lnTo>
                    <a:pt x="50806" y="3865"/>
                  </a:lnTo>
                  <a:lnTo>
                    <a:pt x="51588" y="3170"/>
                  </a:lnTo>
                  <a:close/>
                  <a:moveTo>
                    <a:pt x="51224" y="5118"/>
                  </a:moveTo>
                  <a:lnTo>
                    <a:pt x="51213" y="5118"/>
                  </a:lnTo>
                  <a:lnTo>
                    <a:pt x="51385" y="5182"/>
                  </a:lnTo>
                  <a:lnTo>
                    <a:pt x="51213" y="5236"/>
                  </a:lnTo>
                  <a:lnTo>
                    <a:pt x="51224" y="5236"/>
                  </a:lnTo>
                  <a:lnTo>
                    <a:pt x="49715" y="5803"/>
                  </a:lnTo>
                  <a:lnTo>
                    <a:pt x="48687" y="5182"/>
                  </a:lnTo>
                  <a:lnTo>
                    <a:pt x="49715" y="4551"/>
                  </a:lnTo>
                  <a:lnTo>
                    <a:pt x="50956" y="5022"/>
                  </a:lnTo>
                  <a:lnTo>
                    <a:pt x="50956" y="5022"/>
                  </a:lnTo>
                  <a:lnTo>
                    <a:pt x="51021" y="5043"/>
                  </a:lnTo>
                  <a:lnTo>
                    <a:pt x="51224" y="5118"/>
                  </a:lnTo>
                  <a:close/>
                  <a:moveTo>
                    <a:pt x="50871" y="4754"/>
                  </a:moveTo>
                  <a:lnTo>
                    <a:pt x="49950" y="4411"/>
                  </a:lnTo>
                  <a:lnTo>
                    <a:pt x="50624" y="3994"/>
                  </a:lnTo>
                  <a:close/>
                  <a:moveTo>
                    <a:pt x="50550" y="3780"/>
                  </a:moveTo>
                  <a:lnTo>
                    <a:pt x="49693" y="4315"/>
                  </a:lnTo>
                  <a:lnTo>
                    <a:pt x="48248" y="3769"/>
                  </a:lnTo>
                  <a:lnTo>
                    <a:pt x="48516" y="2945"/>
                  </a:lnTo>
                  <a:lnTo>
                    <a:pt x="49393" y="2699"/>
                  </a:lnTo>
                  <a:lnTo>
                    <a:pt x="50271" y="2945"/>
                  </a:lnTo>
                  <a:close/>
                  <a:moveTo>
                    <a:pt x="47959" y="3876"/>
                  </a:moveTo>
                  <a:lnTo>
                    <a:pt x="47745" y="4251"/>
                  </a:lnTo>
                  <a:lnTo>
                    <a:pt x="47895" y="4829"/>
                  </a:lnTo>
                  <a:lnTo>
                    <a:pt x="47006" y="5064"/>
                  </a:lnTo>
                  <a:lnTo>
                    <a:pt x="45251" y="4593"/>
                  </a:lnTo>
                  <a:lnTo>
                    <a:pt x="46535" y="3319"/>
                  </a:lnTo>
                  <a:lnTo>
                    <a:pt x="47424" y="3073"/>
                  </a:lnTo>
                  <a:lnTo>
                    <a:pt x="47584" y="3651"/>
                  </a:lnTo>
                  <a:close/>
                  <a:moveTo>
                    <a:pt x="46428" y="3116"/>
                  </a:moveTo>
                  <a:lnTo>
                    <a:pt x="44672" y="3587"/>
                  </a:lnTo>
                  <a:lnTo>
                    <a:pt x="45143" y="1831"/>
                  </a:lnTo>
                  <a:lnTo>
                    <a:pt x="45797" y="1189"/>
                  </a:lnTo>
                  <a:lnTo>
                    <a:pt x="46214" y="1607"/>
                  </a:lnTo>
                  <a:lnTo>
                    <a:pt x="46653" y="1607"/>
                  </a:lnTo>
                  <a:lnTo>
                    <a:pt x="46653" y="2046"/>
                  </a:lnTo>
                  <a:lnTo>
                    <a:pt x="47081" y="2463"/>
                  </a:lnTo>
                  <a:lnTo>
                    <a:pt x="46428" y="3116"/>
                  </a:lnTo>
                  <a:close/>
                  <a:moveTo>
                    <a:pt x="44940" y="1724"/>
                  </a:moveTo>
                  <a:lnTo>
                    <a:pt x="43666" y="3009"/>
                  </a:lnTo>
                  <a:lnTo>
                    <a:pt x="43195" y="1253"/>
                  </a:lnTo>
                  <a:lnTo>
                    <a:pt x="43431" y="365"/>
                  </a:lnTo>
                  <a:lnTo>
                    <a:pt x="44009" y="515"/>
                  </a:lnTo>
                  <a:lnTo>
                    <a:pt x="44383" y="301"/>
                  </a:lnTo>
                  <a:lnTo>
                    <a:pt x="44608" y="675"/>
                  </a:lnTo>
                  <a:lnTo>
                    <a:pt x="45186" y="836"/>
                  </a:lnTo>
                  <a:close/>
                  <a:moveTo>
                    <a:pt x="42970" y="1253"/>
                  </a:moveTo>
                  <a:lnTo>
                    <a:pt x="42499" y="3009"/>
                  </a:lnTo>
                  <a:lnTo>
                    <a:pt x="41215" y="1724"/>
                  </a:lnTo>
                  <a:lnTo>
                    <a:pt x="40979" y="836"/>
                  </a:lnTo>
                  <a:lnTo>
                    <a:pt x="41557" y="675"/>
                  </a:lnTo>
                  <a:lnTo>
                    <a:pt x="41771" y="301"/>
                  </a:lnTo>
                  <a:lnTo>
                    <a:pt x="42146" y="515"/>
                  </a:lnTo>
                  <a:lnTo>
                    <a:pt x="42724" y="365"/>
                  </a:lnTo>
                  <a:close/>
                  <a:moveTo>
                    <a:pt x="41022" y="1831"/>
                  </a:moveTo>
                  <a:lnTo>
                    <a:pt x="41482" y="3587"/>
                  </a:lnTo>
                  <a:lnTo>
                    <a:pt x="39737" y="3116"/>
                  </a:lnTo>
                  <a:lnTo>
                    <a:pt x="39084" y="2463"/>
                  </a:lnTo>
                  <a:lnTo>
                    <a:pt x="39502" y="2046"/>
                  </a:lnTo>
                  <a:lnTo>
                    <a:pt x="39502" y="1607"/>
                  </a:lnTo>
                  <a:lnTo>
                    <a:pt x="39941" y="1607"/>
                  </a:lnTo>
                  <a:lnTo>
                    <a:pt x="40369" y="1189"/>
                  </a:lnTo>
                  <a:lnTo>
                    <a:pt x="41022" y="1831"/>
                  </a:lnTo>
                  <a:close/>
                  <a:moveTo>
                    <a:pt x="39620" y="3319"/>
                  </a:moveTo>
                  <a:lnTo>
                    <a:pt x="40904" y="4593"/>
                  </a:lnTo>
                  <a:lnTo>
                    <a:pt x="39149" y="5064"/>
                  </a:lnTo>
                  <a:lnTo>
                    <a:pt x="38260" y="4829"/>
                  </a:lnTo>
                  <a:lnTo>
                    <a:pt x="38421" y="4251"/>
                  </a:lnTo>
                  <a:lnTo>
                    <a:pt x="38196" y="3876"/>
                  </a:lnTo>
                  <a:lnTo>
                    <a:pt x="38581" y="3651"/>
                  </a:lnTo>
                  <a:lnTo>
                    <a:pt x="38731" y="3073"/>
                  </a:lnTo>
                  <a:close/>
                  <a:moveTo>
                    <a:pt x="37907" y="3769"/>
                  </a:moveTo>
                  <a:lnTo>
                    <a:pt x="36472" y="4315"/>
                  </a:lnTo>
                  <a:lnTo>
                    <a:pt x="35605" y="3780"/>
                  </a:lnTo>
                  <a:lnTo>
                    <a:pt x="35884" y="2945"/>
                  </a:lnTo>
                  <a:lnTo>
                    <a:pt x="36761" y="2699"/>
                  </a:lnTo>
                  <a:lnTo>
                    <a:pt x="37639" y="2945"/>
                  </a:lnTo>
                  <a:close/>
                  <a:moveTo>
                    <a:pt x="35541" y="3994"/>
                  </a:moveTo>
                  <a:lnTo>
                    <a:pt x="36215" y="4411"/>
                  </a:lnTo>
                  <a:lnTo>
                    <a:pt x="35295" y="4754"/>
                  </a:lnTo>
                  <a:close/>
                  <a:moveTo>
                    <a:pt x="34942" y="5118"/>
                  </a:moveTo>
                  <a:lnTo>
                    <a:pt x="34942" y="5118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6451" y="4551"/>
                  </a:lnTo>
                  <a:lnTo>
                    <a:pt x="37468" y="5182"/>
                  </a:lnTo>
                  <a:lnTo>
                    <a:pt x="36451" y="5803"/>
                  </a:lnTo>
                  <a:lnTo>
                    <a:pt x="35199" y="5332"/>
                  </a:lnTo>
                  <a:lnTo>
                    <a:pt x="35199" y="5332"/>
                  </a:lnTo>
                  <a:lnTo>
                    <a:pt x="35166" y="5321"/>
                  </a:lnTo>
                  <a:lnTo>
                    <a:pt x="34942" y="5236"/>
                  </a:lnTo>
                  <a:lnTo>
                    <a:pt x="34942" y="5236"/>
                  </a:lnTo>
                  <a:lnTo>
                    <a:pt x="34781" y="5182"/>
                  </a:lnTo>
                  <a:close/>
                  <a:moveTo>
                    <a:pt x="35348" y="3865"/>
                  </a:moveTo>
                  <a:lnTo>
                    <a:pt x="35027" y="4850"/>
                  </a:lnTo>
                  <a:lnTo>
                    <a:pt x="34460" y="5064"/>
                  </a:lnTo>
                  <a:lnTo>
                    <a:pt x="32950" y="4508"/>
                  </a:lnTo>
                  <a:lnTo>
                    <a:pt x="33978" y="3277"/>
                  </a:lnTo>
                  <a:lnTo>
                    <a:pt x="34578" y="3170"/>
                  </a:lnTo>
                  <a:close/>
                  <a:moveTo>
                    <a:pt x="33860" y="3073"/>
                  </a:moveTo>
                  <a:lnTo>
                    <a:pt x="32276" y="3341"/>
                  </a:lnTo>
                  <a:lnTo>
                    <a:pt x="32554" y="1767"/>
                  </a:lnTo>
                  <a:lnTo>
                    <a:pt x="33015" y="1371"/>
                  </a:lnTo>
                  <a:lnTo>
                    <a:pt x="34032" y="1585"/>
                  </a:lnTo>
                  <a:lnTo>
                    <a:pt x="34246" y="2613"/>
                  </a:lnTo>
                  <a:close/>
                  <a:moveTo>
                    <a:pt x="32351" y="1649"/>
                  </a:moveTo>
                  <a:lnTo>
                    <a:pt x="31120" y="2677"/>
                  </a:lnTo>
                  <a:lnTo>
                    <a:pt x="30563" y="1168"/>
                  </a:lnTo>
                  <a:lnTo>
                    <a:pt x="30777" y="600"/>
                  </a:lnTo>
                  <a:lnTo>
                    <a:pt x="31762" y="279"/>
                  </a:lnTo>
                  <a:lnTo>
                    <a:pt x="32458" y="1050"/>
                  </a:lnTo>
                  <a:close/>
                  <a:moveTo>
                    <a:pt x="30328" y="1168"/>
                  </a:moveTo>
                  <a:lnTo>
                    <a:pt x="29771" y="2677"/>
                  </a:lnTo>
                  <a:lnTo>
                    <a:pt x="28540" y="1649"/>
                  </a:lnTo>
                  <a:lnTo>
                    <a:pt x="28444" y="1050"/>
                  </a:lnTo>
                  <a:lnTo>
                    <a:pt x="29129" y="279"/>
                  </a:lnTo>
                  <a:lnTo>
                    <a:pt x="30124" y="600"/>
                  </a:lnTo>
                  <a:close/>
                  <a:moveTo>
                    <a:pt x="28337" y="1767"/>
                  </a:moveTo>
                  <a:lnTo>
                    <a:pt x="28615" y="3341"/>
                  </a:lnTo>
                  <a:lnTo>
                    <a:pt x="27031" y="3073"/>
                  </a:lnTo>
                  <a:lnTo>
                    <a:pt x="26645" y="2613"/>
                  </a:lnTo>
                  <a:lnTo>
                    <a:pt x="26859" y="1585"/>
                  </a:lnTo>
                  <a:lnTo>
                    <a:pt x="27876" y="1371"/>
                  </a:lnTo>
                  <a:close/>
                  <a:moveTo>
                    <a:pt x="26913" y="3277"/>
                  </a:moveTo>
                  <a:lnTo>
                    <a:pt x="27940" y="4508"/>
                  </a:lnTo>
                  <a:lnTo>
                    <a:pt x="26431" y="5064"/>
                  </a:lnTo>
                  <a:lnTo>
                    <a:pt x="25864" y="4850"/>
                  </a:lnTo>
                  <a:lnTo>
                    <a:pt x="25543" y="3865"/>
                  </a:lnTo>
                  <a:lnTo>
                    <a:pt x="26313" y="3170"/>
                  </a:lnTo>
                  <a:close/>
                  <a:moveTo>
                    <a:pt x="25949" y="5118"/>
                  </a:moveTo>
                  <a:lnTo>
                    <a:pt x="25949" y="5118"/>
                  </a:lnTo>
                  <a:lnTo>
                    <a:pt x="26121" y="5182"/>
                  </a:lnTo>
                  <a:lnTo>
                    <a:pt x="25949" y="5236"/>
                  </a:lnTo>
                  <a:lnTo>
                    <a:pt x="25949" y="5236"/>
                  </a:lnTo>
                  <a:lnTo>
                    <a:pt x="25789" y="5300"/>
                  </a:lnTo>
                  <a:lnTo>
                    <a:pt x="25692" y="5332"/>
                  </a:lnTo>
                  <a:lnTo>
                    <a:pt x="25692" y="5332"/>
                  </a:lnTo>
                  <a:lnTo>
                    <a:pt x="24440" y="5803"/>
                  </a:lnTo>
                  <a:lnTo>
                    <a:pt x="23423" y="5182"/>
                  </a:lnTo>
                  <a:lnTo>
                    <a:pt x="24440" y="4551"/>
                  </a:lnTo>
                  <a:lnTo>
                    <a:pt x="25692" y="5022"/>
                  </a:lnTo>
                  <a:lnTo>
                    <a:pt x="25692" y="5022"/>
                  </a:lnTo>
                  <a:lnTo>
                    <a:pt x="25949" y="5118"/>
                  </a:lnTo>
                  <a:close/>
                  <a:moveTo>
                    <a:pt x="25607" y="4754"/>
                  </a:moveTo>
                  <a:lnTo>
                    <a:pt x="24686" y="4411"/>
                  </a:lnTo>
                  <a:lnTo>
                    <a:pt x="25350" y="3994"/>
                  </a:lnTo>
                  <a:close/>
                  <a:moveTo>
                    <a:pt x="25286" y="3780"/>
                  </a:moveTo>
                  <a:lnTo>
                    <a:pt x="24419" y="4315"/>
                  </a:lnTo>
                  <a:lnTo>
                    <a:pt x="22984" y="3769"/>
                  </a:lnTo>
                  <a:lnTo>
                    <a:pt x="23252" y="2945"/>
                  </a:lnTo>
                  <a:lnTo>
                    <a:pt x="24129" y="2699"/>
                  </a:lnTo>
                  <a:lnTo>
                    <a:pt x="25007" y="2945"/>
                  </a:lnTo>
                  <a:close/>
                  <a:moveTo>
                    <a:pt x="22695" y="3876"/>
                  </a:moveTo>
                  <a:lnTo>
                    <a:pt x="22481" y="4251"/>
                  </a:lnTo>
                  <a:lnTo>
                    <a:pt x="22631" y="4829"/>
                  </a:lnTo>
                  <a:lnTo>
                    <a:pt x="21742" y="5064"/>
                  </a:lnTo>
                  <a:lnTo>
                    <a:pt x="19987" y="4593"/>
                  </a:lnTo>
                  <a:lnTo>
                    <a:pt x="21271" y="3319"/>
                  </a:lnTo>
                  <a:lnTo>
                    <a:pt x="22160" y="3073"/>
                  </a:lnTo>
                  <a:lnTo>
                    <a:pt x="22320" y="3651"/>
                  </a:lnTo>
                  <a:close/>
                  <a:moveTo>
                    <a:pt x="21164" y="3116"/>
                  </a:moveTo>
                  <a:lnTo>
                    <a:pt x="19409" y="3587"/>
                  </a:lnTo>
                  <a:lnTo>
                    <a:pt x="19880" y="1831"/>
                  </a:lnTo>
                  <a:lnTo>
                    <a:pt x="20533" y="1189"/>
                  </a:lnTo>
                  <a:lnTo>
                    <a:pt x="20950" y="1607"/>
                  </a:lnTo>
                  <a:lnTo>
                    <a:pt x="21389" y="1607"/>
                  </a:lnTo>
                  <a:lnTo>
                    <a:pt x="21389" y="2046"/>
                  </a:lnTo>
                  <a:lnTo>
                    <a:pt x="21806" y="2463"/>
                  </a:lnTo>
                  <a:lnTo>
                    <a:pt x="21164" y="3116"/>
                  </a:lnTo>
                  <a:close/>
                  <a:moveTo>
                    <a:pt x="19676" y="1724"/>
                  </a:moveTo>
                  <a:lnTo>
                    <a:pt x="18402" y="3009"/>
                  </a:lnTo>
                  <a:lnTo>
                    <a:pt x="17931" y="1253"/>
                  </a:lnTo>
                  <a:lnTo>
                    <a:pt x="18167" y="365"/>
                  </a:lnTo>
                  <a:lnTo>
                    <a:pt x="18745" y="515"/>
                  </a:lnTo>
                  <a:lnTo>
                    <a:pt x="19120" y="301"/>
                  </a:lnTo>
                  <a:lnTo>
                    <a:pt x="19344" y="675"/>
                  </a:lnTo>
                  <a:lnTo>
                    <a:pt x="19922" y="836"/>
                  </a:lnTo>
                  <a:close/>
                  <a:moveTo>
                    <a:pt x="17706" y="1253"/>
                  </a:moveTo>
                  <a:lnTo>
                    <a:pt x="17235" y="3009"/>
                  </a:lnTo>
                  <a:lnTo>
                    <a:pt x="15951" y="1724"/>
                  </a:lnTo>
                  <a:lnTo>
                    <a:pt x="15715" y="836"/>
                  </a:lnTo>
                  <a:lnTo>
                    <a:pt x="16283" y="675"/>
                  </a:lnTo>
                  <a:lnTo>
                    <a:pt x="16507" y="301"/>
                  </a:lnTo>
                  <a:lnTo>
                    <a:pt x="16882" y="515"/>
                  </a:lnTo>
                  <a:lnTo>
                    <a:pt x="17460" y="365"/>
                  </a:lnTo>
                  <a:close/>
                  <a:moveTo>
                    <a:pt x="15747" y="1831"/>
                  </a:moveTo>
                  <a:lnTo>
                    <a:pt x="16218" y="3587"/>
                  </a:lnTo>
                  <a:lnTo>
                    <a:pt x="14474" y="3116"/>
                  </a:lnTo>
                  <a:lnTo>
                    <a:pt x="13821" y="2463"/>
                  </a:lnTo>
                  <a:lnTo>
                    <a:pt x="14238" y="2046"/>
                  </a:lnTo>
                  <a:lnTo>
                    <a:pt x="14238" y="1607"/>
                  </a:lnTo>
                  <a:lnTo>
                    <a:pt x="14677" y="1607"/>
                  </a:lnTo>
                  <a:lnTo>
                    <a:pt x="15105" y="1189"/>
                  </a:lnTo>
                  <a:close/>
                  <a:moveTo>
                    <a:pt x="14356" y="3319"/>
                  </a:moveTo>
                  <a:lnTo>
                    <a:pt x="15640" y="4593"/>
                  </a:lnTo>
                  <a:lnTo>
                    <a:pt x="13885" y="5064"/>
                  </a:lnTo>
                  <a:lnTo>
                    <a:pt x="12996" y="4829"/>
                  </a:lnTo>
                  <a:lnTo>
                    <a:pt x="13157" y="4251"/>
                  </a:lnTo>
                  <a:lnTo>
                    <a:pt x="12932" y="3876"/>
                  </a:lnTo>
                  <a:lnTo>
                    <a:pt x="13307" y="3651"/>
                  </a:lnTo>
                  <a:lnTo>
                    <a:pt x="13467" y="3073"/>
                  </a:lnTo>
                  <a:close/>
                  <a:moveTo>
                    <a:pt x="12643" y="3769"/>
                  </a:moveTo>
                  <a:lnTo>
                    <a:pt x="11208" y="4315"/>
                  </a:lnTo>
                  <a:lnTo>
                    <a:pt x="10341" y="3780"/>
                  </a:lnTo>
                  <a:lnTo>
                    <a:pt x="10620" y="2945"/>
                  </a:lnTo>
                  <a:lnTo>
                    <a:pt x="11498" y="2699"/>
                  </a:lnTo>
                  <a:lnTo>
                    <a:pt x="12375" y="2945"/>
                  </a:lnTo>
                  <a:close/>
                  <a:moveTo>
                    <a:pt x="10277" y="3994"/>
                  </a:moveTo>
                  <a:lnTo>
                    <a:pt x="10941" y="4411"/>
                  </a:lnTo>
                  <a:lnTo>
                    <a:pt x="10020" y="4754"/>
                  </a:lnTo>
                  <a:close/>
                  <a:moveTo>
                    <a:pt x="9678" y="5118"/>
                  </a:moveTo>
                  <a:lnTo>
                    <a:pt x="9678" y="5118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11176" y="4551"/>
                  </a:lnTo>
                  <a:lnTo>
                    <a:pt x="12204" y="5182"/>
                  </a:lnTo>
                  <a:lnTo>
                    <a:pt x="11176" y="5803"/>
                  </a:lnTo>
                  <a:lnTo>
                    <a:pt x="9935" y="5332"/>
                  </a:lnTo>
                  <a:lnTo>
                    <a:pt x="9935" y="5332"/>
                  </a:lnTo>
                  <a:lnTo>
                    <a:pt x="9902" y="5321"/>
                  </a:lnTo>
                  <a:lnTo>
                    <a:pt x="9678" y="5236"/>
                  </a:lnTo>
                  <a:lnTo>
                    <a:pt x="9678" y="5236"/>
                  </a:lnTo>
                  <a:lnTo>
                    <a:pt x="9506" y="5182"/>
                  </a:lnTo>
                  <a:close/>
                  <a:moveTo>
                    <a:pt x="10084" y="3865"/>
                  </a:moveTo>
                  <a:lnTo>
                    <a:pt x="9763" y="4850"/>
                  </a:lnTo>
                  <a:lnTo>
                    <a:pt x="9196" y="5064"/>
                  </a:lnTo>
                  <a:lnTo>
                    <a:pt x="7687" y="4508"/>
                  </a:lnTo>
                  <a:lnTo>
                    <a:pt x="8714" y="3277"/>
                  </a:lnTo>
                  <a:lnTo>
                    <a:pt x="9314" y="3170"/>
                  </a:lnTo>
                  <a:close/>
                  <a:moveTo>
                    <a:pt x="8596" y="3073"/>
                  </a:moveTo>
                  <a:lnTo>
                    <a:pt x="7012" y="3341"/>
                  </a:lnTo>
                  <a:lnTo>
                    <a:pt x="7290" y="1767"/>
                  </a:lnTo>
                  <a:lnTo>
                    <a:pt x="7751" y="1371"/>
                  </a:lnTo>
                  <a:lnTo>
                    <a:pt x="8768" y="1585"/>
                  </a:lnTo>
                  <a:lnTo>
                    <a:pt x="8982" y="2613"/>
                  </a:lnTo>
                  <a:close/>
                  <a:moveTo>
                    <a:pt x="7087" y="1649"/>
                  </a:moveTo>
                  <a:lnTo>
                    <a:pt x="5856" y="2677"/>
                  </a:lnTo>
                  <a:lnTo>
                    <a:pt x="5299" y="1168"/>
                  </a:lnTo>
                  <a:lnTo>
                    <a:pt x="5503" y="600"/>
                  </a:lnTo>
                  <a:lnTo>
                    <a:pt x="6498" y="279"/>
                  </a:lnTo>
                  <a:lnTo>
                    <a:pt x="7194" y="1050"/>
                  </a:lnTo>
                  <a:close/>
                  <a:moveTo>
                    <a:pt x="5064" y="1168"/>
                  </a:moveTo>
                  <a:lnTo>
                    <a:pt x="4507" y="2677"/>
                  </a:lnTo>
                  <a:lnTo>
                    <a:pt x="3276" y="1649"/>
                  </a:lnTo>
                  <a:lnTo>
                    <a:pt x="3169" y="1050"/>
                  </a:lnTo>
                  <a:lnTo>
                    <a:pt x="3865" y="279"/>
                  </a:lnTo>
                  <a:lnTo>
                    <a:pt x="4860" y="600"/>
                  </a:lnTo>
                  <a:close/>
                  <a:moveTo>
                    <a:pt x="3073" y="1767"/>
                  </a:moveTo>
                  <a:lnTo>
                    <a:pt x="3351" y="3341"/>
                  </a:lnTo>
                  <a:lnTo>
                    <a:pt x="1767" y="3073"/>
                  </a:lnTo>
                  <a:lnTo>
                    <a:pt x="1381" y="2613"/>
                  </a:lnTo>
                  <a:lnTo>
                    <a:pt x="1595" y="1585"/>
                  </a:lnTo>
                  <a:lnTo>
                    <a:pt x="2612" y="1371"/>
                  </a:lnTo>
                  <a:close/>
                  <a:moveTo>
                    <a:pt x="1649" y="3277"/>
                  </a:moveTo>
                  <a:lnTo>
                    <a:pt x="2677" y="4508"/>
                  </a:lnTo>
                  <a:lnTo>
                    <a:pt x="1167" y="5064"/>
                  </a:lnTo>
                  <a:lnTo>
                    <a:pt x="600" y="4850"/>
                  </a:lnTo>
                  <a:lnTo>
                    <a:pt x="279" y="3865"/>
                  </a:lnTo>
                  <a:lnTo>
                    <a:pt x="1049" y="3170"/>
                  </a:lnTo>
                  <a:close/>
                  <a:moveTo>
                    <a:pt x="1167" y="5300"/>
                  </a:moveTo>
                  <a:lnTo>
                    <a:pt x="2677" y="5846"/>
                  </a:lnTo>
                  <a:lnTo>
                    <a:pt x="1649" y="7088"/>
                  </a:lnTo>
                  <a:lnTo>
                    <a:pt x="1049" y="7184"/>
                  </a:lnTo>
                  <a:lnTo>
                    <a:pt x="279" y="6488"/>
                  </a:lnTo>
                  <a:lnTo>
                    <a:pt x="600" y="5503"/>
                  </a:lnTo>
                  <a:close/>
                  <a:moveTo>
                    <a:pt x="1767" y="7291"/>
                  </a:moveTo>
                  <a:lnTo>
                    <a:pt x="3351" y="7013"/>
                  </a:lnTo>
                  <a:lnTo>
                    <a:pt x="3073" y="8597"/>
                  </a:lnTo>
                  <a:lnTo>
                    <a:pt x="2612" y="8982"/>
                  </a:lnTo>
                  <a:lnTo>
                    <a:pt x="1595" y="8768"/>
                  </a:lnTo>
                  <a:lnTo>
                    <a:pt x="1381" y="7751"/>
                  </a:lnTo>
                  <a:close/>
                  <a:moveTo>
                    <a:pt x="3276" y="8715"/>
                  </a:moveTo>
                  <a:lnTo>
                    <a:pt x="4507" y="7687"/>
                  </a:lnTo>
                  <a:lnTo>
                    <a:pt x="5064" y="9196"/>
                  </a:lnTo>
                  <a:lnTo>
                    <a:pt x="4860" y="9764"/>
                  </a:lnTo>
                  <a:lnTo>
                    <a:pt x="3865" y="10085"/>
                  </a:lnTo>
                  <a:lnTo>
                    <a:pt x="3169" y="9314"/>
                  </a:lnTo>
                  <a:close/>
                  <a:moveTo>
                    <a:pt x="5128" y="9678"/>
                  </a:moveTo>
                  <a:lnTo>
                    <a:pt x="5117" y="9678"/>
                  </a:lnTo>
                  <a:lnTo>
                    <a:pt x="5182" y="9507"/>
                  </a:lnTo>
                  <a:lnTo>
                    <a:pt x="5246" y="9678"/>
                  </a:lnTo>
                  <a:lnTo>
                    <a:pt x="5235" y="9678"/>
                  </a:lnTo>
                  <a:lnTo>
                    <a:pt x="5331" y="9914"/>
                  </a:lnTo>
                  <a:lnTo>
                    <a:pt x="5342" y="9935"/>
                  </a:lnTo>
                  <a:lnTo>
                    <a:pt x="5813" y="11177"/>
                  </a:lnTo>
                  <a:lnTo>
                    <a:pt x="5182" y="12205"/>
                  </a:lnTo>
                  <a:lnTo>
                    <a:pt x="4550" y="11177"/>
                  </a:lnTo>
                  <a:lnTo>
                    <a:pt x="5021" y="9935"/>
                  </a:lnTo>
                  <a:lnTo>
                    <a:pt x="5021" y="9935"/>
                  </a:lnTo>
                  <a:lnTo>
                    <a:pt x="5032" y="9924"/>
                  </a:lnTo>
                  <a:close/>
                  <a:moveTo>
                    <a:pt x="4753" y="10021"/>
                  </a:moveTo>
                  <a:lnTo>
                    <a:pt x="4411" y="10941"/>
                  </a:lnTo>
                  <a:lnTo>
                    <a:pt x="4004" y="10278"/>
                  </a:lnTo>
                  <a:close/>
                  <a:moveTo>
                    <a:pt x="2944" y="10620"/>
                  </a:moveTo>
                  <a:lnTo>
                    <a:pt x="3790" y="10342"/>
                  </a:lnTo>
                  <a:lnTo>
                    <a:pt x="4314" y="11198"/>
                  </a:lnTo>
                  <a:lnTo>
                    <a:pt x="3768" y="12643"/>
                  </a:lnTo>
                  <a:lnTo>
                    <a:pt x="2944" y="12376"/>
                  </a:lnTo>
                  <a:lnTo>
                    <a:pt x="2698" y="11498"/>
                  </a:lnTo>
                  <a:close/>
                  <a:moveTo>
                    <a:pt x="3651" y="13307"/>
                  </a:moveTo>
                  <a:lnTo>
                    <a:pt x="3876" y="12933"/>
                  </a:lnTo>
                  <a:lnTo>
                    <a:pt x="4250" y="13147"/>
                  </a:lnTo>
                  <a:lnTo>
                    <a:pt x="4828" y="12997"/>
                  </a:lnTo>
                  <a:lnTo>
                    <a:pt x="5064" y="13885"/>
                  </a:lnTo>
                  <a:lnTo>
                    <a:pt x="4603" y="15641"/>
                  </a:lnTo>
                  <a:lnTo>
                    <a:pt x="3319" y="14356"/>
                  </a:lnTo>
                  <a:lnTo>
                    <a:pt x="3073" y="13468"/>
                  </a:lnTo>
                  <a:close/>
                  <a:moveTo>
                    <a:pt x="3115" y="14463"/>
                  </a:moveTo>
                  <a:lnTo>
                    <a:pt x="3586" y="16219"/>
                  </a:lnTo>
                  <a:lnTo>
                    <a:pt x="1842" y="15748"/>
                  </a:lnTo>
                  <a:lnTo>
                    <a:pt x="1189" y="15106"/>
                  </a:lnTo>
                  <a:lnTo>
                    <a:pt x="1606" y="14677"/>
                  </a:lnTo>
                  <a:lnTo>
                    <a:pt x="1606" y="14239"/>
                  </a:lnTo>
                  <a:lnTo>
                    <a:pt x="2045" y="14239"/>
                  </a:lnTo>
                  <a:lnTo>
                    <a:pt x="2473" y="13821"/>
                  </a:lnTo>
                  <a:close/>
                  <a:moveTo>
                    <a:pt x="1724" y="15951"/>
                  </a:moveTo>
                  <a:lnTo>
                    <a:pt x="3008" y="17236"/>
                  </a:lnTo>
                  <a:lnTo>
                    <a:pt x="1253" y="17696"/>
                  </a:lnTo>
                  <a:lnTo>
                    <a:pt x="364" y="17461"/>
                  </a:lnTo>
                  <a:lnTo>
                    <a:pt x="514" y="16883"/>
                  </a:lnTo>
                  <a:lnTo>
                    <a:pt x="300" y="16508"/>
                  </a:lnTo>
                  <a:lnTo>
                    <a:pt x="675" y="16283"/>
                  </a:lnTo>
                  <a:lnTo>
                    <a:pt x="835" y="15705"/>
                  </a:lnTo>
                  <a:close/>
                  <a:moveTo>
                    <a:pt x="1253" y="17932"/>
                  </a:moveTo>
                  <a:lnTo>
                    <a:pt x="3008" y="18392"/>
                  </a:lnTo>
                  <a:lnTo>
                    <a:pt x="1724" y="19677"/>
                  </a:lnTo>
                  <a:lnTo>
                    <a:pt x="835" y="19923"/>
                  </a:lnTo>
                  <a:lnTo>
                    <a:pt x="675" y="19345"/>
                  </a:lnTo>
                  <a:lnTo>
                    <a:pt x="300" y="19120"/>
                  </a:lnTo>
                  <a:lnTo>
                    <a:pt x="514" y="18745"/>
                  </a:lnTo>
                  <a:lnTo>
                    <a:pt x="364" y="18167"/>
                  </a:lnTo>
                  <a:close/>
                  <a:moveTo>
                    <a:pt x="1842" y="19880"/>
                  </a:moveTo>
                  <a:lnTo>
                    <a:pt x="3586" y="19409"/>
                  </a:lnTo>
                  <a:lnTo>
                    <a:pt x="3586" y="19409"/>
                  </a:lnTo>
                  <a:lnTo>
                    <a:pt x="3586" y="19409"/>
                  </a:lnTo>
                  <a:lnTo>
                    <a:pt x="3115" y="21154"/>
                  </a:lnTo>
                  <a:lnTo>
                    <a:pt x="2473" y="21807"/>
                  </a:lnTo>
                  <a:lnTo>
                    <a:pt x="2045" y="21389"/>
                  </a:lnTo>
                  <a:lnTo>
                    <a:pt x="1606" y="21389"/>
                  </a:lnTo>
                  <a:lnTo>
                    <a:pt x="1606" y="20951"/>
                  </a:lnTo>
                  <a:lnTo>
                    <a:pt x="1189" y="20522"/>
                  </a:lnTo>
                  <a:close/>
                  <a:moveTo>
                    <a:pt x="3319" y="21272"/>
                  </a:moveTo>
                  <a:lnTo>
                    <a:pt x="4603" y="19987"/>
                  </a:lnTo>
                  <a:lnTo>
                    <a:pt x="5064" y="21743"/>
                  </a:lnTo>
                  <a:lnTo>
                    <a:pt x="4828" y="22631"/>
                  </a:lnTo>
                  <a:lnTo>
                    <a:pt x="4250" y="22481"/>
                  </a:lnTo>
                  <a:lnTo>
                    <a:pt x="3876" y="22695"/>
                  </a:lnTo>
                  <a:lnTo>
                    <a:pt x="3651" y="22321"/>
                  </a:lnTo>
                  <a:lnTo>
                    <a:pt x="3073" y="22160"/>
                  </a:lnTo>
                  <a:close/>
                  <a:moveTo>
                    <a:pt x="2944" y="23252"/>
                  </a:moveTo>
                  <a:lnTo>
                    <a:pt x="3768" y="22985"/>
                  </a:lnTo>
                  <a:lnTo>
                    <a:pt x="4314" y="24419"/>
                  </a:lnTo>
                  <a:lnTo>
                    <a:pt x="3790" y="25286"/>
                  </a:lnTo>
                  <a:lnTo>
                    <a:pt x="2944" y="25008"/>
                  </a:lnTo>
                  <a:lnTo>
                    <a:pt x="2698" y="24130"/>
                  </a:lnTo>
                  <a:close/>
                  <a:moveTo>
                    <a:pt x="4004" y="25350"/>
                  </a:moveTo>
                  <a:lnTo>
                    <a:pt x="4411" y="24687"/>
                  </a:lnTo>
                  <a:lnTo>
                    <a:pt x="4753" y="25607"/>
                  </a:lnTo>
                  <a:lnTo>
                    <a:pt x="4550" y="25532"/>
                  </a:lnTo>
                  <a:close/>
                  <a:moveTo>
                    <a:pt x="5117" y="25950"/>
                  </a:moveTo>
                  <a:lnTo>
                    <a:pt x="5128" y="25950"/>
                  </a:lnTo>
                  <a:lnTo>
                    <a:pt x="5042" y="25736"/>
                  </a:lnTo>
                  <a:lnTo>
                    <a:pt x="5021" y="25693"/>
                  </a:lnTo>
                  <a:lnTo>
                    <a:pt x="5021" y="25693"/>
                  </a:lnTo>
                  <a:lnTo>
                    <a:pt x="4550" y="24451"/>
                  </a:lnTo>
                  <a:lnTo>
                    <a:pt x="5182" y="23423"/>
                  </a:lnTo>
                  <a:lnTo>
                    <a:pt x="5813" y="24451"/>
                  </a:lnTo>
                  <a:lnTo>
                    <a:pt x="5342" y="25693"/>
                  </a:lnTo>
                  <a:lnTo>
                    <a:pt x="5342" y="25693"/>
                  </a:lnTo>
                  <a:lnTo>
                    <a:pt x="5321" y="25736"/>
                  </a:lnTo>
                  <a:lnTo>
                    <a:pt x="5235" y="25950"/>
                  </a:lnTo>
                  <a:lnTo>
                    <a:pt x="5246" y="25950"/>
                  </a:lnTo>
                  <a:lnTo>
                    <a:pt x="5182" y="26121"/>
                  </a:lnTo>
                  <a:close/>
                  <a:moveTo>
                    <a:pt x="3169" y="26314"/>
                  </a:moveTo>
                  <a:lnTo>
                    <a:pt x="3865" y="25543"/>
                  </a:lnTo>
                  <a:lnTo>
                    <a:pt x="4860" y="25864"/>
                  </a:lnTo>
                  <a:lnTo>
                    <a:pt x="5064" y="26432"/>
                  </a:lnTo>
                  <a:lnTo>
                    <a:pt x="4507" y="27941"/>
                  </a:lnTo>
                  <a:lnTo>
                    <a:pt x="3276" y="26913"/>
                  </a:lnTo>
                  <a:close/>
                  <a:moveTo>
                    <a:pt x="3073" y="27031"/>
                  </a:moveTo>
                  <a:lnTo>
                    <a:pt x="3351" y="28615"/>
                  </a:lnTo>
                  <a:lnTo>
                    <a:pt x="1767" y="28337"/>
                  </a:lnTo>
                  <a:lnTo>
                    <a:pt x="1381" y="27877"/>
                  </a:lnTo>
                  <a:lnTo>
                    <a:pt x="1595" y="26860"/>
                  </a:lnTo>
                  <a:lnTo>
                    <a:pt x="2612" y="26646"/>
                  </a:lnTo>
                  <a:close/>
                  <a:moveTo>
                    <a:pt x="1649" y="28540"/>
                  </a:moveTo>
                  <a:lnTo>
                    <a:pt x="2677" y="29772"/>
                  </a:lnTo>
                  <a:lnTo>
                    <a:pt x="1167" y="30328"/>
                  </a:lnTo>
                  <a:lnTo>
                    <a:pt x="600" y="30125"/>
                  </a:lnTo>
                  <a:lnTo>
                    <a:pt x="279" y="29129"/>
                  </a:lnTo>
                  <a:lnTo>
                    <a:pt x="1049" y="28433"/>
                  </a:lnTo>
                  <a:close/>
                  <a:moveTo>
                    <a:pt x="1167" y="30564"/>
                  </a:moveTo>
                  <a:lnTo>
                    <a:pt x="2677" y="31120"/>
                  </a:lnTo>
                  <a:lnTo>
                    <a:pt x="1649" y="32351"/>
                  </a:lnTo>
                  <a:lnTo>
                    <a:pt x="1049" y="32458"/>
                  </a:lnTo>
                  <a:lnTo>
                    <a:pt x="279" y="31763"/>
                  </a:lnTo>
                  <a:lnTo>
                    <a:pt x="600" y="30767"/>
                  </a:lnTo>
                  <a:close/>
                  <a:moveTo>
                    <a:pt x="1767" y="32555"/>
                  </a:moveTo>
                  <a:lnTo>
                    <a:pt x="3351" y="32276"/>
                  </a:lnTo>
                  <a:lnTo>
                    <a:pt x="3073" y="33861"/>
                  </a:lnTo>
                  <a:lnTo>
                    <a:pt x="2612" y="34246"/>
                  </a:lnTo>
                  <a:lnTo>
                    <a:pt x="1595" y="34032"/>
                  </a:lnTo>
                  <a:lnTo>
                    <a:pt x="1381" y="33015"/>
                  </a:lnTo>
                  <a:close/>
                  <a:moveTo>
                    <a:pt x="3276" y="33979"/>
                  </a:moveTo>
                  <a:lnTo>
                    <a:pt x="4507" y="32951"/>
                  </a:lnTo>
                  <a:lnTo>
                    <a:pt x="5064" y="34460"/>
                  </a:lnTo>
                  <a:lnTo>
                    <a:pt x="4860" y="35028"/>
                  </a:lnTo>
                  <a:lnTo>
                    <a:pt x="3865" y="35349"/>
                  </a:lnTo>
                  <a:lnTo>
                    <a:pt x="3169" y="34578"/>
                  </a:lnTo>
                  <a:close/>
                  <a:moveTo>
                    <a:pt x="5299" y="34460"/>
                  </a:moveTo>
                  <a:lnTo>
                    <a:pt x="5856" y="32951"/>
                  </a:lnTo>
                  <a:lnTo>
                    <a:pt x="7087" y="33979"/>
                  </a:lnTo>
                  <a:lnTo>
                    <a:pt x="7194" y="34578"/>
                  </a:lnTo>
                  <a:lnTo>
                    <a:pt x="6498" y="35349"/>
                  </a:lnTo>
                  <a:lnTo>
                    <a:pt x="5503" y="35028"/>
                  </a:lnTo>
                  <a:close/>
                  <a:moveTo>
                    <a:pt x="7290" y="33861"/>
                  </a:moveTo>
                  <a:lnTo>
                    <a:pt x="7012" y="32276"/>
                  </a:lnTo>
                  <a:lnTo>
                    <a:pt x="8596" y="32555"/>
                  </a:lnTo>
                  <a:lnTo>
                    <a:pt x="8982" y="33015"/>
                  </a:lnTo>
                  <a:lnTo>
                    <a:pt x="8768" y="34032"/>
                  </a:lnTo>
                  <a:lnTo>
                    <a:pt x="7751" y="34246"/>
                  </a:lnTo>
                  <a:close/>
                  <a:moveTo>
                    <a:pt x="8714" y="32351"/>
                  </a:moveTo>
                  <a:lnTo>
                    <a:pt x="7687" y="31120"/>
                  </a:lnTo>
                  <a:lnTo>
                    <a:pt x="9196" y="30564"/>
                  </a:lnTo>
                  <a:lnTo>
                    <a:pt x="9763" y="30767"/>
                  </a:lnTo>
                  <a:lnTo>
                    <a:pt x="10084" y="31763"/>
                  </a:lnTo>
                  <a:lnTo>
                    <a:pt x="9314" y="32458"/>
                  </a:lnTo>
                  <a:close/>
                  <a:moveTo>
                    <a:pt x="9678" y="30499"/>
                  </a:moveTo>
                  <a:lnTo>
                    <a:pt x="9678" y="30510"/>
                  </a:lnTo>
                  <a:lnTo>
                    <a:pt x="9506" y="30446"/>
                  </a:lnTo>
                  <a:lnTo>
                    <a:pt x="9678" y="30382"/>
                  </a:lnTo>
                  <a:lnTo>
                    <a:pt x="9678" y="30392"/>
                  </a:lnTo>
                  <a:lnTo>
                    <a:pt x="9902" y="30307"/>
                  </a:lnTo>
                  <a:lnTo>
                    <a:pt x="9935" y="30285"/>
                  </a:lnTo>
                  <a:lnTo>
                    <a:pt x="9935" y="30285"/>
                  </a:lnTo>
                  <a:lnTo>
                    <a:pt x="11176" y="29814"/>
                  </a:lnTo>
                  <a:lnTo>
                    <a:pt x="12204" y="30446"/>
                  </a:lnTo>
                  <a:lnTo>
                    <a:pt x="11187" y="31078"/>
                  </a:lnTo>
                  <a:lnTo>
                    <a:pt x="9935" y="30606"/>
                  </a:lnTo>
                  <a:lnTo>
                    <a:pt x="9935" y="30606"/>
                  </a:lnTo>
                  <a:lnTo>
                    <a:pt x="9935" y="30596"/>
                  </a:lnTo>
                  <a:close/>
                  <a:moveTo>
                    <a:pt x="10020" y="30874"/>
                  </a:moveTo>
                  <a:lnTo>
                    <a:pt x="10941" y="31217"/>
                  </a:lnTo>
                  <a:lnTo>
                    <a:pt x="10277" y="31623"/>
                  </a:lnTo>
                  <a:close/>
                  <a:moveTo>
                    <a:pt x="10341" y="31838"/>
                  </a:moveTo>
                  <a:lnTo>
                    <a:pt x="11208" y="31313"/>
                  </a:lnTo>
                  <a:lnTo>
                    <a:pt x="12643" y="31859"/>
                  </a:lnTo>
                  <a:lnTo>
                    <a:pt x="12375" y="32683"/>
                  </a:lnTo>
                  <a:lnTo>
                    <a:pt x="11498" y="32929"/>
                  </a:lnTo>
                  <a:lnTo>
                    <a:pt x="10620" y="32683"/>
                  </a:lnTo>
                  <a:close/>
                  <a:moveTo>
                    <a:pt x="12932" y="31752"/>
                  </a:moveTo>
                  <a:lnTo>
                    <a:pt x="13146" y="31377"/>
                  </a:lnTo>
                  <a:lnTo>
                    <a:pt x="12996" y="30799"/>
                  </a:lnTo>
                  <a:lnTo>
                    <a:pt x="13885" y="30564"/>
                  </a:lnTo>
                  <a:lnTo>
                    <a:pt x="15640" y="31024"/>
                  </a:lnTo>
                  <a:lnTo>
                    <a:pt x="14356" y="32309"/>
                  </a:lnTo>
                  <a:lnTo>
                    <a:pt x="13467" y="32555"/>
                  </a:lnTo>
                  <a:lnTo>
                    <a:pt x="13307" y="31977"/>
                  </a:lnTo>
                  <a:close/>
                  <a:moveTo>
                    <a:pt x="14474" y="32512"/>
                  </a:moveTo>
                  <a:lnTo>
                    <a:pt x="16218" y="32041"/>
                  </a:lnTo>
                  <a:lnTo>
                    <a:pt x="15747" y="33786"/>
                  </a:lnTo>
                  <a:lnTo>
                    <a:pt x="15105" y="34439"/>
                  </a:lnTo>
                  <a:lnTo>
                    <a:pt x="14677" y="34021"/>
                  </a:lnTo>
                  <a:lnTo>
                    <a:pt x="14238" y="34021"/>
                  </a:lnTo>
                  <a:lnTo>
                    <a:pt x="14238" y="33582"/>
                  </a:lnTo>
                  <a:lnTo>
                    <a:pt x="13821" y="33154"/>
                  </a:lnTo>
                  <a:close/>
                  <a:moveTo>
                    <a:pt x="15951" y="33904"/>
                  </a:moveTo>
                  <a:lnTo>
                    <a:pt x="17235" y="32619"/>
                  </a:lnTo>
                  <a:lnTo>
                    <a:pt x="17696" y="34375"/>
                  </a:lnTo>
                  <a:lnTo>
                    <a:pt x="17460" y="35263"/>
                  </a:lnTo>
                  <a:lnTo>
                    <a:pt x="16882" y="35113"/>
                  </a:lnTo>
                  <a:lnTo>
                    <a:pt x="16507" y="35327"/>
                  </a:lnTo>
                  <a:lnTo>
                    <a:pt x="16283" y="34953"/>
                  </a:lnTo>
                  <a:lnTo>
                    <a:pt x="15715" y="34792"/>
                  </a:lnTo>
                  <a:close/>
                  <a:moveTo>
                    <a:pt x="17931" y="34375"/>
                  </a:moveTo>
                  <a:lnTo>
                    <a:pt x="18392" y="32619"/>
                  </a:lnTo>
                  <a:lnTo>
                    <a:pt x="19676" y="33904"/>
                  </a:lnTo>
                  <a:lnTo>
                    <a:pt x="19922" y="34792"/>
                  </a:lnTo>
                  <a:lnTo>
                    <a:pt x="19344" y="34953"/>
                  </a:lnTo>
                  <a:lnTo>
                    <a:pt x="19120" y="35327"/>
                  </a:lnTo>
                  <a:lnTo>
                    <a:pt x="18745" y="35113"/>
                  </a:lnTo>
                  <a:lnTo>
                    <a:pt x="18167" y="35263"/>
                  </a:lnTo>
                  <a:close/>
                  <a:moveTo>
                    <a:pt x="19880" y="33786"/>
                  </a:moveTo>
                  <a:lnTo>
                    <a:pt x="19409" y="32041"/>
                  </a:lnTo>
                  <a:lnTo>
                    <a:pt x="21164" y="32512"/>
                  </a:lnTo>
                  <a:lnTo>
                    <a:pt x="21806" y="33154"/>
                  </a:lnTo>
                  <a:lnTo>
                    <a:pt x="21389" y="33582"/>
                  </a:lnTo>
                  <a:lnTo>
                    <a:pt x="21389" y="34021"/>
                  </a:lnTo>
                  <a:lnTo>
                    <a:pt x="20950" y="34021"/>
                  </a:lnTo>
                  <a:lnTo>
                    <a:pt x="20522" y="34439"/>
                  </a:lnTo>
                  <a:lnTo>
                    <a:pt x="19880" y="33786"/>
                  </a:lnTo>
                  <a:close/>
                  <a:moveTo>
                    <a:pt x="21271" y="32309"/>
                  </a:moveTo>
                  <a:lnTo>
                    <a:pt x="19987" y="31024"/>
                  </a:lnTo>
                  <a:lnTo>
                    <a:pt x="21742" y="30564"/>
                  </a:lnTo>
                  <a:lnTo>
                    <a:pt x="22631" y="30799"/>
                  </a:lnTo>
                  <a:lnTo>
                    <a:pt x="22481" y="31377"/>
                  </a:lnTo>
                  <a:lnTo>
                    <a:pt x="22695" y="31752"/>
                  </a:lnTo>
                  <a:lnTo>
                    <a:pt x="22320" y="31977"/>
                  </a:lnTo>
                  <a:lnTo>
                    <a:pt x="22160" y="32555"/>
                  </a:lnTo>
                  <a:close/>
                  <a:moveTo>
                    <a:pt x="22984" y="31859"/>
                  </a:moveTo>
                  <a:lnTo>
                    <a:pt x="24419" y="31313"/>
                  </a:lnTo>
                  <a:lnTo>
                    <a:pt x="25286" y="31838"/>
                  </a:lnTo>
                  <a:lnTo>
                    <a:pt x="25007" y="32683"/>
                  </a:lnTo>
                  <a:lnTo>
                    <a:pt x="24129" y="32929"/>
                  </a:lnTo>
                  <a:lnTo>
                    <a:pt x="23252" y="32683"/>
                  </a:lnTo>
                  <a:close/>
                  <a:moveTo>
                    <a:pt x="25350" y="31623"/>
                  </a:moveTo>
                  <a:lnTo>
                    <a:pt x="24686" y="31217"/>
                  </a:lnTo>
                  <a:lnTo>
                    <a:pt x="25607" y="30874"/>
                  </a:lnTo>
                  <a:close/>
                  <a:moveTo>
                    <a:pt x="25949" y="30510"/>
                  </a:moveTo>
                  <a:lnTo>
                    <a:pt x="25960" y="30499"/>
                  </a:lnTo>
                  <a:lnTo>
                    <a:pt x="25703" y="30596"/>
                  </a:lnTo>
                  <a:lnTo>
                    <a:pt x="25692" y="30606"/>
                  </a:lnTo>
                  <a:lnTo>
                    <a:pt x="25692" y="30606"/>
                  </a:lnTo>
                  <a:lnTo>
                    <a:pt x="24451" y="31078"/>
                  </a:lnTo>
                  <a:lnTo>
                    <a:pt x="23423" y="30446"/>
                  </a:lnTo>
                  <a:lnTo>
                    <a:pt x="24451" y="29814"/>
                  </a:lnTo>
                  <a:lnTo>
                    <a:pt x="25692" y="30285"/>
                  </a:lnTo>
                  <a:lnTo>
                    <a:pt x="25692" y="30285"/>
                  </a:lnTo>
                  <a:lnTo>
                    <a:pt x="25789" y="30328"/>
                  </a:lnTo>
                  <a:lnTo>
                    <a:pt x="25960" y="30392"/>
                  </a:lnTo>
                  <a:lnTo>
                    <a:pt x="25960" y="30382"/>
                  </a:lnTo>
                  <a:lnTo>
                    <a:pt x="26121" y="30446"/>
                  </a:lnTo>
                  <a:lnTo>
                    <a:pt x="25960" y="30510"/>
                  </a:lnTo>
                  <a:close/>
                  <a:moveTo>
                    <a:pt x="25543" y="31763"/>
                  </a:moveTo>
                  <a:lnTo>
                    <a:pt x="25864" y="30767"/>
                  </a:lnTo>
                  <a:lnTo>
                    <a:pt x="26431" y="30564"/>
                  </a:lnTo>
                  <a:lnTo>
                    <a:pt x="27940" y="31120"/>
                  </a:lnTo>
                  <a:lnTo>
                    <a:pt x="26913" y="32351"/>
                  </a:lnTo>
                  <a:lnTo>
                    <a:pt x="26313" y="32458"/>
                  </a:lnTo>
                  <a:close/>
                  <a:moveTo>
                    <a:pt x="27031" y="32555"/>
                  </a:moveTo>
                  <a:lnTo>
                    <a:pt x="28615" y="32276"/>
                  </a:lnTo>
                  <a:lnTo>
                    <a:pt x="28337" y="33861"/>
                  </a:lnTo>
                  <a:lnTo>
                    <a:pt x="27876" y="34246"/>
                  </a:lnTo>
                  <a:lnTo>
                    <a:pt x="26859" y="34032"/>
                  </a:lnTo>
                  <a:lnTo>
                    <a:pt x="26645" y="33015"/>
                  </a:lnTo>
                  <a:close/>
                  <a:moveTo>
                    <a:pt x="28540" y="33979"/>
                  </a:moveTo>
                  <a:lnTo>
                    <a:pt x="29771" y="32951"/>
                  </a:lnTo>
                  <a:lnTo>
                    <a:pt x="30328" y="34460"/>
                  </a:lnTo>
                  <a:lnTo>
                    <a:pt x="30124" y="35028"/>
                  </a:lnTo>
                  <a:lnTo>
                    <a:pt x="29129" y="35349"/>
                  </a:lnTo>
                  <a:lnTo>
                    <a:pt x="28444" y="34578"/>
                  </a:lnTo>
                  <a:close/>
                  <a:moveTo>
                    <a:pt x="30563" y="34460"/>
                  </a:moveTo>
                  <a:lnTo>
                    <a:pt x="31120" y="32951"/>
                  </a:lnTo>
                  <a:lnTo>
                    <a:pt x="32351" y="33979"/>
                  </a:lnTo>
                  <a:lnTo>
                    <a:pt x="32458" y="34578"/>
                  </a:lnTo>
                  <a:lnTo>
                    <a:pt x="31762" y="35349"/>
                  </a:lnTo>
                  <a:lnTo>
                    <a:pt x="30777" y="35028"/>
                  </a:lnTo>
                  <a:close/>
                  <a:moveTo>
                    <a:pt x="32554" y="33861"/>
                  </a:moveTo>
                  <a:lnTo>
                    <a:pt x="32276" y="32276"/>
                  </a:lnTo>
                  <a:lnTo>
                    <a:pt x="33860" y="32555"/>
                  </a:lnTo>
                  <a:lnTo>
                    <a:pt x="34246" y="33015"/>
                  </a:lnTo>
                  <a:lnTo>
                    <a:pt x="34032" y="34032"/>
                  </a:lnTo>
                  <a:lnTo>
                    <a:pt x="33015" y="34246"/>
                  </a:lnTo>
                  <a:close/>
                  <a:moveTo>
                    <a:pt x="33978" y="32351"/>
                  </a:moveTo>
                  <a:lnTo>
                    <a:pt x="32950" y="31120"/>
                  </a:lnTo>
                  <a:lnTo>
                    <a:pt x="34460" y="30564"/>
                  </a:lnTo>
                  <a:lnTo>
                    <a:pt x="35027" y="30767"/>
                  </a:lnTo>
                  <a:lnTo>
                    <a:pt x="35348" y="31763"/>
                  </a:lnTo>
                  <a:lnTo>
                    <a:pt x="34578" y="32458"/>
                  </a:lnTo>
                  <a:close/>
                  <a:moveTo>
                    <a:pt x="34942" y="30499"/>
                  </a:moveTo>
                  <a:lnTo>
                    <a:pt x="34942" y="30510"/>
                  </a:lnTo>
                  <a:lnTo>
                    <a:pt x="34781" y="30446"/>
                  </a:lnTo>
                  <a:lnTo>
                    <a:pt x="34942" y="30382"/>
                  </a:lnTo>
                  <a:lnTo>
                    <a:pt x="34942" y="30392"/>
                  </a:lnTo>
                  <a:lnTo>
                    <a:pt x="35166" y="30307"/>
                  </a:lnTo>
                  <a:lnTo>
                    <a:pt x="35199" y="30285"/>
                  </a:lnTo>
                  <a:lnTo>
                    <a:pt x="35199" y="30285"/>
                  </a:lnTo>
                  <a:lnTo>
                    <a:pt x="36451" y="29814"/>
                  </a:lnTo>
                  <a:lnTo>
                    <a:pt x="37468" y="30446"/>
                  </a:lnTo>
                  <a:lnTo>
                    <a:pt x="36451" y="31078"/>
                  </a:lnTo>
                  <a:lnTo>
                    <a:pt x="35199" y="30606"/>
                  </a:lnTo>
                  <a:lnTo>
                    <a:pt x="35199" y="30606"/>
                  </a:lnTo>
                  <a:lnTo>
                    <a:pt x="35199" y="30596"/>
                  </a:lnTo>
                  <a:close/>
                  <a:moveTo>
                    <a:pt x="35295" y="30874"/>
                  </a:moveTo>
                  <a:lnTo>
                    <a:pt x="36215" y="31217"/>
                  </a:lnTo>
                  <a:lnTo>
                    <a:pt x="35541" y="31623"/>
                  </a:lnTo>
                  <a:close/>
                  <a:moveTo>
                    <a:pt x="35605" y="31838"/>
                  </a:moveTo>
                  <a:lnTo>
                    <a:pt x="36472" y="31313"/>
                  </a:lnTo>
                  <a:lnTo>
                    <a:pt x="37907" y="31859"/>
                  </a:lnTo>
                  <a:lnTo>
                    <a:pt x="37639" y="32683"/>
                  </a:lnTo>
                  <a:lnTo>
                    <a:pt x="36761" y="32929"/>
                  </a:lnTo>
                  <a:lnTo>
                    <a:pt x="35884" y="32683"/>
                  </a:lnTo>
                  <a:close/>
                  <a:moveTo>
                    <a:pt x="38196" y="31752"/>
                  </a:moveTo>
                  <a:lnTo>
                    <a:pt x="38421" y="31377"/>
                  </a:lnTo>
                  <a:lnTo>
                    <a:pt x="38260" y="30799"/>
                  </a:lnTo>
                  <a:lnTo>
                    <a:pt x="39149" y="30564"/>
                  </a:lnTo>
                  <a:lnTo>
                    <a:pt x="40904" y="31024"/>
                  </a:lnTo>
                  <a:lnTo>
                    <a:pt x="39620" y="32309"/>
                  </a:lnTo>
                  <a:lnTo>
                    <a:pt x="38731" y="32555"/>
                  </a:lnTo>
                  <a:lnTo>
                    <a:pt x="38581" y="31977"/>
                  </a:lnTo>
                  <a:close/>
                  <a:moveTo>
                    <a:pt x="39737" y="32512"/>
                  </a:moveTo>
                  <a:lnTo>
                    <a:pt x="41482" y="32041"/>
                  </a:lnTo>
                  <a:lnTo>
                    <a:pt x="41022" y="33786"/>
                  </a:lnTo>
                  <a:lnTo>
                    <a:pt x="40369" y="34439"/>
                  </a:lnTo>
                  <a:lnTo>
                    <a:pt x="39941" y="34021"/>
                  </a:lnTo>
                  <a:lnTo>
                    <a:pt x="39502" y="34021"/>
                  </a:lnTo>
                  <a:lnTo>
                    <a:pt x="39502" y="33582"/>
                  </a:lnTo>
                  <a:lnTo>
                    <a:pt x="39084" y="33154"/>
                  </a:lnTo>
                  <a:close/>
                  <a:moveTo>
                    <a:pt x="41215" y="33904"/>
                  </a:moveTo>
                  <a:lnTo>
                    <a:pt x="42499" y="32619"/>
                  </a:lnTo>
                  <a:lnTo>
                    <a:pt x="42970" y="34375"/>
                  </a:lnTo>
                  <a:lnTo>
                    <a:pt x="42724" y="35263"/>
                  </a:lnTo>
                  <a:lnTo>
                    <a:pt x="42146" y="35113"/>
                  </a:lnTo>
                  <a:lnTo>
                    <a:pt x="41771" y="35327"/>
                  </a:lnTo>
                  <a:lnTo>
                    <a:pt x="41557" y="34953"/>
                  </a:lnTo>
                  <a:lnTo>
                    <a:pt x="40979" y="34792"/>
                  </a:lnTo>
                  <a:close/>
                  <a:moveTo>
                    <a:pt x="43195" y="34375"/>
                  </a:moveTo>
                  <a:lnTo>
                    <a:pt x="43666" y="32619"/>
                  </a:lnTo>
                  <a:lnTo>
                    <a:pt x="44940" y="33904"/>
                  </a:lnTo>
                  <a:lnTo>
                    <a:pt x="45186" y="34792"/>
                  </a:lnTo>
                  <a:lnTo>
                    <a:pt x="44608" y="34953"/>
                  </a:lnTo>
                  <a:lnTo>
                    <a:pt x="44383" y="35327"/>
                  </a:lnTo>
                  <a:lnTo>
                    <a:pt x="44009" y="35113"/>
                  </a:lnTo>
                  <a:lnTo>
                    <a:pt x="43431" y="35263"/>
                  </a:lnTo>
                  <a:close/>
                  <a:moveTo>
                    <a:pt x="45143" y="33786"/>
                  </a:moveTo>
                  <a:lnTo>
                    <a:pt x="44672" y="32041"/>
                  </a:lnTo>
                  <a:lnTo>
                    <a:pt x="46428" y="32512"/>
                  </a:lnTo>
                  <a:lnTo>
                    <a:pt x="47070" y="33154"/>
                  </a:lnTo>
                  <a:lnTo>
                    <a:pt x="46653" y="33582"/>
                  </a:lnTo>
                  <a:lnTo>
                    <a:pt x="46653" y="34021"/>
                  </a:lnTo>
                  <a:lnTo>
                    <a:pt x="46214" y="34021"/>
                  </a:lnTo>
                  <a:lnTo>
                    <a:pt x="45797" y="34439"/>
                  </a:lnTo>
                  <a:lnTo>
                    <a:pt x="45143" y="33786"/>
                  </a:lnTo>
                  <a:close/>
                  <a:moveTo>
                    <a:pt x="46535" y="32309"/>
                  </a:moveTo>
                  <a:lnTo>
                    <a:pt x="45251" y="31024"/>
                  </a:lnTo>
                  <a:lnTo>
                    <a:pt x="47006" y="30564"/>
                  </a:lnTo>
                  <a:lnTo>
                    <a:pt x="47895" y="30799"/>
                  </a:lnTo>
                  <a:lnTo>
                    <a:pt x="47745" y="31377"/>
                  </a:lnTo>
                  <a:lnTo>
                    <a:pt x="47959" y="31752"/>
                  </a:lnTo>
                  <a:lnTo>
                    <a:pt x="47584" y="31977"/>
                  </a:lnTo>
                  <a:lnTo>
                    <a:pt x="47424" y="32555"/>
                  </a:lnTo>
                  <a:close/>
                  <a:moveTo>
                    <a:pt x="48248" y="31859"/>
                  </a:moveTo>
                  <a:lnTo>
                    <a:pt x="49693" y="31313"/>
                  </a:lnTo>
                  <a:lnTo>
                    <a:pt x="50550" y="31838"/>
                  </a:lnTo>
                  <a:lnTo>
                    <a:pt x="50271" y="32683"/>
                  </a:lnTo>
                  <a:lnTo>
                    <a:pt x="49393" y="32929"/>
                  </a:lnTo>
                  <a:lnTo>
                    <a:pt x="48516" y="32683"/>
                  </a:lnTo>
                  <a:close/>
                  <a:moveTo>
                    <a:pt x="50624" y="31623"/>
                  </a:moveTo>
                  <a:lnTo>
                    <a:pt x="49950" y="31217"/>
                  </a:lnTo>
                  <a:lnTo>
                    <a:pt x="50871" y="30874"/>
                  </a:lnTo>
                  <a:close/>
                  <a:moveTo>
                    <a:pt x="51213" y="30510"/>
                  </a:moveTo>
                  <a:lnTo>
                    <a:pt x="51224" y="30499"/>
                  </a:lnTo>
                  <a:lnTo>
                    <a:pt x="50967" y="30596"/>
                  </a:lnTo>
                  <a:lnTo>
                    <a:pt x="50956" y="30606"/>
                  </a:lnTo>
                  <a:lnTo>
                    <a:pt x="50956" y="30606"/>
                  </a:lnTo>
                  <a:lnTo>
                    <a:pt x="49715" y="31078"/>
                  </a:lnTo>
                  <a:lnTo>
                    <a:pt x="48687" y="30446"/>
                  </a:lnTo>
                  <a:lnTo>
                    <a:pt x="49715" y="29814"/>
                  </a:lnTo>
                  <a:lnTo>
                    <a:pt x="50956" y="30285"/>
                  </a:lnTo>
                  <a:lnTo>
                    <a:pt x="50956" y="30285"/>
                  </a:lnTo>
                  <a:lnTo>
                    <a:pt x="50988" y="30307"/>
                  </a:lnTo>
                  <a:lnTo>
                    <a:pt x="51224" y="30392"/>
                  </a:lnTo>
                  <a:lnTo>
                    <a:pt x="51213" y="30382"/>
                  </a:lnTo>
                  <a:lnTo>
                    <a:pt x="51385" y="30446"/>
                  </a:lnTo>
                  <a:lnTo>
                    <a:pt x="51213" y="30510"/>
                  </a:lnTo>
                  <a:close/>
                  <a:moveTo>
                    <a:pt x="50806" y="31763"/>
                  </a:moveTo>
                  <a:lnTo>
                    <a:pt x="51128" y="30767"/>
                  </a:lnTo>
                  <a:lnTo>
                    <a:pt x="51695" y="30564"/>
                  </a:lnTo>
                  <a:lnTo>
                    <a:pt x="53204" y="31120"/>
                  </a:lnTo>
                  <a:lnTo>
                    <a:pt x="52177" y="32351"/>
                  </a:lnTo>
                  <a:lnTo>
                    <a:pt x="51577" y="32458"/>
                  </a:lnTo>
                  <a:close/>
                  <a:moveTo>
                    <a:pt x="52294" y="32555"/>
                  </a:moveTo>
                  <a:lnTo>
                    <a:pt x="53879" y="32276"/>
                  </a:lnTo>
                  <a:lnTo>
                    <a:pt x="53600" y="33861"/>
                  </a:lnTo>
                  <a:lnTo>
                    <a:pt x="53140" y="34246"/>
                  </a:lnTo>
                  <a:lnTo>
                    <a:pt x="52123" y="34032"/>
                  </a:lnTo>
                  <a:lnTo>
                    <a:pt x="51909" y="33015"/>
                  </a:lnTo>
                  <a:close/>
                  <a:moveTo>
                    <a:pt x="53804" y="33979"/>
                  </a:moveTo>
                  <a:lnTo>
                    <a:pt x="55046" y="32951"/>
                  </a:lnTo>
                  <a:lnTo>
                    <a:pt x="55592" y="34460"/>
                  </a:lnTo>
                  <a:lnTo>
                    <a:pt x="55388" y="35028"/>
                  </a:lnTo>
                  <a:lnTo>
                    <a:pt x="54403" y="35349"/>
                  </a:lnTo>
                  <a:lnTo>
                    <a:pt x="53708" y="34578"/>
                  </a:lnTo>
                  <a:close/>
                  <a:moveTo>
                    <a:pt x="55827" y="34460"/>
                  </a:moveTo>
                  <a:lnTo>
                    <a:pt x="56384" y="32951"/>
                  </a:lnTo>
                  <a:lnTo>
                    <a:pt x="57615" y="33979"/>
                  </a:lnTo>
                  <a:lnTo>
                    <a:pt x="57722" y="34578"/>
                  </a:lnTo>
                  <a:lnTo>
                    <a:pt x="57026" y="35349"/>
                  </a:lnTo>
                  <a:lnTo>
                    <a:pt x="56041" y="35028"/>
                  </a:lnTo>
                  <a:close/>
                  <a:moveTo>
                    <a:pt x="57818" y="33861"/>
                  </a:moveTo>
                  <a:lnTo>
                    <a:pt x="57551" y="32276"/>
                  </a:lnTo>
                  <a:lnTo>
                    <a:pt x="59124" y="32555"/>
                  </a:lnTo>
                  <a:lnTo>
                    <a:pt x="59520" y="33015"/>
                  </a:lnTo>
                  <a:lnTo>
                    <a:pt x="59306" y="34032"/>
                  </a:lnTo>
                  <a:lnTo>
                    <a:pt x="58289" y="34246"/>
                  </a:lnTo>
                  <a:close/>
                  <a:moveTo>
                    <a:pt x="59242" y="32351"/>
                  </a:moveTo>
                  <a:lnTo>
                    <a:pt x="58214" y="31120"/>
                  </a:lnTo>
                  <a:lnTo>
                    <a:pt x="59724" y="30564"/>
                  </a:lnTo>
                  <a:lnTo>
                    <a:pt x="60291" y="30767"/>
                  </a:lnTo>
                  <a:lnTo>
                    <a:pt x="60612" y="31763"/>
                  </a:lnTo>
                  <a:lnTo>
                    <a:pt x="59842" y="32458"/>
                  </a:lnTo>
                  <a:close/>
                  <a:moveTo>
                    <a:pt x="59724" y="30328"/>
                  </a:moveTo>
                  <a:lnTo>
                    <a:pt x="58214" y="29772"/>
                  </a:lnTo>
                  <a:lnTo>
                    <a:pt x="59242" y="28540"/>
                  </a:lnTo>
                  <a:lnTo>
                    <a:pt x="59842" y="28433"/>
                  </a:lnTo>
                  <a:lnTo>
                    <a:pt x="60612" y="29129"/>
                  </a:lnTo>
                  <a:lnTo>
                    <a:pt x="60291" y="30125"/>
                  </a:lnTo>
                  <a:close/>
                  <a:moveTo>
                    <a:pt x="59124" y="28337"/>
                  </a:moveTo>
                  <a:lnTo>
                    <a:pt x="57551" y="28615"/>
                  </a:lnTo>
                  <a:lnTo>
                    <a:pt x="57818" y="27031"/>
                  </a:lnTo>
                  <a:lnTo>
                    <a:pt x="58289" y="26646"/>
                  </a:lnTo>
                  <a:lnTo>
                    <a:pt x="59306" y="26860"/>
                  </a:lnTo>
                  <a:lnTo>
                    <a:pt x="59520" y="27877"/>
                  </a:lnTo>
                  <a:close/>
                  <a:moveTo>
                    <a:pt x="57615" y="26913"/>
                  </a:moveTo>
                  <a:lnTo>
                    <a:pt x="56384" y="27941"/>
                  </a:lnTo>
                  <a:lnTo>
                    <a:pt x="55827" y="26432"/>
                  </a:lnTo>
                  <a:lnTo>
                    <a:pt x="56041" y="25864"/>
                  </a:lnTo>
                  <a:lnTo>
                    <a:pt x="57026" y="25543"/>
                  </a:lnTo>
                  <a:lnTo>
                    <a:pt x="57722" y="26314"/>
                  </a:lnTo>
                  <a:close/>
                  <a:moveTo>
                    <a:pt x="55774" y="25950"/>
                  </a:moveTo>
                  <a:lnTo>
                    <a:pt x="55774" y="25950"/>
                  </a:lnTo>
                  <a:lnTo>
                    <a:pt x="55709" y="26121"/>
                  </a:lnTo>
                  <a:lnTo>
                    <a:pt x="55656" y="25950"/>
                  </a:lnTo>
                  <a:lnTo>
                    <a:pt x="55656" y="25950"/>
                  </a:lnTo>
                  <a:lnTo>
                    <a:pt x="55570" y="25736"/>
                  </a:lnTo>
                  <a:lnTo>
                    <a:pt x="55560" y="25693"/>
                  </a:lnTo>
                  <a:lnTo>
                    <a:pt x="55560" y="25693"/>
                  </a:lnTo>
                  <a:lnTo>
                    <a:pt x="55088" y="24451"/>
                  </a:lnTo>
                  <a:lnTo>
                    <a:pt x="55709" y="23423"/>
                  </a:lnTo>
                  <a:lnTo>
                    <a:pt x="56341" y="24451"/>
                  </a:lnTo>
                  <a:lnTo>
                    <a:pt x="55870" y="25693"/>
                  </a:lnTo>
                  <a:lnTo>
                    <a:pt x="55870" y="25693"/>
                  </a:lnTo>
                  <a:lnTo>
                    <a:pt x="55849" y="25736"/>
                  </a:lnTo>
                  <a:lnTo>
                    <a:pt x="55774" y="25950"/>
                  </a:lnTo>
                  <a:close/>
                  <a:moveTo>
                    <a:pt x="56138" y="25607"/>
                  </a:moveTo>
                  <a:lnTo>
                    <a:pt x="56480" y="24687"/>
                  </a:lnTo>
                  <a:lnTo>
                    <a:pt x="56898" y="25350"/>
                  </a:lnTo>
                  <a:lnTo>
                    <a:pt x="56352" y="25532"/>
                  </a:lnTo>
                  <a:close/>
                  <a:moveTo>
                    <a:pt x="57957" y="25008"/>
                  </a:moveTo>
                  <a:lnTo>
                    <a:pt x="57112" y="25286"/>
                  </a:lnTo>
                  <a:lnTo>
                    <a:pt x="56576" y="24419"/>
                  </a:lnTo>
                  <a:lnTo>
                    <a:pt x="57122" y="22985"/>
                  </a:lnTo>
                  <a:lnTo>
                    <a:pt x="57957" y="23252"/>
                  </a:lnTo>
                  <a:lnTo>
                    <a:pt x="58193" y="24130"/>
                  </a:lnTo>
                  <a:close/>
                  <a:moveTo>
                    <a:pt x="57240" y="22321"/>
                  </a:moveTo>
                  <a:lnTo>
                    <a:pt x="57015" y="22695"/>
                  </a:lnTo>
                  <a:lnTo>
                    <a:pt x="56641" y="22471"/>
                  </a:lnTo>
                  <a:lnTo>
                    <a:pt x="56063" y="22631"/>
                  </a:lnTo>
                  <a:lnTo>
                    <a:pt x="55827" y="21743"/>
                  </a:lnTo>
                  <a:lnTo>
                    <a:pt x="56298" y="19987"/>
                  </a:lnTo>
                  <a:lnTo>
                    <a:pt x="57583" y="21272"/>
                  </a:lnTo>
                  <a:lnTo>
                    <a:pt x="57818" y="22160"/>
                  </a:lnTo>
                  <a:close/>
                  <a:moveTo>
                    <a:pt x="57775" y="21154"/>
                  </a:moveTo>
                  <a:lnTo>
                    <a:pt x="57304" y="19409"/>
                  </a:lnTo>
                  <a:lnTo>
                    <a:pt x="57304" y="19409"/>
                  </a:lnTo>
                  <a:lnTo>
                    <a:pt x="59060" y="19880"/>
                  </a:lnTo>
                  <a:lnTo>
                    <a:pt x="59713" y="20522"/>
                  </a:lnTo>
                  <a:lnTo>
                    <a:pt x="59285" y="20951"/>
                  </a:lnTo>
                  <a:lnTo>
                    <a:pt x="59285" y="21389"/>
                  </a:lnTo>
                  <a:lnTo>
                    <a:pt x="58846" y="21389"/>
                  </a:lnTo>
                  <a:lnTo>
                    <a:pt x="58428" y="21807"/>
                  </a:lnTo>
                  <a:lnTo>
                    <a:pt x="57775" y="21154"/>
                  </a:lnTo>
                  <a:close/>
                  <a:moveTo>
                    <a:pt x="59167" y="19677"/>
                  </a:moveTo>
                  <a:lnTo>
                    <a:pt x="57893" y="18392"/>
                  </a:lnTo>
                  <a:lnTo>
                    <a:pt x="59638" y="17932"/>
                  </a:lnTo>
                  <a:lnTo>
                    <a:pt x="60527" y="18167"/>
                  </a:lnTo>
                  <a:lnTo>
                    <a:pt x="60377" y="18745"/>
                  </a:lnTo>
                  <a:lnTo>
                    <a:pt x="60591" y="19120"/>
                  </a:lnTo>
                  <a:lnTo>
                    <a:pt x="60216" y="19345"/>
                  </a:lnTo>
                  <a:lnTo>
                    <a:pt x="60056" y="19912"/>
                  </a:lnTo>
                  <a:close/>
                  <a:moveTo>
                    <a:pt x="59638" y="17696"/>
                  </a:moveTo>
                  <a:lnTo>
                    <a:pt x="57883" y="17225"/>
                  </a:lnTo>
                  <a:lnTo>
                    <a:pt x="59167" y="15951"/>
                  </a:lnTo>
                  <a:lnTo>
                    <a:pt x="60056" y="15705"/>
                  </a:lnTo>
                  <a:lnTo>
                    <a:pt x="60216" y="16283"/>
                  </a:lnTo>
                  <a:lnTo>
                    <a:pt x="60591" y="16508"/>
                  </a:lnTo>
                  <a:lnTo>
                    <a:pt x="60377" y="16883"/>
                  </a:lnTo>
                  <a:lnTo>
                    <a:pt x="60527" y="17461"/>
                  </a:lnTo>
                  <a:close/>
                  <a:moveTo>
                    <a:pt x="59060" y="15748"/>
                  </a:moveTo>
                  <a:lnTo>
                    <a:pt x="57304" y="16219"/>
                  </a:lnTo>
                  <a:lnTo>
                    <a:pt x="57775" y="14463"/>
                  </a:lnTo>
                  <a:lnTo>
                    <a:pt x="58428" y="13821"/>
                  </a:lnTo>
                  <a:lnTo>
                    <a:pt x="58846" y="14239"/>
                  </a:lnTo>
                  <a:lnTo>
                    <a:pt x="59285" y="14239"/>
                  </a:lnTo>
                  <a:lnTo>
                    <a:pt x="59285" y="14677"/>
                  </a:lnTo>
                  <a:lnTo>
                    <a:pt x="59713" y="15095"/>
                  </a:lnTo>
                  <a:close/>
                  <a:moveTo>
                    <a:pt x="57583" y="14356"/>
                  </a:moveTo>
                  <a:lnTo>
                    <a:pt x="56298" y="15641"/>
                  </a:lnTo>
                  <a:lnTo>
                    <a:pt x="55827" y="13885"/>
                  </a:lnTo>
                  <a:lnTo>
                    <a:pt x="56063" y="12997"/>
                  </a:lnTo>
                  <a:lnTo>
                    <a:pt x="56641" y="13147"/>
                  </a:lnTo>
                  <a:lnTo>
                    <a:pt x="57015" y="12933"/>
                  </a:lnTo>
                  <a:lnTo>
                    <a:pt x="57240" y="13307"/>
                  </a:lnTo>
                  <a:lnTo>
                    <a:pt x="57818" y="13468"/>
                  </a:lnTo>
                  <a:close/>
                  <a:moveTo>
                    <a:pt x="57957" y="12376"/>
                  </a:moveTo>
                  <a:lnTo>
                    <a:pt x="57122" y="12643"/>
                  </a:lnTo>
                  <a:lnTo>
                    <a:pt x="56576" y="11198"/>
                  </a:lnTo>
                  <a:lnTo>
                    <a:pt x="57112" y="10342"/>
                  </a:lnTo>
                  <a:lnTo>
                    <a:pt x="57957" y="10620"/>
                  </a:lnTo>
                  <a:lnTo>
                    <a:pt x="58193" y="11498"/>
                  </a:lnTo>
                  <a:close/>
                  <a:moveTo>
                    <a:pt x="56898" y="10278"/>
                  </a:moveTo>
                  <a:lnTo>
                    <a:pt x="56480" y="10941"/>
                  </a:lnTo>
                  <a:lnTo>
                    <a:pt x="56138" y="10021"/>
                  </a:lnTo>
                  <a:close/>
                  <a:moveTo>
                    <a:pt x="55774" y="9678"/>
                  </a:moveTo>
                  <a:lnTo>
                    <a:pt x="55774" y="9678"/>
                  </a:lnTo>
                  <a:lnTo>
                    <a:pt x="56341" y="11177"/>
                  </a:lnTo>
                  <a:lnTo>
                    <a:pt x="55709" y="12205"/>
                  </a:lnTo>
                  <a:lnTo>
                    <a:pt x="55088" y="11177"/>
                  </a:lnTo>
                  <a:lnTo>
                    <a:pt x="55560" y="9935"/>
                  </a:lnTo>
                  <a:lnTo>
                    <a:pt x="55560" y="9935"/>
                  </a:lnTo>
                  <a:lnTo>
                    <a:pt x="55581" y="9860"/>
                  </a:lnTo>
                  <a:lnTo>
                    <a:pt x="55656" y="9678"/>
                  </a:lnTo>
                  <a:lnTo>
                    <a:pt x="55656" y="9678"/>
                  </a:lnTo>
                  <a:lnTo>
                    <a:pt x="55709" y="9507"/>
                  </a:lnTo>
                  <a:lnTo>
                    <a:pt x="55774" y="9678"/>
                  </a:lnTo>
                  <a:close/>
                  <a:moveTo>
                    <a:pt x="57722" y="9314"/>
                  </a:moveTo>
                  <a:lnTo>
                    <a:pt x="57026" y="10085"/>
                  </a:lnTo>
                  <a:lnTo>
                    <a:pt x="56041" y="9764"/>
                  </a:lnTo>
                  <a:lnTo>
                    <a:pt x="55827" y="9196"/>
                  </a:lnTo>
                  <a:lnTo>
                    <a:pt x="56384" y="7687"/>
                  </a:lnTo>
                  <a:lnTo>
                    <a:pt x="57615" y="8715"/>
                  </a:lnTo>
                  <a:close/>
                  <a:moveTo>
                    <a:pt x="58910" y="7023"/>
                  </a:moveTo>
                  <a:lnTo>
                    <a:pt x="57508" y="6788"/>
                  </a:lnTo>
                  <a:lnTo>
                    <a:pt x="57508" y="6788"/>
                  </a:lnTo>
                  <a:lnTo>
                    <a:pt x="57401" y="6156"/>
                  </a:lnTo>
                  <a:lnTo>
                    <a:pt x="58000" y="5931"/>
                  </a:lnTo>
                  <a:lnTo>
                    <a:pt x="58000" y="5931"/>
                  </a:lnTo>
                  <a:lnTo>
                    <a:pt x="58910" y="7023"/>
                  </a:lnTo>
                  <a:close/>
                  <a:moveTo>
                    <a:pt x="57508" y="3576"/>
                  </a:moveTo>
                  <a:lnTo>
                    <a:pt x="58910" y="3330"/>
                  </a:lnTo>
                  <a:lnTo>
                    <a:pt x="58000" y="4433"/>
                  </a:lnTo>
                  <a:lnTo>
                    <a:pt x="57401" y="4208"/>
                  </a:lnTo>
                  <a:close/>
                  <a:moveTo>
                    <a:pt x="56469" y="2891"/>
                  </a:moveTo>
                  <a:lnTo>
                    <a:pt x="57561" y="1981"/>
                  </a:lnTo>
                  <a:lnTo>
                    <a:pt x="57315" y="3384"/>
                  </a:lnTo>
                  <a:lnTo>
                    <a:pt x="56684" y="3491"/>
                  </a:lnTo>
                  <a:close/>
                  <a:moveTo>
                    <a:pt x="55217" y="2827"/>
                  </a:moveTo>
                  <a:lnTo>
                    <a:pt x="55709" y="1489"/>
                  </a:lnTo>
                  <a:lnTo>
                    <a:pt x="56202" y="2827"/>
                  </a:lnTo>
                  <a:lnTo>
                    <a:pt x="55709" y="3234"/>
                  </a:lnTo>
                  <a:close/>
                  <a:moveTo>
                    <a:pt x="54104" y="3384"/>
                  </a:moveTo>
                  <a:lnTo>
                    <a:pt x="53868" y="1981"/>
                  </a:lnTo>
                  <a:lnTo>
                    <a:pt x="54960" y="2891"/>
                  </a:lnTo>
                  <a:lnTo>
                    <a:pt x="54853" y="3191"/>
                  </a:lnTo>
                  <a:lnTo>
                    <a:pt x="54735" y="3491"/>
                  </a:lnTo>
                  <a:lnTo>
                    <a:pt x="54232" y="3405"/>
                  </a:lnTo>
                  <a:close/>
                  <a:moveTo>
                    <a:pt x="52016" y="5182"/>
                  </a:moveTo>
                  <a:lnTo>
                    <a:pt x="53354" y="4690"/>
                  </a:lnTo>
                  <a:lnTo>
                    <a:pt x="53772" y="5182"/>
                  </a:lnTo>
                  <a:lnTo>
                    <a:pt x="53354" y="5675"/>
                  </a:lnTo>
                  <a:close/>
                  <a:moveTo>
                    <a:pt x="51128" y="5503"/>
                  </a:moveTo>
                  <a:lnTo>
                    <a:pt x="51695" y="5300"/>
                  </a:lnTo>
                  <a:lnTo>
                    <a:pt x="53204" y="5857"/>
                  </a:lnTo>
                  <a:lnTo>
                    <a:pt x="52177" y="7088"/>
                  </a:lnTo>
                  <a:lnTo>
                    <a:pt x="51588" y="7184"/>
                  </a:lnTo>
                  <a:lnTo>
                    <a:pt x="50806" y="6499"/>
                  </a:lnTo>
                  <a:close/>
                  <a:moveTo>
                    <a:pt x="50732" y="6724"/>
                  </a:moveTo>
                  <a:lnTo>
                    <a:pt x="51513" y="7419"/>
                  </a:lnTo>
                  <a:lnTo>
                    <a:pt x="51963" y="7345"/>
                  </a:lnTo>
                  <a:lnTo>
                    <a:pt x="51674" y="7698"/>
                  </a:lnTo>
                  <a:lnTo>
                    <a:pt x="51888" y="8725"/>
                  </a:lnTo>
                  <a:lnTo>
                    <a:pt x="50849" y="8501"/>
                  </a:lnTo>
                  <a:lnTo>
                    <a:pt x="50485" y="8875"/>
                  </a:lnTo>
                  <a:lnTo>
                    <a:pt x="50485" y="8351"/>
                  </a:lnTo>
                  <a:lnTo>
                    <a:pt x="49661" y="7816"/>
                  </a:lnTo>
                  <a:lnTo>
                    <a:pt x="50442" y="7601"/>
                  </a:lnTo>
                  <a:close/>
                  <a:moveTo>
                    <a:pt x="49950" y="5953"/>
                  </a:moveTo>
                  <a:lnTo>
                    <a:pt x="50871" y="5600"/>
                  </a:lnTo>
                  <a:lnTo>
                    <a:pt x="50624" y="6360"/>
                  </a:lnTo>
                  <a:close/>
                  <a:moveTo>
                    <a:pt x="49693" y="6049"/>
                  </a:moveTo>
                  <a:lnTo>
                    <a:pt x="50550" y="6574"/>
                  </a:lnTo>
                  <a:lnTo>
                    <a:pt x="50271" y="7419"/>
                  </a:lnTo>
                  <a:lnTo>
                    <a:pt x="49415" y="7655"/>
                  </a:lnTo>
                  <a:lnTo>
                    <a:pt x="49393" y="7644"/>
                  </a:lnTo>
                  <a:lnTo>
                    <a:pt x="49383" y="7655"/>
                  </a:lnTo>
                  <a:lnTo>
                    <a:pt x="48516" y="7419"/>
                  </a:lnTo>
                  <a:lnTo>
                    <a:pt x="48248" y="6595"/>
                  </a:lnTo>
                  <a:close/>
                  <a:moveTo>
                    <a:pt x="48483" y="5311"/>
                  </a:moveTo>
                  <a:lnTo>
                    <a:pt x="49458" y="5899"/>
                  </a:lnTo>
                  <a:lnTo>
                    <a:pt x="48162" y="6392"/>
                  </a:lnTo>
                  <a:lnTo>
                    <a:pt x="47980" y="6081"/>
                  </a:lnTo>
                  <a:lnTo>
                    <a:pt x="48130" y="5525"/>
                  </a:lnTo>
                  <a:close/>
                  <a:moveTo>
                    <a:pt x="47006" y="5289"/>
                  </a:moveTo>
                  <a:lnTo>
                    <a:pt x="47895" y="5535"/>
                  </a:lnTo>
                  <a:lnTo>
                    <a:pt x="47745" y="6113"/>
                  </a:lnTo>
                  <a:lnTo>
                    <a:pt x="47959" y="6488"/>
                  </a:lnTo>
                  <a:lnTo>
                    <a:pt x="47584" y="6702"/>
                  </a:lnTo>
                  <a:lnTo>
                    <a:pt x="47424" y="7280"/>
                  </a:lnTo>
                  <a:lnTo>
                    <a:pt x="46535" y="7045"/>
                  </a:lnTo>
                  <a:lnTo>
                    <a:pt x="45251" y="5760"/>
                  </a:lnTo>
                  <a:close/>
                  <a:moveTo>
                    <a:pt x="45079" y="4775"/>
                  </a:moveTo>
                  <a:lnTo>
                    <a:pt x="46589" y="5182"/>
                  </a:lnTo>
                  <a:lnTo>
                    <a:pt x="45079" y="5589"/>
                  </a:lnTo>
                  <a:lnTo>
                    <a:pt x="44672" y="5182"/>
                  </a:lnTo>
                  <a:lnTo>
                    <a:pt x="45079" y="4775"/>
                  </a:lnTo>
                  <a:close/>
                  <a:moveTo>
                    <a:pt x="43730" y="3245"/>
                  </a:moveTo>
                  <a:lnTo>
                    <a:pt x="43730" y="3245"/>
                  </a:lnTo>
                  <a:lnTo>
                    <a:pt x="44833" y="2142"/>
                  </a:lnTo>
                  <a:lnTo>
                    <a:pt x="44426" y="3651"/>
                  </a:lnTo>
                  <a:lnTo>
                    <a:pt x="43880" y="3801"/>
                  </a:lnTo>
                  <a:close/>
                  <a:moveTo>
                    <a:pt x="41332" y="2142"/>
                  </a:moveTo>
                  <a:lnTo>
                    <a:pt x="42435" y="3245"/>
                  </a:lnTo>
                  <a:lnTo>
                    <a:pt x="42285" y="3801"/>
                  </a:lnTo>
                  <a:lnTo>
                    <a:pt x="41729" y="3651"/>
                  </a:lnTo>
                  <a:close/>
                  <a:moveTo>
                    <a:pt x="41151" y="4529"/>
                  </a:moveTo>
                  <a:lnTo>
                    <a:pt x="40048" y="3426"/>
                  </a:lnTo>
                  <a:lnTo>
                    <a:pt x="41557" y="3833"/>
                  </a:lnTo>
                  <a:lnTo>
                    <a:pt x="41696" y="4379"/>
                  </a:lnTo>
                  <a:close/>
                  <a:moveTo>
                    <a:pt x="39577" y="5182"/>
                  </a:moveTo>
                  <a:lnTo>
                    <a:pt x="41086" y="4775"/>
                  </a:lnTo>
                  <a:lnTo>
                    <a:pt x="41086" y="4775"/>
                  </a:lnTo>
                  <a:lnTo>
                    <a:pt x="41482" y="5182"/>
                  </a:lnTo>
                  <a:lnTo>
                    <a:pt x="41086" y="5589"/>
                  </a:lnTo>
                  <a:lnTo>
                    <a:pt x="41086" y="5589"/>
                  </a:lnTo>
                  <a:close/>
                  <a:moveTo>
                    <a:pt x="39149" y="5289"/>
                  </a:moveTo>
                  <a:lnTo>
                    <a:pt x="40904" y="5760"/>
                  </a:lnTo>
                  <a:lnTo>
                    <a:pt x="39620" y="7045"/>
                  </a:lnTo>
                  <a:lnTo>
                    <a:pt x="38731" y="7280"/>
                  </a:lnTo>
                  <a:lnTo>
                    <a:pt x="38581" y="6702"/>
                  </a:lnTo>
                  <a:lnTo>
                    <a:pt x="38196" y="6488"/>
                  </a:lnTo>
                  <a:lnTo>
                    <a:pt x="38421" y="6113"/>
                  </a:lnTo>
                  <a:lnTo>
                    <a:pt x="38260" y="5535"/>
                  </a:lnTo>
                  <a:close/>
                  <a:moveTo>
                    <a:pt x="36708" y="5899"/>
                  </a:moveTo>
                  <a:lnTo>
                    <a:pt x="37682" y="5311"/>
                  </a:lnTo>
                  <a:lnTo>
                    <a:pt x="38035" y="5525"/>
                  </a:lnTo>
                  <a:lnTo>
                    <a:pt x="38185" y="6081"/>
                  </a:lnTo>
                  <a:lnTo>
                    <a:pt x="38003" y="6392"/>
                  </a:lnTo>
                  <a:close/>
                  <a:moveTo>
                    <a:pt x="36472" y="6049"/>
                  </a:moveTo>
                  <a:lnTo>
                    <a:pt x="37907" y="6595"/>
                  </a:lnTo>
                  <a:lnTo>
                    <a:pt x="37639" y="7419"/>
                  </a:lnTo>
                  <a:lnTo>
                    <a:pt x="36783" y="7655"/>
                  </a:lnTo>
                  <a:lnTo>
                    <a:pt x="36761" y="7644"/>
                  </a:lnTo>
                  <a:lnTo>
                    <a:pt x="36740" y="7655"/>
                  </a:lnTo>
                  <a:lnTo>
                    <a:pt x="35884" y="7419"/>
                  </a:lnTo>
                  <a:lnTo>
                    <a:pt x="35605" y="6574"/>
                  </a:lnTo>
                  <a:close/>
                  <a:moveTo>
                    <a:pt x="35295" y="5600"/>
                  </a:moveTo>
                  <a:lnTo>
                    <a:pt x="36205" y="5953"/>
                  </a:lnTo>
                  <a:lnTo>
                    <a:pt x="35541" y="6360"/>
                  </a:lnTo>
                  <a:close/>
                  <a:moveTo>
                    <a:pt x="35423" y="6724"/>
                  </a:moveTo>
                  <a:lnTo>
                    <a:pt x="35712" y="7601"/>
                  </a:lnTo>
                  <a:lnTo>
                    <a:pt x="36505" y="7816"/>
                  </a:lnTo>
                  <a:lnTo>
                    <a:pt x="35680" y="8351"/>
                  </a:lnTo>
                  <a:lnTo>
                    <a:pt x="35680" y="8875"/>
                  </a:lnTo>
                  <a:lnTo>
                    <a:pt x="35306" y="8501"/>
                  </a:lnTo>
                  <a:lnTo>
                    <a:pt x="34267" y="8725"/>
                  </a:lnTo>
                  <a:lnTo>
                    <a:pt x="34481" y="7698"/>
                  </a:lnTo>
                  <a:lnTo>
                    <a:pt x="34192" y="7345"/>
                  </a:lnTo>
                  <a:lnTo>
                    <a:pt x="34642" y="7419"/>
                  </a:lnTo>
                  <a:close/>
                  <a:moveTo>
                    <a:pt x="34460" y="5300"/>
                  </a:moveTo>
                  <a:lnTo>
                    <a:pt x="35027" y="5503"/>
                  </a:lnTo>
                  <a:lnTo>
                    <a:pt x="35348" y="6499"/>
                  </a:lnTo>
                  <a:lnTo>
                    <a:pt x="34578" y="7184"/>
                  </a:lnTo>
                  <a:lnTo>
                    <a:pt x="33978" y="7088"/>
                  </a:lnTo>
                  <a:lnTo>
                    <a:pt x="32950" y="5846"/>
                  </a:lnTo>
                  <a:close/>
                  <a:moveTo>
                    <a:pt x="32801" y="4690"/>
                  </a:moveTo>
                  <a:lnTo>
                    <a:pt x="34139" y="5182"/>
                  </a:lnTo>
                  <a:lnTo>
                    <a:pt x="32801" y="5675"/>
                  </a:lnTo>
                  <a:lnTo>
                    <a:pt x="32394" y="5182"/>
                  </a:lnTo>
                  <a:close/>
                  <a:moveTo>
                    <a:pt x="32244" y="3576"/>
                  </a:moveTo>
                  <a:lnTo>
                    <a:pt x="33646" y="3330"/>
                  </a:lnTo>
                  <a:lnTo>
                    <a:pt x="32736" y="4433"/>
                  </a:lnTo>
                  <a:lnTo>
                    <a:pt x="32137" y="4208"/>
                  </a:lnTo>
                  <a:close/>
                  <a:moveTo>
                    <a:pt x="31195" y="2891"/>
                  </a:moveTo>
                  <a:lnTo>
                    <a:pt x="31195" y="2891"/>
                  </a:lnTo>
                  <a:lnTo>
                    <a:pt x="32297" y="1981"/>
                  </a:lnTo>
                  <a:lnTo>
                    <a:pt x="32051" y="3384"/>
                  </a:lnTo>
                  <a:lnTo>
                    <a:pt x="31420" y="3491"/>
                  </a:lnTo>
                  <a:close/>
                  <a:moveTo>
                    <a:pt x="29953" y="2827"/>
                  </a:moveTo>
                  <a:lnTo>
                    <a:pt x="30445" y="1489"/>
                  </a:lnTo>
                  <a:lnTo>
                    <a:pt x="30938" y="2827"/>
                  </a:lnTo>
                  <a:lnTo>
                    <a:pt x="30445" y="3234"/>
                  </a:lnTo>
                  <a:close/>
                  <a:moveTo>
                    <a:pt x="28840" y="3384"/>
                  </a:moveTo>
                  <a:lnTo>
                    <a:pt x="28604" y="1981"/>
                  </a:lnTo>
                  <a:lnTo>
                    <a:pt x="29696" y="2891"/>
                  </a:lnTo>
                  <a:lnTo>
                    <a:pt x="29471" y="3491"/>
                  </a:lnTo>
                  <a:close/>
                  <a:moveTo>
                    <a:pt x="28155" y="4433"/>
                  </a:moveTo>
                  <a:lnTo>
                    <a:pt x="27245" y="3330"/>
                  </a:lnTo>
                  <a:lnTo>
                    <a:pt x="28658" y="3576"/>
                  </a:lnTo>
                  <a:lnTo>
                    <a:pt x="28765" y="4208"/>
                  </a:lnTo>
                  <a:close/>
                  <a:moveTo>
                    <a:pt x="25864" y="5503"/>
                  </a:moveTo>
                  <a:lnTo>
                    <a:pt x="26431" y="5300"/>
                  </a:lnTo>
                  <a:lnTo>
                    <a:pt x="27940" y="5846"/>
                  </a:lnTo>
                  <a:lnTo>
                    <a:pt x="26913" y="7088"/>
                  </a:lnTo>
                  <a:lnTo>
                    <a:pt x="26313" y="7184"/>
                  </a:lnTo>
                  <a:lnTo>
                    <a:pt x="25543" y="6499"/>
                  </a:lnTo>
                  <a:close/>
                  <a:moveTo>
                    <a:pt x="24686" y="5953"/>
                  </a:moveTo>
                  <a:lnTo>
                    <a:pt x="25607" y="5600"/>
                  </a:lnTo>
                  <a:lnTo>
                    <a:pt x="25350" y="6360"/>
                  </a:lnTo>
                  <a:close/>
                  <a:moveTo>
                    <a:pt x="24419" y="6049"/>
                  </a:moveTo>
                  <a:lnTo>
                    <a:pt x="25286" y="6574"/>
                  </a:lnTo>
                  <a:lnTo>
                    <a:pt x="25007" y="7419"/>
                  </a:lnTo>
                  <a:lnTo>
                    <a:pt x="24151" y="7655"/>
                  </a:lnTo>
                  <a:lnTo>
                    <a:pt x="24129" y="7644"/>
                  </a:lnTo>
                  <a:lnTo>
                    <a:pt x="24108" y="7655"/>
                  </a:lnTo>
                  <a:lnTo>
                    <a:pt x="23252" y="7419"/>
                  </a:lnTo>
                  <a:lnTo>
                    <a:pt x="22984" y="6595"/>
                  </a:lnTo>
                  <a:close/>
                  <a:moveTo>
                    <a:pt x="23209" y="5311"/>
                  </a:moveTo>
                  <a:lnTo>
                    <a:pt x="24183" y="5899"/>
                  </a:lnTo>
                  <a:lnTo>
                    <a:pt x="22898" y="6392"/>
                  </a:lnTo>
                  <a:lnTo>
                    <a:pt x="22716" y="6081"/>
                  </a:lnTo>
                  <a:lnTo>
                    <a:pt x="22856" y="5525"/>
                  </a:lnTo>
                  <a:close/>
                  <a:moveTo>
                    <a:pt x="21742" y="5289"/>
                  </a:moveTo>
                  <a:lnTo>
                    <a:pt x="22631" y="5535"/>
                  </a:lnTo>
                  <a:lnTo>
                    <a:pt x="22481" y="6113"/>
                  </a:lnTo>
                  <a:lnTo>
                    <a:pt x="22695" y="6488"/>
                  </a:lnTo>
                  <a:lnTo>
                    <a:pt x="22320" y="6702"/>
                  </a:lnTo>
                  <a:lnTo>
                    <a:pt x="22160" y="7280"/>
                  </a:lnTo>
                  <a:lnTo>
                    <a:pt x="21271" y="7045"/>
                  </a:lnTo>
                  <a:lnTo>
                    <a:pt x="19987" y="5760"/>
                  </a:lnTo>
                  <a:close/>
                  <a:moveTo>
                    <a:pt x="19815" y="4775"/>
                  </a:moveTo>
                  <a:lnTo>
                    <a:pt x="21314" y="5182"/>
                  </a:lnTo>
                  <a:lnTo>
                    <a:pt x="19815" y="5589"/>
                  </a:lnTo>
                  <a:lnTo>
                    <a:pt x="19815" y="5589"/>
                  </a:lnTo>
                  <a:lnTo>
                    <a:pt x="19409" y="5182"/>
                  </a:lnTo>
                  <a:lnTo>
                    <a:pt x="19815" y="4775"/>
                  </a:lnTo>
                  <a:close/>
                  <a:moveTo>
                    <a:pt x="18467" y="3245"/>
                  </a:moveTo>
                  <a:lnTo>
                    <a:pt x="19569" y="2142"/>
                  </a:lnTo>
                  <a:lnTo>
                    <a:pt x="19162" y="3651"/>
                  </a:lnTo>
                  <a:lnTo>
                    <a:pt x="18606" y="3801"/>
                  </a:lnTo>
                  <a:close/>
                  <a:moveTo>
                    <a:pt x="17407" y="3180"/>
                  </a:moveTo>
                  <a:lnTo>
                    <a:pt x="17813" y="1671"/>
                  </a:lnTo>
                  <a:lnTo>
                    <a:pt x="18220" y="3180"/>
                  </a:lnTo>
                  <a:lnTo>
                    <a:pt x="17813" y="3587"/>
                  </a:lnTo>
                  <a:close/>
                  <a:moveTo>
                    <a:pt x="16058" y="2142"/>
                  </a:moveTo>
                  <a:lnTo>
                    <a:pt x="17171" y="3245"/>
                  </a:lnTo>
                  <a:lnTo>
                    <a:pt x="17021" y="3801"/>
                  </a:lnTo>
                  <a:lnTo>
                    <a:pt x="16465" y="3651"/>
                  </a:lnTo>
                  <a:close/>
                  <a:moveTo>
                    <a:pt x="15887" y="4529"/>
                  </a:moveTo>
                  <a:lnTo>
                    <a:pt x="14784" y="3426"/>
                  </a:lnTo>
                  <a:lnTo>
                    <a:pt x="16283" y="3833"/>
                  </a:lnTo>
                  <a:lnTo>
                    <a:pt x="16433" y="4379"/>
                  </a:lnTo>
                  <a:close/>
                  <a:moveTo>
                    <a:pt x="14313" y="5182"/>
                  </a:moveTo>
                  <a:lnTo>
                    <a:pt x="15822" y="4775"/>
                  </a:lnTo>
                  <a:lnTo>
                    <a:pt x="15822" y="4775"/>
                  </a:lnTo>
                  <a:lnTo>
                    <a:pt x="16218" y="5182"/>
                  </a:lnTo>
                  <a:lnTo>
                    <a:pt x="15822" y="5589"/>
                  </a:lnTo>
                  <a:close/>
                  <a:moveTo>
                    <a:pt x="13885" y="5289"/>
                  </a:moveTo>
                  <a:lnTo>
                    <a:pt x="15640" y="5760"/>
                  </a:lnTo>
                  <a:lnTo>
                    <a:pt x="14356" y="7045"/>
                  </a:lnTo>
                  <a:lnTo>
                    <a:pt x="13467" y="7280"/>
                  </a:lnTo>
                  <a:lnTo>
                    <a:pt x="13307" y="6702"/>
                  </a:lnTo>
                  <a:lnTo>
                    <a:pt x="12932" y="6488"/>
                  </a:lnTo>
                  <a:lnTo>
                    <a:pt x="13157" y="6113"/>
                  </a:lnTo>
                  <a:lnTo>
                    <a:pt x="12996" y="5535"/>
                  </a:lnTo>
                  <a:close/>
                  <a:moveTo>
                    <a:pt x="11444" y="5899"/>
                  </a:moveTo>
                  <a:lnTo>
                    <a:pt x="12418" y="5311"/>
                  </a:lnTo>
                  <a:lnTo>
                    <a:pt x="12771" y="5525"/>
                  </a:lnTo>
                  <a:lnTo>
                    <a:pt x="12921" y="6081"/>
                  </a:lnTo>
                  <a:lnTo>
                    <a:pt x="12739" y="6392"/>
                  </a:lnTo>
                  <a:close/>
                  <a:moveTo>
                    <a:pt x="11208" y="6049"/>
                  </a:moveTo>
                  <a:lnTo>
                    <a:pt x="12643" y="6595"/>
                  </a:lnTo>
                  <a:lnTo>
                    <a:pt x="12375" y="7419"/>
                  </a:lnTo>
                  <a:lnTo>
                    <a:pt x="11519" y="7655"/>
                  </a:lnTo>
                  <a:lnTo>
                    <a:pt x="11498" y="7644"/>
                  </a:lnTo>
                  <a:lnTo>
                    <a:pt x="11476" y="7655"/>
                  </a:lnTo>
                  <a:lnTo>
                    <a:pt x="10620" y="7419"/>
                  </a:lnTo>
                  <a:lnTo>
                    <a:pt x="10341" y="6574"/>
                  </a:lnTo>
                  <a:close/>
                  <a:moveTo>
                    <a:pt x="10020" y="5600"/>
                  </a:moveTo>
                  <a:lnTo>
                    <a:pt x="10941" y="5953"/>
                  </a:lnTo>
                  <a:lnTo>
                    <a:pt x="10277" y="6360"/>
                  </a:lnTo>
                  <a:close/>
                  <a:moveTo>
                    <a:pt x="10159" y="6724"/>
                  </a:moveTo>
                  <a:lnTo>
                    <a:pt x="10448" y="7601"/>
                  </a:lnTo>
                  <a:lnTo>
                    <a:pt x="11230" y="7816"/>
                  </a:lnTo>
                  <a:lnTo>
                    <a:pt x="10416" y="8351"/>
                  </a:lnTo>
                  <a:lnTo>
                    <a:pt x="10416" y="8875"/>
                  </a:lnTo>
                  <a:lnTo>
                    <a:pt x="10042" y="8501"/>
                  </a:lnTo>
                  <a:lnTo>
                    <a:pt x="9003" y="8725"/>
                  </a:lnTo>
                  <a:lnTo>
                    <a:pt x="9217" y="7698"/>
                  </a:lnTo>
                  <a:lnTo>
                    <a:pt x="8928" y="7345"/>
                  </a:lnTo>
                  <a:lnTo>
                    <a:pt x="9378" y="7419"/>
                  </a:lnTo>
                  <a:close/>
                  <a:moveTo>
                    <a:pt x="9196" y="5300"/>
                  </a:moveTo>
                  <a:lnTo>
                    <a:pt x="9763" y="5503"/>
                  </a:lnTo>
                  <a:lnTo>
                    <a:pt x="10084" y="6499"/>
                  </a:lnTo>
                  <a:lnTo>
                    <a:pt x="9314" y="7184"/>
                  </a:lnTo>
                  <a:lnTo>
                    <a:pt x="8714" y="7088"/>
                  </a:lnTo>
                  <a:lnTo>
                    <a:pt x="7687" y="5846"/>
                  </a:lnTo>
                  <a:close/>
                  <a:moveTo>
                    <a:pt x="7537" y="4690"/>
                  </a:moveTo>
                  <a:lnTo>
                    <a:pt x="8875" y="5182"/>
                  </a:lnTo>
                  <a:lnTo>
                    <a:pt x="7537" y="5675"/>
                  </a:lnTo>
                  <a:lnTo>
                    <a:pt x="7130" y="5182"/>
                  </a:lnTo>
                  <a:close/>
                  <a:moveTo>
                    <a:pt x="6980" y="3576"/>
                  </a:moveTo>
                  <a:lnTo>
                    <a:pt x="8382" y="3330"/>
                  </a:lnTo>
                  <a:lnTo>
                    <a:pt x="7472" y="4433"/>
                  </a:lnTo>
                  <a:lnTo>
                    <a:pt x="6862" y="4208"/>
                  </a:lnTo>
                  <a:close/>
                  <a:moveTo>
                    <a:pt x="5931" y="2891"/>
                  </a:moveTo>
                  <a:lnTo>
                    <a:pt x="5931" y="2891"/>
                  </a:lnTo>
                  <a:lnTo>
                    <a:pt x="7034" y="1981"/>
                  </a:lnTo>
                  <a:lnTo>
                    <a:pt x="6787" y="3384"/>
                  </a:lnTo>
                  <a:lnTo>
                    <a:pt x="6156" y="3491"/>
                  </a:lnTo>
                  <a:close/>
                  <a:moveTo>
                    <a:pt x="4689" y="2827"/>
                  </a:moveTo>
                  <a:lnTo>
                    <a:pt x="5182" y="1489"/>
                  </a:lnTo>
                  <a:lnTo>
                    <a:pt x="5674" y="2827"/>
                  </a:lnTo>
                  <a:lnTo>
                    <a:pt x="5182" y="3234"/>
                  </a:lnTo>
                  <a:close/>
                  <a:moveTo>
                    <a:pt x="3576" y="3384"/>
                  </a:moveTo>
                  <a:lnTo>
                    <a:pt x="3330" y="1981"/>
                  </a:lnTo>
                  <a:lnTo>
                    <a:pt x="4432" y="2891"/>
                  </a:lnTo>
                  <a:lnTo>
                    <a:pt x="4207" y="3491"/>
                  </a:lnTo>
                  <a:close/>
                  <a:moveTo>
                    <a:pt x="2891" y="4433"/>
                  </a:moveTo>
                  <a:lnTo>
                    <a:pt x="1981" y="3330"/>
                  </a:lnTo>
                  <a:lnTo>
                    <a:pt x="3383" y="3576"/>
                  </a:lnTo>
                  <a:lnTo>
                    <a:pt x="3501" y="4208"/>
                  </a:lnTo>
                  <a:close/>
                  <a:moveTo>
                    <a:pt x="3383" y="6788"/>
                  </a:moveTo>
                  <a:lnTo>
                    <a:pt x="1981" y="7023"/>
                  </a:lnTo>
                  <a:lnTo>
                    <a:pt x="2891" y="5931"/>
                  </a:lnTo>
                  <a:lnTo>
                    <a:pt x="2891" y="5931"/>
                  </a:lnTo>
                  <a:lnTo>
                    <a:pt x="3501" y="6156"/>
                  </a:lnTo>
                  <a:close/>
                  <a:moveTo>
                    <a:pt x="4432" y="7462"/>
                  </a:moveTo>
                  <a:lnTo>
                    <a:pt x="3330" y="8383"/>
                  </a:lnTo>
                  <a:lnTo>
                    <a:pt x="3576" y="6970"/>
                  </a:lnTo>
                  <a:lnTo>
                    <a:pt x="4207" y="6863"/>
                  </a:lnTo>
                  <a:close/>
                  <a:moveTo>
                    <a:pt x="5182" y="8875"/>
                  </a:moveTo>
                  <a:lnTo>
                    <a:pt x="4689" y="7537"/>
                  </a:lnTo>
                  <a:lnTo>
                    <a:pt x="5182" y="7130"/>
                  </a:lnTo>
                  <a:lnTo>
                    <a:pt x="5674" y="7537"/>
                  </a:lnTo>
                  <a:close/>
                  <a:moveTo>
                    <a:pt x="5503" y="9764"/>
                  </a:moveTo>
                  <a:lnTo>
                    <a:pt x="5299" y="9196"/>
                  </a:lnTo>
                  <a:lnTo>
                    <a:pt x="5856" y="7687"/>
                  </a:lnTo>
                  <a:lnTo>
                    <a:pt x="7087" y="8715"/>
                  </a:lnTo>
                  <a:lnTo>
                    <a:pt x="7194" y="9314"/>
                  </a:lnTo>
                  <a:lnTo>
                    <a:pt x="6498" y="10085"/>
                  </a:lnTo>
                  <a:close/>
                  <a:moveTo>
                    <a:pt x="6723" y="10160"/>
                  </a:moveTo>
                  <a:lnTo>
                    <a:pt x="7419" y="9378"/>
                  </a:lnTo>
                  <a:lnTo>
                    <a:pt x="7344" y="8929"/>
                  </a:lnTo>
                  <a:lnTo>
                    <a:pt x="7697" y="9218"/>
                  </a:lnTo>
                  <a:lnTo>
                    <a:pt x="8725" y="9004"/>
                  </a:lnTo>
                  <a:lnTo>
                    <a:pt x="8511" y="10042"/>
                  </a:lnTo>
                  <a:lnTo>
                    <a:pt x="8875" y="10417"/>
                  </a:lnTo>
                  <a:lnTo>
                    <a:pt x="8350" y="10417"/>
                  </a:lnTo>
                  <a:lnTo>
                    <a:pt x="7815" y="11230"/>
                  </a:lnTo>
                  <a:lnTo>
                    <a:pt x="7601" y="10449"/>
                  </a:lnTo>
                  <a:close/>
                  <a:moveTo>
                    <a:pt x="5952" y="10941"/>
                  </a:moveTo>
                  <a:lnTo>
                    <a:pt x="5610" y="10021"/>
                  </a:lnTo>
                  <a:lnTo>
                    <a:pt x="6359" y="10278"/>
                  </a:lnTo>
                  <a:close/>
                  <a:moveTo>
                    <a:pt x="6049" y="11198"/>
                  </a:moveTo>
                  <a:lnTo>
                    <a:pt x="6573" y="10342"/>
                  </a:lnTo>
                  <a:lnTo>
                    <a:pt x="7419" y="10620"/>
                  </a:lnTo>
                  <a:lnTo>
                    <a:pt x="7654" y="11477"/>
                  </a:lnTo>
                  <a:lnTo>
                    <a:pt x="7644" y="11498"/>
                  </a:lnTo>
                  <a:lnTo>
                    <a:pt x="7654" y="11519"/>
                  </a:lnTo>
                  <a:lnTo>
                    <a:pt x="7419" y="12376"/>
                  </a:lnTo>
                  <a:lnTo>
                    <a:pt x="6595" y="12643"/>
                  </a:lnTo>
                  <a:close/>
                  <a:moveTo>
                    <a:pt x="5310" y="12419"/>
                  </a:moveTo>
                  <a:lnTo>
                    <a:pt x="5909" y="11445"/>
                  </a:lnTo>
                  <a:lnTo>
                    <a:pt x="6391" y="12729"/>
                  </a:lnTo>
                  <a:lnTo>
                    <a:pt x="6081" y="12911"/>
                  </a:lnTo>
                  <a:lnTo>
                    <a:pt x="5524" y="12772"/>
                  </a:lnTo>
                  <a:close/>
                  <a:moveTo>
                    <a:pt x="5299" y="13885"/>
                  </a:moveTo>
                  <a:lnTo>
                    <a:pt x="5535" y="12997"/>
                  </a:lnTo>
                  <a:lnTo>
                    <a:pt x="6113" y="13147"/>
                  </a:lnTo>
                  <a:lnTo>
                    <a:pt x="6488" y="12933"/>
                  </a:lnTo>
                  <a:lnTo>
                    <a:pt x="6712" y="13307"/>
                  </a:lnTo>
                  <a:lnTo>
                    <a:pt x="7290" y="13468"/>
                  </a:lnTo>
                  <a:lnTo>
                    <a:pt x="7044" y="14356"/>
                  </a:lnTo>
                  <a:lnTo>
                    <a:pt x="5760" y="15641"/>
                  </a:lnTo>
                  <a:close/>
                  <a:moveTo>
                    <a:pt x="4775" y="15812"/>
                  </a:moveTo>
                  <a:lnTo>
                    <a:pt x="4775" y="15812"/>
                  </a:lnTo>
                  <a:lnTo>
                    <a:pt x="5182" y="14313"/>
                  </a:lnTo>
                  <a:lnTo>
                    <a:pt x="5588" y="15812"/>
                  </a:lnTo>
                  <a:lnTo>
                    <a:pt x="5182" y="16219"/>
                  </a:lnTo>
                  <a:close/>
                  <a:moveTo>
                    <a:pt x="3426" y="14774"/>
                  </a:moveTo>
                  <a:lnTo>
                    <a:pt x="4529" y="15887"/>
                  </a:lnTo>
                  <a:lnTo>
                    <a:pt x="4389" y="16433"/>
                  </a:lnTo>
                  <a:lnTo>
                    <a:pt x="3833" y="16283"/>
                  </a:lnTo>
                  <a:close/>
                  <a:moveTo>
                    <a:pt x="3255" y="17161"/>
                  </a:moveTo>
                  <a:lnTo>
                    <a:pt x="2141" y="16058"/>
                  </a:lnTo>
                  <a:lnTo>
                    <a:pt x="3651" y="16465"/>
                  </a:lnTo>
                  <a:lnTo>
                    <a:pt x="3801" y="17022"/>
                  </a:lnTo>
                  <a:close/>
                  <a:moveTo>
                    <a:pt x="1681" y="17814"/>
                  </a:moveTo>
                  <a:lnTo>
                    <a:pt x="3180" y="17407"/>
                  </a:lnTo>
                  <a:lnTo>
                    <a:pt x="3586" y="17814"/>
                  </a:lnTo>
                  <a:lnTo>
                    <a:pt x="3180" y="18221"/>
                  </a:lnTo>
                  <a:close/>
                  <a:moveTo>
                    <a:pt x="3651" y="19163"/>
                  </a:moveTo>
                  <a:lnTo>
                    <a:pt x="2141" y="19570"/>
                  </a:lnTo>
                  <a:lnTo>
                    <a:pt x="3255" y="18467"/>
                  </a:lnTo>
                  <a:lnTo>
                    <a:pt x="3801" y="18606"/>
                  </a:lnTo>
                  <a:lnTo>
                    <a:pt x="3683" y="19056"/>
                  </a:lnTo>
                  <a:close/>
                  <a:moveTo>
                    <a:pt x="5182" y="21315"/>
                  </a:moveTo>
                  <a:lnTo>
                    <a:pt x="4775" y="19805"/>
                  </a:lnTo>
                  <a:lnTo>
                    <a:pt x="5182" y="19409"/>
                  </a:lnTo>
                  <a:lnTo>
                    <a:pt x="5588" y="19805"/>
                  </a:lnTo>
                  <a:close/>
                  <a:moveTo>
                    <a:pt x="5299" y="21743"/>
                  </a:moveTo>
                  <a:lnTo>
                    <a:pt x="5760" y="19987"/>
                  </a:lnTo>
                  <a:lnTo>
                    <a:pt x="7044" y="21272"/>
                  </a:lnTo>
                  <a:lnTo>
                    <a:pt x="7290" y="22160"/>
                  </a:lnTo>
                  <a:lnTo>
                    <a:pt x="6712" y="22321"/>
                  </a:lnTo>
                  <a:lnTo>
                    <a:pt x="6488" y="22695"/>
                  </a:lnTo>
                  <a:lnTo>
                    <a:pt x="6113" y="22481"/>
                  </a:lnTo>
                  <a:lnTo>
                    <a:pt x="5535" y="22631"/>
                  </a:lnTo>
                  <a:close/>
                  <a:moveTo>
                    <a:pt x="5909" y="24183"/>
                  </a:moveTo>
                  <a:lnTo>
                    <a:pt x="5310" y="23209"/>
                  </a:lnTo>
                  <a:lnTo>
                    <a:pt x="5524" y="22856"/>
                  </a:lnTo>
                  <a:lnTo>
                    <a:pt x="6081" y="22706"/>
                  </a:lnTo>
                  <a:lnTo>
                    <a:pt x="6391" y="22888"/>
                  </a:lnTo>
                  <a:close/>
                  <a:moveTo>
                    <a:pt x="6049" y="24419"/>
                  </a:moveTo>
                  <a:lnTo>
                    <a:pt x="6595" y="22985"/>
                  </a:lnTo>
                  <a:lnTo>
                    <a:pt x="7419" y="23252"/>
                  </a:lnTo>
                  <a:lnTo>
                    <a:pt x="7654" y="24109"/>
                  </a:lnTo>
                  <a:lnTo>
                    <a:pt x="7644" y="24130"/>
                  </a:lnTo>
                  <a:lnTo>
                    <a:pt x="7654" y="24151"/>
                  </a:lnTo>
                  <a:lnTo>
                    <a:pt x="7419" y="25008"/>
                  </a:lnTo>
                  <a:lnTo>
                    <a:pt x="6573" y="25286"/>
                  </a:lnTo>
                  <a:close/>
                  <a:moveTo>
                    <a:pt x="5610" y="25607"/>
                  </a:moveTo>
                  <a:lnTo>
                    <a:pt x="5952" y="24687"/>
                  </a:lnTo>
                  <a:lnTo>
                    <a:pt x="6359" y="25350"/>
                  </a:lnTo>
                  <a:close/>
                  <a:moveTo>
                    <a:pt x="4689" y="28091"/>
                  </a:moveTo>
                  <a:lnTo>
                    <a:pt x="5182" y="26753"/>
                  </a:lnTo>
                  <a:lnTo>
                    <a:pt x="5674" y="28091"/>
                  </a:lnTo>
                  <a:lnTo>
                    <a:pt x="5182" y="28498"/>
                  </a:lnTo>
                  <a:close/>
                  <a:moveTo>
                    <a:pt x="3576" y="28647"/>
                  </a:moveTo>
                  <a:lnTo>
                    <a:pt x="3330" y="27245"/>
                  </a:lnTo>
                  <a:lnTo>
                    <a:pt x="4432" y="28155"/>
                  </a:lnTo>
                  <a:lnTo>
                    <a:pt x="4207" y="28765"/>
                  </a:lnTo>
                  <a:close/>
                  <a:moveTo>
                    <a:pt x="1981" y="28594"/>
                  </a:moveTo>
                  <a:lnTo>
                    <a:pt x="3383" y="28840"/>
                  </a:lnTo>
                  <a:lnTo>
                    <a:pt x="3501" y="29472"/>
                  </a:lnTo>
                  <a:lnTo>
                    <a:pt x="2891" y="29697"/>
                  </a:lnTo>
                  <a:close/>
                  <a:moveTo>
                    <a:pt x="3383" y="32052"/>
                  </a:moveTo>
                  <a:lnTo>
                    <a:pt x="1981" y="32298"/>
                  </a:lnTo>
                  <a:lnTo>
                    <a:pt x="2891" y="31195"/>
                  </a:lnTo>
                  <a:lnTo>
                    <a:pt x="3501" y="31420"/>
                  </a:lnTo>
                  <a:close/>
                  <a:moveTo>
                    <a:pt x="4432" y="32737"/>
                  </a:moveTo>
                  <a:lnTo>
                    <a:pt x="3330" y="33647"/>
                  </a:lnTo>
                  <a:lnTo>
                    <a:pt x="3576" y="32244"/>
                  </a:lnTo>
                  <a:lnTo>
                    <a:pt x="4207" y="32127"/>
                  </a:lnTo>
                  <a:close/>
                  <a:moveTo>
                    <a:pt x="7034" y="33647"/>
                  </a:moveTo>
                  <a:lnTo>
                    <a:pt x="5931" y="32737"/>
                  </a:lnTo>
                  <a:lnTo>
                    <a:pt x="6156" y="32127"/>
                  </a:lnTo>
                  <a:lnTo>
                    <a:pt x="6787" y="32244"/>
                  </a:lnTo>
                  <a:close/>
                  <a:moveTo>
                    <a:pt x="8382" y="32298"/>
                  </a:moveTo>
                  <a:lnTo>
                    <a:pt x="6980" y="32052"/>
                  </a:lnTo>
                  <a:lnTo>
                    <a:pt x="6862" y="31420"/>
                  </a:lnTo>
                  <a:lnTo>
                    <a:pt x="7472" y="31195"/>
                  </a:lnTo>
                  <a:close/>
                  <a:moveTo>
                    <a:pt x="8875" y="30446"/>
                  </a:moveTo>
                  <a:lnTo>
                    <a:pt x="7537" y="30938"/>
                  </a:lnTo>
                  <a:lnTo>
                    <a:pt x="7130" y="30446"/>
                  </a:lnTo>
                  <a:lnTo>
                    <a:pt x="7537" y="29953"/>
                  </a:lnTo>
                  <a:close/>
                  <a:moveTo>
                    <a:pt x="9763" y="30125"/>
                  </a:moveTo>
                  <a:lnTo>
                    <a:pt x="9196" y="30328"/>
                  </a:lnTo>
                  <a:lnTo>
                    <a:pt x="7687" y="29772"/>
                  </a:lnTo>
                  <a:lnTo>
                    <a:pt x="8714" y="28540"/>
                  </a:lnTo>
                  <a:lnTo>
                    <a:pt x="9314" y="28433"/>
                  </a:lnTo>
                  <a:lnTo>
                    <a:pt x="10084" y="29129"/>
                  </a:lnTo>
                  <a:close/>
                  <a:moveTo>
                    <a:pt x="10159" y="28904"/>
                  </a:moveTo>
                  <a:lnTo>
                    <a:pt x="9378" y="28209"/>
                  </a:lnTo>
                  <a:lnTo>
                    <a:pt x="8928" y="28284"/>
                  </a:lnTo>
                  <a:lnTo>
                    <a:pt x="9217" y="27930"/>
                  </a:lnTo>
                  <a:lnTo>
                    <a:pt x="9003" y="26903"/>
                  </a:lnTo>
                  <a:lnTo>
                    <a:pt x="10042" y="27117"/>
                  </a:lnTo>
                  <a:lnTo>
                    <a:pt x="10416" y="26753"/>
                  </a:lnTo>
                  <a:lnTo>
                    <a:pt x="10416" y="27277"/>
                  </a:lnTo>
                  <a:lnTo>
                    <a:pt x="11230" y="27812"/>
                  </a:lnTo>
                  <a:lnTo>
                    <a:pt x="10448" y="28027"/>
                  </a:lnTo>
                  <a:close/>
                  <a:moveTo>
                    <a:pt x="10941" y="29675"/>
                  </a:moveTo>
                  <a:lnTo>
                    <a:pt x="10020" y="30018"/>
                  </a:lnTo>
                  <a:lnTo>
                    <a:pt x="10277" y="29268"/>
                  </a:lnTo>
                  <a:close/>
                  <a:moveTo>
                    <a:pt x="11208" y="29579"/>
                  </a:moveTo>
                  <a:lnTo>
                    <a:pt x="10341" y="29054"/>
                  </a:lnTo>
                  <a:lnTo>
                    <a:pt x="10620" y="28209"/>
                  </a:lnTo>
                  <a:lnTo>
                    <a:pt x="11476" y="27973"/>
                  </a:lnTo>
                  <a:lnTo>
                    <a:pt x="11498" y="27984"/>
                  </a:lnTo>
                  <a:lnTo>
                    <a:pt x="11519" y="27973"/>
                  </a:lnTo>
                  <a:lnTo>
                    <a:pt x="12375" y="28209"/>
                  </a:lnTo>
                  <a:lnTo>
                    <a:pt x="12643" y="29033"/>
                  </a:lnTo>
                  <a:close/>
                  <a:moveTo>
                    <a:pt x="12418" y="30317"/>
                  </a:moveTo>
                  <a:lnTo>
                    <a:pt x="11444" y="29718"/>
                  </a:lnTo>
                  <a:lnTo>
                    <a:pt x="12739" y="29236"/>
                  </a:lnTo>
                  <a:lnTo>
                    <a:pt x="12921" y="29547"/>
                  </a:lnTo>
                  <a:lnTo>
                    <a:pt x="12771" y="30103"/>
                  </a:lnTo>
                  <a:close/>
                  <a:moveTo>
                    <a:pt x="13885" y="30328"/>
                  </a:moveTo>
                  <a:lnTo>
                    <a:pt x="12996" y="30093"/>
                  </a:lnTo>
                  <a:lnTo>
                    <a:pt x="13146" y="29515"/>
                  </a:lnTo>
                  <a:lnTo>
                    <a:pt x="12932" y="29140"/>
                  </a:lnTo>
                  <a:lnTo>
                    <a:pt x="13307" y="28915"/>
                  </a:lnTo>
                  <a:lnTo>
                    <a:pt x="13467" y="28337"/>
                  </a:lnTo>
                  <a:lnTo>
                    <a:pt x="14356" y="28583"/>
                  </a:lnTo>
                  <a:lnTo>
                    <a:pt x="15640" y="29868"/>
                  </a:lnTo>
                  <a:close/>
                  <a:moveTo>
                    <a:pt x="15822" y="30853"/>
                  </a:moveTo>
                  <a:lnTo>
                    <a:pt x="14313" y="30446"/>
                  </a:lnTo>
                  <a:lnTo>
                    <a:pt x="15822" y="30039"/>
                  </a:lnTo>
                  <a:lnTo>
                    <a:pt x="16218" y="30446"/>
                  </a:lnTo>
                  <a:close/>
                  <a:moveTo>
                    <a:pt x="17171" y="32373"/>
                  </a:moveTo>
                  <a:lnTo>
                    <a:pt x="16058" y="33486"/>
                  </a:lnTo>
                  <a:lnTo>
                    <a:pt x="16465" y="31977"/>
                  </a:lnTo>
                  <a:lnTo>
                    <a:pt x="17021" y="31827"/>
                  </a:lnTo>
                  <a:close/>
                  <a:moveTo>
                    <a:pt x="18220" y="32437"/>
                  </a:moveTo>
                  <a:lnTo>
                    <a:pt x="17813" y="33946"/>
                  </a:lnTo>
                  <a:lnTo>
                    <a:pt x="17407" y="32448"/>
                  </a:lnTo>
                  <a:lnTo>
                    <a:pt x="17813" y="32041"/>
                  </a:lnTo>
                  <a:close/>
                  <a:moveTo>
                    <a:pt x="19162" y="31977"/>
                  </a:moveTo>
                  <a:lnTo>
                    <a:pt x="19569" y="33486"/>
                  </a:lnTo>
                  <a:lnTo>
                    <a:pt x="18467" y="32373"/>
                  </a:lnTo>
                  <a:lnTo>
                    <a:pt x="18606" y="31827"/>
                  </a:lnTo>
                  <a:close/>
                  <a:moveTo>
                    <a:pt x="19740" y="31099"/>
                  </a:moveTo>
                  <a:lnTo>
                    <a:pt x="20854" y="32202"/>
                  </a:lnTo>
                  <a:lnTo>
                    <a:pt x="19344" y="31795"/>
                  </a:lnTo>
                  <a:lnTo>
                    <a:pt x="19194" y="31238"/>
                  </a:lnTo>
                  <a:close/>
                  <a:moveTo>
                    <a:pt x="21314" y="30446"/>
                  </a:moveTo>
                  <a:lnTo>
                    <a:pt x="19815" y="30853"/>
                  </a:lnTo>
                  <a:lnTo>
                    <a:pt x="19409" y="30446"/>
                  </a:lnTo>
                  <a:lnTo>
                    <a:pt x="19815" y="30039"/>
                  </a:lnTo>
                  <a:lnTo>
                    <a:pt x="19815" y="30039"/>
                  </a:lnTo>
                  <a:close/>
                  <a:moveTo>
                    <a:pt x="21742" y="30328"/>
                  </a:moveTo>
                  <a:lnTo>
                    <a:pt x="19987" y="29868"/>
                  </a:lnTo>
                  <a:lnTo>
                    <a:pt x="21271" y="28583"/>
                  </a:lnTo>
                  <a:lnTo>
                    <a:pt x="22160" y="28337"/>
                  </a:lnTo>
                  <a:lnTo>
                    <a:pt x="22320" y="28915"/>
                  </a:lnTo>
                  <a:lnTo>
                    <a:pt x="22695" y="29140"/>
                  </a:lnTo>
                  <a:lnTo>
                    <a:pt x="22481" y="29515"/>
                  </a:lnTo>
                  <a:lnTo>
                    <a:pt x="22631" y="30093"/>
                  </a:lnTo>
                  <a:close/>
                  <a:moveTo>
                    <a:pt x="24183" y="29718"/>
                  </a:moveTo>
                  <a:lnTo>
                    <a:pt x="23209" y="30317"/>
                  </a:lnTo>
                  <a:lnTo>
                    <a:pt x="22856" y="30103"/>
                  </a:lnTo>
                  <a:lnTo>
                    <a:pt x="22716" y="29547"/>
                  </a:lnTo>
                  <a:lnTo>
                    <a:pt x="22898" y="29236"/>
                  </a:lnTo>
                  <a:close/>
                  <a:moveTo>
                    <a:pt x="24419" y="29579"/>
                  </a:moveTo>
                  <a:lnTo>
                    <a:pt x="22984" y="29033"/>
                  </a:lnTo>
                  <a:lnTo>
                    <a:pt x="23252" y="28209"/>
                  </a:lnTo>
                  <a:lnTo>
                    <a:pt x="24108" y="27973"/>
                  </a:lnTo>
                  <a:lnTo>
                    <a:pt x="24129" y="27984"/>
                  </a:lnTo>
                  <a:lnTo>
                    <a:pt x="24151" y="27973"/>
                  </a:lnTo>
                  <a:lnTo>
                    <a:pt x="25007" y="28209"/>
                  </a:lnTo>
                  <a:lnTo>
                    <a:pt x="25286" y="29054"/>
                  </a:lnTo>
                  <a:close/>
                  <a:moveTo>
                    <a:pt x="25607" y="30018"/>
                  </a:moveTo>
                  <a:lnTo>
                    <a:pt x="24686" y="29675"/>
                  </a:lnTo>
                  <a:lnTo>
                    <a:pt x="25350" y="29268"/>
                  </a:lnTo>
                  <a:close/>
                  <a:moveTo>
                    <a:pt x="26431" y="30328"/>
                  </a:moveTo>
                  <a:lnTo>
                    <a:pt x="25864" y="30125"/>
                  </a:lnTo>
                  <a:lnTo>
                    <a:pt x="25543" y="29129"/>
                  </a:lnTo>
                  <a:lnTo>
                    <a:pt x="26313" y="28433"/>
                  </a:lnTo>
                  <a:lnTo>
                    <a:pt x="26913" y="28540"/>
                  </a:lnTo>
                  <a:lnTo>
                    <a:pt x="27940" y="29772"/>
                  </a:lnTo>
                  <a:close/>
                  <a:moveTo>
                    <a:pt x="28090" y="30938"/>
                  </a:moveTo>
                  <a:lnTo>
                    <a:pt x="26752" y="30446"/>
                  </a:lnTo>
                  <a:lnTo>
                    <a:pt x="28090" y="29953"/>
                  </a:lnTo>
                  <a:lnTo>
                    <a:pt x="28497" y="30446"/>
                  </a:lnTo>
                  <a:close/>
                  <a:moveTo>
                    <a:pt x="28658" y="32052"/>
                  </a:moveTo>
                  <a:lnTo>
                    <a:pt x="27245" y="32298"/>
                  </a:lnTo>
                  <a:lnTo>
                    <a:pt x="28155" y="31195"/>
                  </a:lnTo>
                  <a:lnTo>
                    <a:pt x="28765" y="31420"/>
                  </a:lnTo>
                  <a:close/>
                  <a:moveTo>
                    <a:pt x="29696" y="32737"/>
                  </a:moveTo>
                  <a:lnTo>
                    <a:pt x="28604" y="33647"/>
                  </a:lnTo>
                  <a:lnTo>
                    <a:pt x="28840" y="32244"/>
                  </a:lnTo>
                  <a:lnTo>
                    <a:pt x="29471" y="32127"/>
                  </a:lnTo>
                  <a:close/>
                  <a:moveTo>
                    <a:pt x="32297" y="33647"/>
                  </a:moveTo>
                  <a:lnTo>
                    <a:pt x="31195" y="32737"/>
                  </a:lnTo>
                  <a:lnTo>
                    <a:pt x="31420" y="32127"/>
                  </a:lnTo>
                  <a:lnTo>
                    <a:pt x="32051" y="32244"/>
                  </a:lnTo>
                  <a:close/>
                  <a:moveTo>
                    <a:pt x="33646" y="32298"/>
                  </a:moveTo>
                  <a:lnTo>
                    <a:pt x="32244" y="32052"/>
                  </a:lnTo>
                  <a:lnTo>
                    <a:pt x="32137" y="31420"/>
                  </a:lnTo>
                  <a:lnTo>
                    <a:pt x="32736" y="31195"/>
                  </a:lnTo>
                  <a:close/>
                  <a:moveTo>
                    <a:pt x="34139" y="30446"/>
                  </a:moveTo>
                  <a:lnTo>
                    <a:pt x="32801" y="30938"/>
                  </a:lnTo>
                  <a:lnTo>
                    <a:pt x="32394" y="30446"/>
                  </a:lnTo>
                  <a:lnTo>
                    <a:pt x="32801" y="29953"/>
                  </a:lnTo>
                  <a:close/>
                  <a:moveTo>
                    <a:pt x="35027" y="30125"/>
                  </a:moveTo>
                  <a:lnTo>
                    <a:pt x="34460" y="30328"/>
                  </a:lnTo>
                  <a:lnTo>
                    <a:pt x="32950" y="29772"/>
                  </a:lnTo>
                  <a:lnTo>
                    <a:pt x="33978" y="28540"/>
                  </a:lnTo>
                  <a:lnTo>
                    <a:pt x="34578" y="28433"/>
                  </a:lnTo>
                  <a:lnTo>
                    <a:pt x="35348" y="29129"/>
                  </a:lnTo>
                  <a:close/>
                  <a:moveTo>
                    <a:pt x="35423" y="28904"/>
                  </a:moveTo>
                  <a:lnTo>
                    <a:pt x="34642" y="28209"/>
                  </a:lnTo>
                  <a:lnTo>
                    <a:pt x="34192" y="28284"/>
                  </a:lnTo>
                  <a:lnTo>
                    <a:pt x="34481" y="27930"/>
                  </a:lnTo>
                  <a:lnTo>
                    <a:pt x="34267" y="26903"/>
                  </a:lnTo>
                  <a:lnTo>
                    <a:pt x="35306" y="27117"/>
                  </a:lnTo>
                  <a:lnTo>
                    <a:pt x="35680" y="26753"/>
                  </a:lnTo>
                  <a:lnTo>
                    <a:pt x="35680" y="27277"/>
                  </a:lnTo>
                  <a:lnTo>
                    <a:pt x="36505" y="27812"/>
                  </a:lnTo>
                  <a:lnTo>
                    <a:pt x="35712" y="28027"/>
                  </a:lnTo>
                  <a:close/>
                  <a:moveTo>
                    <a:pt x="36205" y="29675"/>
                  </a:moveTo>
                  <a:lnTo>
                    <a:pt x="35295" y="30018"/>
                  </a:lnTo>
                  <a:lnTo>
                    <a:pt x="35541" y="29268"/>
                  </a:lnTo>
                  <a:close/>
                  <a:moveTo>
                    <a:pt x="36472" y="29579"/>
                  </a:moveTo>
                  <a:lnTo>
                    <a:pt x="35605" y="29054"/>
                  </a:lnTo>
                  <a:lnTo>
                    <a:pt x="35884" y="28209"/>
                  </a:lnTo>
                  <a:lnTo>
                    <a:pt x="36740" y="27973"/>
                  </a:lnTo>
                  <a:lnTo>
                    <a:pt x="36761" y="27984"/>
                  </a:lnTo>
                  <a:lnTo>
                    <a:pt x="36783" y="27973"/>
                  </a:lnTo>
                  <a:lnTo>
                    <a:pt x="37639" y="28209"/>
                  </a:lnTo>
                  <a:lnTo>
                    <a:pt x="37907" y="29033"/>
                  </a:lnTo>
                  <a:close/>
                  <a:moveTo>
                    <a:pt x="37682" y="30317"/>
                  </a:moveTo>
                  <a:lnTo>
                    <a:pt x="36708" y="29718"/>
                  </a:lnTo>
                  <a:lnTo>
                    <a:pt x="38003" y="29236"/>
                  </a:lnTo>
                  <a:lnTo>
                    <a:pt x="38185" y="29547"/>
                  </a:lnTo>
                  <a:lnTo>
                    <a:pt x="38035" y="30103"/>
                  </a:lnTo>
                  <a:close/>
                  <a:moveTo>
                    <a:pt x="39149" y="30328"/>
                  </a:moveTo>
                  <a:lnTo>
                    <a:pt x="38260" y="30093"/>
                  </a:lnTo>
                  <a:lnTo>
                    <a:pt x="38421" y="29515"/>
                  </a:lnTo>
                  <a:lnTo>
                    <a:pt x="38196" y="29140"/>
                  </a:lnTo>
                  <a:lnTo>
                    <a:pt x="38581" y="28915"/>
                  </a:lnTo>
                  <a:lnTo>
                    <a:pt x="38731" y="28337"/>
                  </a:lnTo>
                  <a:lnTo>
                    <a:pt x="39620" y="28583"/>
                  </a:lnTo>
                  <a:lnTo>
                    <a:pt x="40904" y="29868"/>
                  </a:lnTo>
                  <a:close/>
                  <a:moveTo>
                    <a:pt x="41086" y="30853"/>
                  </a:moveTo>
                  <a:lnTo>
                    <a:pt x="39577" y="30446"/>
                  </a:lnTo>
                  <a:lnTo>
                    <a:pt x="41086" y="30039"/>
                  </a:lnTo>
                  <a:lnTo>
                    <a:pt x="41086" y="30039"/>
                  </a:lnTo>
                  <a:lnTo>
                    <a:pt x="41482" y="30446"/>
                  </a:lnTo>
                  <a:close/>
                  <a:moveTo>
                    <a:pt x="42435" y="32373"/>
                  </a:moveTo>
                  <a:lnTo>
                    <a:pt x="41322" y="33486"/>
                  </a:lnTo>
                  <a:lnTo>
                    <a:pt x="41729" y="31977"/>
                  </a:lnTo>
                  <a:lnTo>
                    <a:pt x="42285" y="31827"/>
                  </a:lnTo>
                  <a:close/>
                  <a:moveTo>
                    <a:pt x="43484" y="32437"/>
                  </a:moveTo>
                  <a:lnTo>
                    <a:pt x="43077" y="33946"/>
                  </a:lnTo>
                  <a:lnTo>
                    <a:pt x="42671" y="32448"/>
                  </a:lnTo>
                  <a:lnTo>
                    <a:pt x="43077" y="32041"/>
                  </a:lnTo>
                  <a:close/>
                  <a:moveTo>
                    <a:pt x="44426" y="31977"/>
                  </a:moveTo>
                  <a:lnTo>
                    <a:pt x="44833" y="33486"/>
                  </a:lnTo>
                  <a:lnTo>
                    <a:pt x="43730" y="32373"/>
                  </a:lnTo>
                  <a:lnTo>
                    <a:pt x="43880" y="31827"/>
                  </a:lnTo>
                  <a:close/>
                  <a:moveTo>
                    <a:pt x="45015" y="31099"/>
                  </a:moveTo>
                  <a:lnTo>
                    <a:pt x="46118" y="32202"/>
                  </a:lnTo>
                  <a:lnTo>
                    <a:pt x="44608" y="31795"/>
                  </a:lnTo>
                  <a:lnTo>
                    <a:pt x="44458" y="31238"/>
                  </a:lnTo>
                  <a:close/>
                  <a:moveTo>
                    <a:pt x="46589" y="30446"/>
                  </a:moveTo>
                  <a:lnTo>
                    <a:pt x="45079" y="30853"/>
                  </a:lnTo>
                  <a:lnTo>
                    <a:pt x="45079" y="30853"/>
                  </a:lnTo>
                  <a:lnTo>
                    <a:pt x="44672" y="30446"/>
                  </a:lnTo>
                  <a:lnTo>
                    <a:pt x="45079" y="30039"/>
                  </a:lnTo>
                  <a:lnTo>
                    <a:pt x="45079" y="30039"/>
                  </a:lnTo>
                  <a:close/>
                  <a:moveTo>
                    <a:pt x="47006" y="30328"/>
                  </a:moveTo>
                  <a:lnTo>
                    <a:pt x="45251" y="29868"/>
                  </a:lnTo>
                  <a:lnTo>
                    <a:pt x="46535" y="28583"/>
                  </a:lnTo>
                  <a:lnTo>
                    <a:pt x="47424" y="28337"/>
                  </a:lnTo>
                  <a:lnTo>
                    <a:pt x="47584" y="28915"/>
                  </a:lnTo>
                  <a:lnTo>
                    <a:pt x="47959" y="29140"/>
                  </a:lnTo>
                  <a:lnTo>
                    <a:pt x="47745" y="29515"/>
                  </a:lnTo>
                  <a:lnTo>
                    <a:pt x="47895" y="30093"/>
                  </a:lnTo>
                  <a:close/>
                  <a:moveTo>
                    <a:pt x="49458" y="29718"/>
                  </a:moveTo>
                  <a:lnTo>
                    <a:pt x="48483" y="30317"/>
                  </a:lnTo>
                  <a:lnTo>
                    <a:pt x="48130" y="30103"/>
                  </a:lnTo>
                  <a:lnTo>
                    <a:pt x="47980" y="29547"/>
                  </a:lnTo>
                  <a:lnTo>
                    <a:pt x="48162" y="29236"/>
                  </a:lnTo>
                  <a:close/>
                  <a:moveTo>
                    <a:pt x="49693" y="29579"/>
                  </a:moveTo>
                  <a:lnTo>
                    <a:pt x="48248" y="29033"/>
                  </a:lnTo>
                  <a:lnTo>
                    <a:pt x="48516" y="28209"/>
                  </a:lnTo>
                  <a:lnTo>
                    <a:pt x="49383" y="27973"/>
                  </a:lnTo>
                  <a:lnTo>
                    <a:pt x="49393" y="27984"/>
                  </a:lnTo>
                  <a:lnTo>
                    <a:pt x="49415" y="27973"/>
                  </a:lnTo>
                  <a:lnTo>
                    <a:pt x="50271" y="28209"/>
                  </a:lnTo>
                  <a:lnTo>
                    <a:pt x="50550" y="29054"/>
                  </a:lnTo>
                  <a:close/>
                  <a:moveTo>
                    <a:pt x="50871" y="30018"/>
                  </a:moveTo>
                  <a:lnTo>
                    <a:pt x="49950" y="29675"/>
                  </a:lnTo>
                  <a:lnTo>
                    <a:pt x="50624" y="29268"/>
                  </a:lnTo>
                  <a:close/>
                  <a:moveTo>
                    <a:pt x="50732" y="28904"/>
                  </a:moveTo>
                  <a:lnTo>
                    <a:pt x="50442" y="28027"/>
                  </a:lnTo>
                  <a:lnTo>
                    <a:pt x="49661" y="27812"/>
                  </a:lnTo>
                  <a:lnTo>
                    <a:pt x="50485" y="27277"/>
                  </a:lnTo>
                  <a:lnTo>
                    <a:pt x="50485" y="26742"/>
                  </a:lnTo>
                  <a:lnTo>
                    <a:pt x="50849" y="27117"/>
                  </a:lnTo>
                  <a:lnTo>
                    <a:pt x="51888" y="26903"/>
                  </a:lnTo>
                  <a:lnTo>
                    <a:pt x="51674" y="27930"/>
                  </a:lnTo>
                  <a:lnTo>
                    <a:pt x="51963" y="28284"/>
                  </a:lnTo>
                  <a:lnTo>
                    <a:pt x="51513" y="28209"/>
                  </a:lnTo>
                  <a:close/>
                  <a:moveTo>
                    <a:pt x="51695" y="30328"/>
                  </a:moveTo>
                  <a:lnTo>
                    <a:pt x="51128" y="30125"/>
                  </a:lnTo>
                  <a:lnTo>
                    <a:pt x="50806" y="29129"/>
                  </a:lnTo>
                  <a:lnTo>
                    <a:pt x="51577" y="28433"/>
                  </a:lnTo>
                  <a:lnTo>
                    <a:pt x="52177" y="28540"/>
                  </a:lnTo>
                  <a:lnTo>
                    <a:pt x="53204" y="29772"/>
                  </a:lnTo>
                  <a:close/>
                  <a:moveTo>
                    <a:pt x="53354" y="30938"/>
                  </a:moveTo>
                  <a:lnTo>
                    <a:pt x="52016" y="30446"/>
                  </a:lnTo>
                  <a:lnTo>
                    <a:pt x="53354" y="29953"/>
                  </a:lnTo>
                  <a:lnTo>
                    <a:pt x="53772" y="30446"/>
                  </a:lnTo>
                  <a:close/>
                  <a:moveTo>
                    <a:pt x="53922" y="32052"/>
                  </a:moveTo>
                  <a:lnTo>
                    <a:pt x="52509" y="32298"/>
                  </a:lnTo>
                  <a:lnTo>
                    <a:pt x="53429" y="31195"/>
                  </a:lnTo>
                  <a:lnTo>
                    <a:pt x="54029" y="31420"/>
                  </a:lnTo>
                  <a:close/>
                  <a:moveTo>
                    <a:pt x="54960" y="32737"/>
                  </a:moveTo>
                  <a:lnTo>
                    <a:pt x="54960" y="32737"/>
                  </a:lnTo>
                  <a:lnTo>
                    <a:pt x="53868" y="33647"/>
                  </a:lnTo>
                  <a:lnTo>
                    <a:pt x="54104" y="32244"/>
                  </a:lnTo>
                  <a:lnTo>
                    <a:pt x="54104" y="32244"/>
                  </a:lnTo>
                  <a:lnTo>
                    <a:pt x="54735" y="32127"/>
                  </a:lnTo>
                  <a:close/>
                  <a:moveTo>
                    <a:pt x="56202" y="32801"/>
                  </a:moveTo>
                  <a:lnTo>
                    <a:pt x="55709" y="34139"/>
                  </a:lnTo>
                  <a:lnTo>
                    <a:pt x="55217" y="32801"/>
                  </a:lnTo>
                  <a:lnTo>
                    <a:pt x="55709" y="32394"/>
                  </a:lnTo>
                  <a:close/>
                  <a:moveTo>
                    <a:pt x="57315" y="32244"/>
                  </a:moveTo>
                  <a:lnTo>
                    <a:pt x="57561" y="33647"/>
                  </a:lnTo>
                  <a:lnTo>
                    <a:pt x="56459" y="32737"/>
                  </a:lnTo>
                  <a:lnTo>
                    <a:pt x="56684" y="32127"/>
                  </a:lnTo>
                  <a:close/>
                  <a:moveTo>
                    <a:pt x="58000" y="31195"/>
                  </a:moveTo>
                  <a:lnTo>
                    <a:pt x="58910" y="32298"/>
                  </a:lnTo>
                  <a:lnTo>
                    <a:pt x="57508" y="32052"/>
                  </a:lnTo>
                  <a:lnTo>
                    <a:pt x="57401" y="31420"/>
                  </a:lnTo>
                  <a:close/>
                  <a:moveTo>
                    <a:pt x="57508" y="28840"/>
                  </a:moveTo>
                  <a:lnTo>
                    <a:pt x="58910" y="28594"/>
                  </a:lnTo>
                  <a:lnTo>
                    <a:pt x="58000" y="29697"/>
                  </a:lnTo>
                  <a:lnTo>
                    <a:pt x="57401" y="29472"/>
                  </a:lnTo>
                  <a:close/>
                  <a:moveTo>
                    <a:pt x="56459" y="28155"/>
                  </a:moveTo>
                  <a:lnTo>
                    <a:pt x="57561" y="27245"/>
                  </a:lnTo>
                  <a:lnTo>
                    <a:pt x="57315" y="28647"/>
                  </a:lnTo>
                  <a:lnTo>
                    <a:pt x="56684" y="28765"/>
                  </a:lnTo>
                  <a:close/>
                  <a:moveTo>
                    <a:pt x="55709" y="26753"/>
                  </a:moveTo>
                  <a:lnTo>
                    <a:pt x="56202" y="28091"/>
                  </a:lnTo>
                  <a:lnTo>
                    <a:pt x="55709" y="28498"/>
                  </a:lnTo>
                  <a:lnTo>
                    <a:pt x="55217" y="28091"/>
                  </a:lnTo>
                  <a:close/>
                  <a:moveTo>
                    <a:pt x="55388" y="25864"/>
                  </a:moveTo>
                  <a:lnTo>
                    <a:pt x="55592" y="26432"/>
                  </a:lnTo>
                  <a:lnTo>
                    <a:pt x="55046" y="27941"/>
                  </a:lnTo>
                  <a:lnTo>
                    <a:pt x="53804" y="26913"/>
                  </a:lnTo>
                  <a:lnTo>
                    <a:pt x="53708" y="26314"/>
                  </a:lnTo>
                  <a:lnTo>
                    <a:pt x="54403" y="25543"/>
                  </a:lnTo>
                  <a:lnTo>
                    <a:pt x="54585" y="25607"/>
                  </a:lnTo>
                  <a:close/>
                  <a:moveTo>
                    <a:pt x="54939" y="24687"/>
                  </a:moveTo>
                  <a:lnTo>
                    <a:pt x="55292" y="25607"/>
                  </a:lnTo>
                  <a:lnTo>
                    <a:pt x="54532" y="25350"/>
                  </a:lnTo>
                  <a:close/>
                  <a:moveTo>
                    <a:pt x="54842" y="24419"/>
                  </a:moveTo>
                  <a:lnTo>
                    <a:pt x="54318" y="25286"/>
                  </a:lnTo>
                  <a:lnTo>
                    <a:pt x="53472" y="25008"/>
                  </a:lnTo>
                  <a:lnTo>
                    <a:pt x="53237" y="24151"/>
                  </a:lnTo>
                  <a:lnTo>
                    <a:pt x="53247" y="24130"/>
                  </a:lnTo>
                  <a:lnTo>
                    <a:pt x="53237" y="24109"/>
                  </a:lnTo>
                  <a:lnTo>
                    <a:pt x="53472" y="23252"/>
                  </a:lnTo>
                  <a:lnTo>
                    <a:pt x="54296" y="22985"/>
                  </a:lnTo>
                  <a:close/>
                  <a:moveTo>
                    <a:pt x="55581" y="23209"/>
                  </a:moveTo>
                  <a:lnTo>
                    <a:pt x="54992" y="24183"/>
                  </a:lnTo>
                  <a:lnTo>
                    <a:pt x="54500" y="22888"/>
                  </a:lnTo>
                  <a:lnTo>
                    <a:pt x="54810" y="22706"/>
                  </a:lnTo>
                  <a:lnTo>
                    <a:pt x="55367" y="22856"/>
                  </a:lnTo>
                  <a:close/>
                  <a:moveTo>
                    <a:pt x="55602" y="21743"/>
                  </a:moveTo>
                  <a:lnTo>
                    <a:pt x="55356" y="22631"/>
                  </a:lnTo>
                  <a:lnTo>
                    <a:pt x="54789" y="22471"/>
                  </a:lnTo>
                  <a:lnTo>
                    <a:pt x="54403" y="22695"/>
                  </a:lnTo>
                  <a:lnTo>
                    <a:pt x="54189" y="22321"/>
                  </a:lnTo>
                  <a:lnTo>
                    <a:pt x="53611" y="22160"/>
                  </a:lnTo>
                  <a:lnTo>
                    <a:pt x="53847" y="21272"/>
                  </a:lnTo>
                  <a:lnTo>
                    <a:pt x="55131" y="19987"/>
                  </a:lnTo>
                  <a:close/>
                  <a:moveTo>
                    <a:pt x="56116" y="19805"/>
                  </a:moveTo>
                  <a:lnTo>
                    <a:pt x="55709" y="21315"/>
                  </a:lnTo>
                  <a:lnTo>
                    <a:pt x="55313" y="19805"/>
                  </a:lnTo>
                  <a:lnTo>
                    <a:pt x="55709" y="19409"/>
                  </a:lnTo>
                  <a:close/>
                  <a:moveTo>
                    <a:pt x="57058" y="19345"/>
                  </a:moveTo>
                  <a:lnTo>
                    <a:pt x="57465" y="20844"/>
                  </a:lnTo>
                  <a:lnTo>
                    <a:pt x="56362" y="19741"/>
                  </a:lnTo>
                  <a:lnTo>
                    <a:pt x="56512" y="19195"/>
                  </a:lnTo>
                  <a:close/>
                  <a:moveTo>
                    <a:pt x="58750" y="19570"/>
                  </a:moveTo>
                  <a:lnTo>
                    <a:pt x="57240" y="19163"/>
                  </a:lnTo>
                  <a:lnTo>
                    <a:pt x="57240" y="19163"/>
                  </a:lnTo>
                  <a:lnTo>
                    <a:pt x="57090" y="18606"/>
                  </a:lnTo>
                  <a:lnTo>
                    <a:pt x="57647" y="18456"/>
                  </a:lnTo>
                  <a:lnTo>
                    <a:pt x="58750" y="19570"/>
                  </a:lnTo>
                  <a:close/>
                  <a:moveTo>
                    <a:pt x="59221" y="17814"/>
                  </a:moveTo>
                  <a:lnTo>
                    <a:pt x="57711" y="18221"/>
                  </a:lnTo>
                  <a:lnTo>
                    <a:pt x="57304" y="17814"/>
                  </a:lnTo>
                  <a:lnTo>
                    <a:pt x="57711" y="17407"/>
                  </a:lnTo>
                  <a:close/>
                  <a:moveTo>
                    <a:pt x="57240" y="16465"/>
                  </a:moveTo>
                  <a:lnTo>
                    <a:pt x="58750" y="16058"/>
                  </a:lnTo>
                  <a:lnTo>
                    <a:pt x="57647" y="17161"/>
                  </a:lnTo>
                  <a:lnTo>
                    <a:pt x="57090" y="17022"/>
                  </a:lnTo>
                  <a:close/>
                  <a:moveTo>
                    <a:pt x="56362" y="15887"/>
                  </a:moveTo>
                  <a:lnTo>
                    <a:pt x="57465" y="14774"/>
                  </a:lnTo>
                  <a:lnTo>
                    <a:pt x="57058" y="16283"/>
                  </a:lnTo>
                  <a:lnTo>
                    <a:pt x="56512" y="16433"/>
                  </a:lnTo>
                  <a:close/>
                  <a:moveTo>
                    <a:pt x="55709" y="14313"/>
                  </a:moveTo>
                  <a:lnTo>
                    <a:pt x="56116" y="15812"/>
                  </a:lnTo>
                  <a:lnTo>
                    <a:pt x="55709" y="16219"/>
                  </a:lnTo>
                  <a:lnTo>
                    <a:pt x="55313" y="15812"/>
                  </a:lnTo>
                  <a:lnTo>
                    <a:pt x="55313" y="15812"/>
                  </a:lnTo>
                  <a:lnTo>
                    <a:pt x="55313" y="15812"/>
                  </a:lnTo>
                  <a:close/>
                  <a:moveTo>
                    <a:pt x="55602" y="13885"/>
                  </a:moveTo>
                  <a:lnTo>
                    <a:pt x="55131" y="15641"/>
                  </a:lnTo>
                  <a:lnTo>
                    <a:pt x="53847" y="14356"/>
                  </a:lnTo>
                  <a:lnTo>
                    <a:pt x="53611" y="13468"/>
                  </a:lnTo>
                  <a:lnTo>
                    <a:pt x="54189" y="13307"/>
                  </a:lnTo>
                  <a:lnTo>
                    <a:pt x="54403" y="12933"/>
                  </a:lnTo>
                  <a:lnTo>
                    <a:pt x="54789" y="13147"/>
                  </a:lnTo>
                  <a:lnTo>
                    <a:pt x="55356" y="12997"/>
                  </a:lnTo>
                  <a:close/>
                  <a:moveTo>
                    <a:pt x="54992" y="11445"/>
                  </a:moveTo>
                  <a:lnTo>
                    <a:pt x="55581" y="12419"/>
                  </a:lnTo>
                  <a:lnTo>
                    <a:pt x="55367" y="12772"/>
                  </a:lnTo>
                  <a:lnTo>
                    <a:pt x="54810" y="12911"/>
                  </a:lnTo>
                  <a:lnTo>
                    <a:pt x="54500" y="12729"/>
                  </a:lnTo>
                  <a:close/>
                  <a:moveTo>
                    <a:pt x="54842" y="11198"/>
                  </a:moveTo>
                  <a:lnTo>
                    <a:pt x="54296" y="12643"/>
                  </a:lnTo>
                  <a:lnTo>
                    <a:pt x="53472" y="12376"/>
                  </a:lnTo>
                  <a:lnTo>
                    <a:pt x="53237" y="11519"/>
                  </a:lnTo>
                  <a:lnTo>
                    <a:pt x="53247" y="11498"/>
                  </a:lnTo>
                  <a:lnTo>
                    <a:pt x="53237" y="11477"/>
                  </a:lnTo>
                  <a:lnTo>
                    <a:pt x="53472" y="10620"/>
                  </a:lnTo>
                  <a:lnTo>
                    <a:pt x="54318" y="10342"/>
                  </a:lnTo>
                  <a:close/>
                  <a:moveTo>
                    <a:pt x="55292" y="10021"/>
                  </a:moveTo>
                  <a:lnTo>
                    <a:pt x="54939" y="10941"/>
                  </a:lnTo>
                  <a:lnTo>
                    <a:pt x="54532" y="10278"/>
                  </a:lnTo>
                  <a:close/>
                  <a:moveTo>
                    <a:pt x="54168" y="10160"/>
                  </a:moveTo>
                  <a:lnTo>
                    <a:pt x="53290" y="10449"/>
                  </a:lnTo>
                  <a:lnTo>
                    <a:pt x="53076" y="11230"/>
                  </a:lnTo>
                  <a:lnTo>
                    <a:pt x="52541" y="10417"/>
                  </a:lnTo>
                  <a:lnTo>
                    <a:pt x="52016" y="10417"/>
                  </a:lnTo>
                  <a:lnTo>
                    <a:pt x="52391" y="10042"/>
                  </a:lnTo>
                  <a:lnTo>
                    <a:pt x="52166" y="9004"/>
                  </a:lnTo>
                  <a:lnTo>
                    <a:pt x="53204" y="9218"/>
                  </a:lnTo>
                  <a:lnTo>
                    <a:pt x="53547" y="8929"/>
                  </a:lnTo>
                  <a:lnTo>
                    <a:pt x="53472" y="9378"/>
                  </a:lnTo>
                  <a:close/>
                  <a:moveTo>
                    <a:pt x="55592" y="9196"/>
                  </a:moveTo>
                  <a:lnTo>
                    <a:pt x="55388" y="9764"/>
                  </a:lnTo>
                  <a:lnTo>
                    <a:pt x="54403" y="10085"/>
                  </a:lnTo>
                  <a:lnTo>
                    <a:pt x="53708" y="9314"/>
                  </a:lnTo>
                  <a:lnTo>
                    <a:pt x="53804" y="8715"/>
                  </a:lnTo>
                  <a:lnTo>
                    <a:pt x="55046" y="7687"/>
                  </a:lnTo>
                  <a:close/>
                  <a:moveTo>
                    <a:pt x="56202" y="7537"/>
                  </a:moveTo>
                  <a:lnTo>
                    <a:pt x="55709" y="8875"/>
                  </a:lnTo>
                  <a:lnTo>
                    <a:pt x="55217" y="7537"/>
                  </a:lnTo>
                  <a:lnTo>
                    <a:pt x="55709" y="7130"/>
                  </a:lnTo>
                  <a:close/>
                  <a:moveTo>
                    <a:pt x="57315" y="6970"/>
                  </a:moveTo>
                  <a:lnTo>
                    <a:pt x="57561" y="8383"/>
                  </a:lnTo>
                  <a:lnTo>
                    <a:pt x="56469" y="7462"/>
                  </a:lnTo>
                  <a:lnTo>
                    <a:pt x="56684" y="6863"/>
                  </a:lnTo>
                  <a:close/>
                  <a:moveTo>
                    <a:pt x="52509" y="7023"/>
                  </a:moveTo>
                  <a:lnTo>
                    <a:pt x="53429" y="5931"/>
                  </a:lnTo>
                  <a:lnTo>
                    <a:pt x="54029" y="6156"/>
                  </a:lnTo>
                  <a:lnTo>
                    <a:pt x="53922" y="6788"/>
                  </a:lnTo>
                  <a:close/>
                  <a:moveTo>
                    <a:pt x="54960" y="7462"/>
                  </a:moveTo>
                  <a:lnTo>
                    <a:pt x="53868" y="8383"/>
                  </a:lnTo>
                  <a:lnTo>
                    <a:pt x="54104" y="6970"/>
                  </a:lnTo>
                  <a:lnTo>
                    <a:pt x="54735" y="6863"/>
                  </a:lnTo>
                  <a:close/>
                  <a:moveTo>
                    <a:pt x="51909" y="7751"/>
                  </a:moveTo>
                  <a:lnTo>
                    <a:pt x="52294" y="7291"/>
                  </a:lnTo>
                  <a:lnTo>
                    <a:pt x="53879" y="7013"/>
                  </a:lnTo>
                  <a:lnTo>
                    <a:pt x="53600" y="8597"/>
                  </a:lnTo>
                  <a:lnTo>
                    <a:pt x="53140" y="8982"/>
                  </a:lnTo>
                  <a:lnTo>
                    <a:pt x="52123" y="8768"/>
                  </a:lnTo>
                  <a:close/>
                  <a:moveTo>
                    <a:pt x="50485" y="9186"/>
                  </a:moveTo>
                  <a:lnTo>
                    <a:pt x="50924" y="8747"/>
                  </a:lnTo>
                  <a:lnTo>
                    <a:pt x="51941" y="8961"/>
                  </a:lnTo>
                  <a:lnTo>
                    <a:pt x="52145" y="9967"/>
                  </a:lnTo>
                  <a:lnTo>
                    <a:pt x="51706" y="10417"/>
                  </a:lnTo>
                  <a:lnTo>
                    <a:pt x="50485" y="10417"/>
                  </a:lnTo>
                  <a:close/>
                  <a:moveTo>
                    <a:pt x="50261" y="9411"/>
                  </a:moveTo>
                  <a:lnTo>
                    <a:pt x="50261" y="10417"/>
                  </a:lnTo>
                  <a:lnTo>
                    <a:pt x="49843" y="10417"/>
                  </a:lnTo>
                  <a:lnTo>
                    <a:pt x="49554" y="10117"/>
                  </a:lnTo>
                  <a:close/>
                  <a:moveTo>
                    <a:pt x="46428" y="7237"/>
                  </a:moveTo>
                  <a:lnTo>
                    <a:pt x="47070" y="7890"/>
                  </a:lnTo>
                  <a:lnTo>
                    <a:pt x="46653" y="8319"/>
                  </a:lnTo>
                  <a:lnTo>
                    <a:pt x="46653" y="8758"/>
                  </a:lnTo>
                  <a:lnTo>
                    <a:pt x="46214" y="8758"/>
                  </a:lnTo>
                  <a:lnTo>
                    <a:pt x="45797" y="9175"/>
                  </a:lnTo>
                  <a:lnTo>
                    <a:pt x="45143" y="8522"/>
                  </a:lnTo>
                  <a:lnTo>
                    <a:pt x="44672" y="6777"/>
                  </a:lnTo>
                  <a:lnTo>
                    <a:pt x="46428" y="7237"/>
                  </a:lnTo>
                  <a:close/>
                  <a:moveTo>
                    <a:pt x="45015" y="5824"/>
                  </a:moveTo>
                  <a:lnTo>
                    <a:pt x="46118" y="6938"/>
                  </a:lnTo>
                  <a:lnTo>
                    <a:pt x="44608" y="6531"/>
                  </a:lnTo>
                  <a:lnTo>
                    <a:pt x="44458" y="5974"/>
                  </a:lnTo>
                  <a:close/>
                  <a:moveTo>
                    <a:pt x="39737" y="7237"/>
                  </a:moveTo>
                  <a:lnTo>
                    <a:pt x="41482" y="6777"/>
                  </a:lnTo>
                  <a:lnTo>
                    <a:pt x="41022" y="8522"/>
                  </a:lnTo>
                  <a:lnTo>
                    <a:pt x="40369" y="9175"/>
                  </a:lnTo>
                  <a:lnTo>
                    <a:pt x="39941" y="8758"/>
                  </a:lnTo>
                  <a:lnTo>
                    <a:pt x="39502" y="8758"/>
                  </a:lnTo>
                  <a:lnTo>
                    <a:pt x="39502" y="8319"/>
                  </a:lnTo>
                  <a:lnTo>
                    <a:pt x="39084" y="7890"/>
                  </a:lnTo>
                  <a:lnTo>
                    <a:pt x="39737" y="7237"/>
                  </a:lnTo>
                  <a:close/>
                  <a:moveTo>
                    <a:pt x="35894" y="9411"/>
                  </a:moveTo>
                  <a:lnTo>
                    <a:pt x="36612" y="10117"/>
                  </a:lnTo>
                  <a:lnTo>
                    <a:pt x="36312" y="10417"/>
                  </a:lnTo>
                  <a:lnTo>
                    <a:pt x="35894" y="10417"/>
                  </a:lnTo>
                  <a:close/>
                  <a:moveTo>
                    <a:pt x="34224" y="8961"/>
                  </a:moveTo>
                  <a:lnTo>
                    <a:pt x="35231" y="8747"/>
                  </a:lnTo>
                  <a:lnTo>
                    <a:pt x="35680" y="9186"/>
                  </a:lnTo>
                  <a:lnTo>
                    <a:pt x="35680" y="10417"/>
                  </a:lnTo>
                  <a:lnTo>
                    <a:pt x="34449" y="10417"/>
                  </a:lnTo>
                  <a:lnTo>
                    <a:pt x="34010" y="9967"/>
                  </a:lnTo>
                  <a:close/>
                  <a:moveTo>
                    <a:pt x="33860" y="7291"/>
                  </a:moveTo>
                  <a:lnTo>
                    <a:pt x="34246" y="7751"/>
                  </a:lnTo>
                  <a:lnTo>
                    <a:pt x="34042" y="8768"/>
                  </a:lnTo>
                  <a:lnTo>
                    <a:pt x="33015" y="8982"/>
                  </a:lnTo>
                  <a:lnTo>
                    <a:pt x="32554" y="8597"/>
                  </a:lnTo>
                  <a:lnTo>
                    <a:pt x="32276" y="7013"/>
                  </a:lnTo>
                  <a:close/>
                  <a:moveTo>
                    <a:pt x="32736" y="5931"/>
                  </a:moveTo>
                  <a:lnTo>
                    <a:pt x="33646" y="7023"/>
                  </a:lnTo>
                  <a:lnTo>
                    <a:pt x="32244" y="6788"/>
                  </a:lnTo>
                  <a:lnTo>
                    <a:pt x="32126" y="6156"/>
                  </a:lnTo>
                  <a:close/>
                  <a:moveTo>
                    <a:pt x="27245" y="7023"/>
                  </a:moveTo>
                  <a:lnTo>
                    <a:pt x="28165" y="5931"/>
                  </a:lnTo>
                  <a:lnTo>
                    <a:pt x="28765" y="6156"/>
                  </a:lnTo>
                  <a:lnTo>
                    <a:pt x="28658" y="6788"/>
                  </a:lnTo>
                  <a:close/>
                  <a:moveTo>
                    <a:pt x="27031" y="7291"/>
                  </a:moveTo>
                  <a:lnTo>
                    <a:pt x="28615" y="7013"/>
                  </a:lnTo>
                  <a:lnTo>
                    <a:pt x="28337" y="8597"/>
                  </a:lnTo>
                  <a:lnTo>
                    <a:pt x="27876" y="8982"/>
                  </a:lnTo>
                  <a:lnTo>
                    <a:pt x="26859" y="8768"/>
                  </a:lnTo>
                  <a:lnTo>
                    <a:pt x="26645" y="7751"/>
                  </a:lnTo>
                  <a:close/>
                  <a:moveTo>
                    <a:pt x="24397" y="7816"/>
                  </a:moveTo>
                  <a:lnTo>
                    <a:pt x="25179" y="7601"/>
                  </a:lnTo>
                  <a:lnTo>
                    <a:pt x="25468" y="6724"/>
                  </a:lnTo>
                  <a:lnTo>
                    <a:pt x="26249" y="7419"/>
                  </a:lnTo>
                  <a:lnTo>
                    <a:pt x="26699" y="7345"/>
                  </a:lnTo>
                  <a:lnTo>
                    <a:pt x="26410" y="7698"/>
                  </a:lnTo>
                  <a:lnTo>
                    <a:pt x="26624" y="8725"/>
                  </a:lnTo>
                  <a:lnTo>
                    <a:pt x="25585" y="8501"/>
                  </a:lnTo>
                  <a:lnTo>
                    <a:pt x="25211" y="8875"/>
                  </a:lnTo>
                  <a:lnTo>
                    <a:pt x="25211" y="8351"/>
                  </a:lnTo>
                  <a:close/>
                  <a:moveTo>
                    <a:pt x="21164" y="7237"/>
                  </a:moveTo>
                  <a:lnTo>
                    <a:pt x="21806" y="7890"/>
                  </a:lnTo>
                  <a:lnTo>
                    <a:pt x="21389" y="8319"/>
                  </a:lnTo>
                  <a:lnTo>
                    <a:pt x="21389" y="8758"/>
                  </a:lnTo>
                  <a:lnTo>
                    <a:pt x="20950" y="8758"/>
                  </a:lnTo>
                  <a:lnTo>
                    <a:pt x="20522" y="9175"/>
                  </a:lnTo>
                  <a:lnTo>
                    <a:pt x="19880" y="8522"/>
                  </a:lnTo>
                  <a:lnTo>
                    <a:pt x="19409" y="6777"/>
                  </a:lnTo>
                  <a:lnTo>
                    <a:pt x="21164" y="7237"/>
                  </a:lnTo>
                  <a:close/>
                  <a:moveTo>
                    <a:pt x="19740" y="5824"/>
                  </a:moveTo>
                  <a:lnTo>
                    <a:pt x="20854" y="6938"/>
                  </a:lnTo>
                  <a:lnTo>
                    <a:pt x="19344" y="6531"/>
                  </a:lnTo>
                  <a:lnTo>
                    <a:pt x="19194" y="5974"/>
                  </a:lnTo>
                  <a:close/>
                  <a:moveTo>
                    <a:pt x="14474" y="7237"/>
                  </a:moveTo>
                  <a:lnTo>
                    <a:pt x="16218" y="6777"/>
                  </a:lnTo>
                  <a:lnTo>
                    <a:pt x="15747" y="8522"/>
                  </a:lnTo>
                  <a:lnTo>
                    <a:pt x="15105" y="9175"/>
                  </a:lnTo>
                  <a:lnTo>
                    <a:pt x="14677" y="8758"/>
                  </a:lnTo>
                  <a:lnTo>
                    <a:pt x="14238" y="8758"/>
                  </a:lnTo>
                  <a:lnTo>
                    <a:pt x="14238" y="8319"/>
                  </a:lnTo>
                  <a:lnTo>
                    <a:pt x="13821" y="7890"/>
                  </a:lnTo>
                  <a:close/>
                  <a:moveTo>
                    <a:pt x="10630" y="9411"/>
                  </a:moveTo>
                  <a:lnTo>
                    <a:pt x="11348" y="10117"/>
                  </a:lnTo>
                  <a:lnTo>
                    <a:pt x="11048" y="10417"/>
                  </a:lnTo>
                  <a:lnTo>
                    <a:pt x="10630" y="10417"/>
                  </a:lnTo>
                  <a:close/>
                  <a:moveTo>
                    <a:pt x="9410" y="10631"/>
                  </a:moveTo>
                  <a:lnTo>
                    <a:pt x="10416" y="10631"/>
                  </a:lnTo>
                  <a:lnTo>
                    <a:pt x="10416" y="11048"/>
                  </a:lnTo>
                  <a:lnTo>
                    <a:pt x="10117" y="11337"/>
                  </a:lnTo>
                  <a:close/>
                  <a:moveTo>
                    <a:pt x="7901" y="11498"/>
                  </a:moveTo>
                  <a:lnTo>
                    <a:pt x="8468" y="10631"/>
                  </a:lnTo>
                  <a:lnTo>
                    <a:pt x="9100" y="10631"/>
                  </a:lnTo>
                  <a:lnTo>
                    <a:pt x="9967" y="11498"/>
                  </a:lnTo>
                  <a:lnTo>
                    <a:pt x="9100" y="12365"/>
                  </a:lnTo>
                  <a:lnTo>
                    <a:pt x="8468" y="12365"/>
                  </a:lnTo>
                  <a:close/>
                  <a:moveTo>
                    <a:pt x="7248" y="14463"/>
                  </a:moveTo>
                  <a:lnTo>
                    <a:pt x="7890" y="13821"/>
                  </a:lnTo>
                  <a:lnTo>
                    <a:pt x="8318" y="14239"/>
                  </a:lnTo>
                  <a:lnTo>
                    <a:pt x="8757" y="14239"/>
                  </a:lnTo>
                  <a:lnTo>
                    <a:pt x="8757" y="14677"/>
                  </a:lnTo>
                  <a:lnTo>
                    <a:pt x="9175" y="15106"/>
                  </a:lnTo>
                  <a:lnTo>
                    <a:pt x="8522" y="15748"/>
                  </a:lnTo>
                  <a:lnTo>
                    <a:pt x="6777" y="16219"/>
                  </a:lnTo>
                  <a:close/>
                  <a:moveTo>
                    <a:pt x="5835" y="15887"/>
                  </a:moveTo>
                  <a:lnTo>
                    <a:pt x="6937" y="14774"/>
                  </a:lnTo>
                  <a:lnTo>
                    <a:pt x="6530" y="16283"/>
                  </a:lnTo>
                  <a:lnTo>
                    <a:pt x="5974" y="16433"/>
                  </a:lnTo>
                  <a:close/>
                  <a:moveTo>
                    <a:pt x="6937" y="20844"/>
                  </a:moveTo>
                  <a:lnTo>
                    <a:pt x="5835" y="19741"/>
                  </a:lnTo>
                  <a:lnTo>
                    <a:pt x="5974" y="19195"/>
                  </a:lnTo>
                  <a:lnTo>
                    <a:pt x="6530" y="19345"/>
                  </a:lnTo>
                  <a:close/>
                  <a:moveTo>
                    <a:pt x="7248" y="21154"/>
                  </a:moveTo>
                  <a:lnTo>
                    <a:pt x="6777" y="19409"/>
                  </a:lnTo>
                  <a:lnTo>
                    <a:pt x="6777" y="19409"/>
                  </a:lnTo>
                  <a:lnTo>
                    <a:pt x="8522" y="19880"/>
                  </a:lnTo>
                  <a:lnTo>
                    <a:pt x="9175" y="20522"/>
                  </a:lnTo>
                  <a:lnTo>
                    <a:pt x="8757" y="20951"/>
                  </a:lnTo>
                  <a:lnTo>
                    <a:pt x="8757" y="21389"/>
                  </a:lnTo>
                  <a:lnTo>
                    <a:pt x="8318" y="21389"/>
                  </a:lnTo>
                  <a:lnTo>
                    <a:pt x="7890" y="21807"/>
                  </a:lnTo>
                  <a:close/>
                  <a:moveTo>
                    <a:pt x="7815" y="23862"/>
                  </a:moveTo>
                  <a:lnTo>
                    <a:pt x="7601" y="23081"/>
                  </a:lnTo>
                  <a:lnTo>
                    <a:pt x="6691" y="22781"/>
                  </a:lnTo>
                  <a:lnTo>
                    <a:pt x="6852" y="22503"/>
                  </a:lnTo>
                  <a:lnTo>
                    <a:pt x="7558" y="22321"/>
                  </a:lnTo>
                  <a:lnTo>
                    <a:pt x="7355" y="21582"/>
                  </a:lnTo>
                  <a:lnTo>
                    <a:pt x="7890" y="22117"/>
                  </a:lnTo>
                  <a:lnTo>
                    <a:pt x="8404" y="21604"/>
                  </a:lnTo>
                  <a:lnTo>
                    <a:pt x="8725" y="21604"/>
                  </a:lnTo>
                  <a:lnTo>
                    <a:pt x="8511" y="22674"/>
                  </a:lnTo>
                  <a:lnTo>
                    <a:pt x="8875" y="23049"/>
                  </a:lnTo>
                  <a:lnTo>
                    <a:pt x="8350" y="23049"/>
                  </a:lnTo>
                  <a:close/>
                  <a:moveTo>
                    <a:pt x="7344" y="26699"/>
                  </a:moveTo>
                  <a:lnTo>
                    <a:pt x="7419" y="26250"/>
                  </a:lnTo>
                  <a:lnTo>
                    <a:pt x="6723" y="25468"/>
                  </a:lnTo>
                  <a:lnTo>
                    <a:pt x="7601" y="25179"/>
                  </a:lnTo>
                  <a:lnTo>
                    <a:pt x="7815" y="24398"/>
                  </a:lnTo>
                  <a:lnTo>
                    <a:pt x="8350" y="25211"/>
                  </a:lnTo>
                  <a:lnTo>
                    <a:pt x="8875" y="25211"/>
                  </a:lnTo>
                  <a:lnTo>
                    <a:pt x="8511" y="25586"/>
                  </a:lnTo>
                  <a:lnTo>
                    <a:pt x="8725" y="26624"/>
                  </a:lnTo>
                  <a:lnTo>
                    <a:pt x="7697" y="26410"/>
                  </a:lnTo>
                  <a:close/>
                  <a:moveTo>
                    <a:pt x="10416" y="26442"/>
                  </a:moveTo>
                  <a:lnTo>
                    <a:pt x="9967" y="26881"/>
                  </a:lnTo>
                  <a:lnTo>
                    <a:pt x="8960" y="26667"/>
                  </a:lnTo>
                  <a:lnTo>
                    <a:pt x="8746" y="25661"/>
                  </a:lnTo>
                  <a:lnTo>
                    <a:pt x="9185" y="25211"/>
                  </a:lnTo>
                  <a:lnTo>
                    <a:pt x="10416" y="25211"/>
                  </a:lnTo>
                  <a:close/>
                  <a:moveTo>
                    <a:pt x="10630" y="26217"/>
                  </a:moveTo>
                  <a:lnTo>
                    <a:pt x="10630" y="25211"/>
                  </a:lnTo>
                  <a:lnTo>
                    <a:pt x="11048" y="25211"/>
                  </a:lnTo>
                  <a:lnTo>
                    <a:pt x="11348" y="25511"/>
                  </a:lnTo>
                  <a:close/>
                  <a:moveTo>
                    <a:pt x="14474" y="28380"/>
                  </a:moveTo>
                  <a:lnTo>
                    <a:pt x="13821" y="27738"/>
                  </a:lnTo>
                  <a:lnTo>
                    <a:pt x="14238" y="27309"/>
                  </a:lnTo>
                  <a:lnTo>
                    <a:pt x="14238" y="26870"/>
                  </a:lnTo>
                  <a:lnTo>
                    <a:pt x="14677" y="26870"/>
                  </a:lnTo>
                  <a:lnTo>
                    <a:pt x="15105" y="26453"/>
                  </a:lnTo>
                  <a:lnTo>
                    <a:pt x="15747" y="27106"/>
                  </a:lnTo>
                  <a:lnTo>
                    <a:pt x="16218" y="28851"/>
                  </a:lnTo>
                  <a:close/>
                  <a:moveTo>
                    <a:pt x="15887" y="29793"/>
                  </a:moveTo>
                  <a:lnTo>
                    <a:pt x="14784" y="28690"/>
                  </a:lnTo>
                  <a:lnTo>
                    <a:pt x="16283" y="29097"/>
                  </a:lnTo>
                  <a:lnTo>
                    <a:pt x="16433" y="29654"/>
                  </a:lnTo>
                  <a:close/>
                  <a:moveTo>
                    <a:pt x="21164" y="28380"/>
                  </a:moveTo>
                  <a:lnTo>
                    <a:pt x="19409" y="28851"/>
                  </a:lnTo>
                  <a:lnTo>
                    <a:pt x="19880" y="27106"/>
                  </a:lnTo>
                  <a:lnTo>
                    <a:pt x="20522" y="26453"/>
                  </a:lnTo>
                  <a:lnTo>
                    <a:pt x="20950" y="26870"/>
                  </a:lnTo>
                  <a:lnTo>
                    <a:pt x="21389" y="26870"/>
                  </a:lnTo>
                  <a:lnTo>
                    <a:pt x="21389" y="27309"/>
                  </a:lnTo>
                  <a:lnTo>
                    <a:pt x="21806" y="27738"/>
                  </a:lnTo>
                  <a:lnTo>
                    <a:pt x="21164" y="28380"/>
                  </a:lnTo>
                  <a:close/>
                  <a:moveTo>
                    <a:pt x="26699" y="28284"/>
                  </a:moveTo>
                  <a:lnTo>
                    <a:pt x="26249" y="28209"/>
                  </a:lnTo>
                  <a:lnTo>
                    <a:pt x="25468" y="28904"/>
                  </a:lnTo>
                  <a:lnTo>
                    <a:pt x="25179" y="28027"/>
                  </a:lnTo>
                  <a:lnTo>
                    <a:pt x="24397" y="27812"/>
                  </a:lnTo>
                  <a:lnTo>
                    <a:pt x="25211" y="27277"/>
                  </a:lnTo>
                  <a:lnTo>
                    <a:pt x="25211" y="26742"/>
                  </a:lnTo>
                  <a:lnTo>
                    <a:pt x="25585" y="27117"/>
                  </a:lnTo>
                  <a:lnTo>
                    <a:pt x="26624" y="26903"/>
                  </a:lnTo>
                  <a:lnTo>
                    <a:pt x="26410" y="27930"/>
                  </a:lnTo>
                  <a:close/>
                  <a:moveTo>
                    <a:pt x="27031" y="28337"/>
                  </a:moveTo>
                  <a:lnTo>
                    <a:pt x="26645" y="27877"/>
                  </a:lnTo>
                  <a:lnTo>
                    <a:pt x="26859" y="26860"/>
                  </a:lnTo>
                  <a:lnTo>
                    <a:pt x="27876" y="26646"/>
                  </a:lnTo>
                  <a:lnTo>
                    <a:pt x="28337" y="27031"/>
                  </a:lnTo>
                  <a:lnTo>
                    <a:pt x="28615" y="28615"/>
                  </a:lnTo>
                  <a:close/>
                  <a:moveTo>
                    <a:pt x="27245" y="28594"/>
                  </a:moveTo>
                  <a:lnTo>
                    <a:pt x="28658" y="28840"/>
                  </a:lnTo>
                  <a:lnTo>
                    <a:pt x="28765" y="29472"/>
                  </a:lnTo>
                  <a:lnTo>
                    <a:pt x="28165" y="29697"/>
                  </a:lnTo>
                  <a:close/>
                  <a:moveTo>
                    <a:pt x="33646" y="28594"/>
                  </a:moveTo>
                  <a:lnTo>
                    <a:pt x="32736" y="29697"/>
                  </a:lnTo>
                  <a:lnTo>
                    <a:pt x="32126" y="29472"/>
                  </a:lnTo>
                  <a:lnTo>
                    <a:pt x="32244" y="28840"/>
                  </a:lnTo>
                  <a:close/>
                  <a:moveTo>
                    <a:pt x="34246" y="27877"/>
                  </a:moveTo>
                  <a:lnTo>
                    <a:pt x="33860" y="28337"/>
                  </a:lnTo>
                  <a:lnTo>
                    <a:pt x="32276" y="28615"/>
                  </a:lnTo>
                  <a:lnTo>
                    <a:pt x="32554" y="27031"/>
                  </a:lnTo>
                  <a:lnTo>
                    <a:pt x="33015" y="26646"/>
                  </a:lnTo>
                  <a:lnTo>
                    <a:pt x="34042" y="26860"/>
                  </a:lnTo>
                  <a:close/>
                  <a:moveTo>
                    <a:pt x="35680" y="26442"/>
                  </a:moveTo>
                  <a:lnTo>
                    <a:pt x="35231" y="26881"/>
                  </a:lnTo>
                  <a:lnTo>
                    <a:pt x="34224" y="26667"/>
                  </a:lnTo>
                  <a:lnTo>
                    <a:pt x="34010" y="25661"/>
                  </a:lnTo>
                  <a:lnTo>
                    <a:pt x="34449" y="25211"/>
                  </a:lnTo>
                  <a:lnTo>
                    <a:pt x="35680" y="25211"/>
                  </a:lnTo>
                  <a:lnTo>
                    <a:pt x="35680" y="26442"/>
                  </a:lnTo>
                  <a:close/>
                  <a:moveTo>
                    <a:pt x="35894" y="26217"/>
                  </a:moveTo>
                  <a:lnTo>
                    <a:pt x="35894" y="25211"/>
                  </a:lnTo>
                  <a:lnTo>
                    <a:pt x="36312" y="25211"/>
                  </a:lnTo>
                  <a:lnTo>
                    <a:pt x="36612" y="25511"/>
                  </a:lnTo>
                  <a:lnTo>
                    <a:pt x="35894" y="26217"/>
                  </a:lnTo>
                  <a:close/>
                  <a:moveTo>
                    <a:pt x="39737" y="28380"/>
                  </a:moveTo>
                  <a:lnTo>
                    <a:pt x="39084" y="27738"/>
                  </a:lnTo>
                  <a:lnTo>
                    <a:pt x="39502" y="27309"/>
                  </a:lnTo>
                  <a:lnTo>
                    <a:pt x="39502" y="26870"/>
                  </a:lnTo>
                  <a:lnTo>
                    <a:pt x="39941" y="26870"/>
                  </a:lnTo>
                  <a:lnTo>
                    <a:pt x="40369" y="26453"/>
                  </a:lnTo>
                  <a:lnTo>
                    <a:pt x="41022" y="27106"/>
                  </a:lnTo>
                  <a:lnTo>
                    <a:pt x="41482" y="28851"/>
                  </a:lnTo>
                  <a:close/>
                  <a:moveTo>
                    <a:pt x="41151" y="29793"/>
                  </a:moveTo>
                  <a:lnTo>
                    <a:pt x="40048" y="28690"/>
                  </a:lnTo>
                  <a:lnTo>
                    <a:pt x="41557" y="29097"/>
                  </a:lnTo>
                  <a:lnTo>
                    <a:pt x="41696" y="29654"/>
                  </a:lnTo>
                  <a:close/>
                  <a:moveTo>
                    <a:pt x="46428" y="28380"/>
                  </a:moveTo>
                  <a:lnTo>
                    <a:pt x="44672" y="28851"/>
                  </a:lnTo>
                  <a:lnTo>
                    <a:pt x="45143" y="27106"/>
                  </a:lnTo>
                  <a:lnTo>
                    <a:pt x="45797" y="26453"/>
                  </a:lnTo>
                  <a:lnTo>
                    <a:pt x="46214" y="26870"/>
                  </a:lnTo>
                  <a:lnTo>
                    <a:pt x="46653" y="26870"/>
                  </a:lnTo>
                  <a:lnTo>
                    <a:pt x="46653" y="27309"/>
                  </a:lnTo>
                  <a:lnTo>
                    <a:pt x="47081" y="27738"/>
                  </a:lnTo>
                  <a:lnTo>
                    <a:pt x="46428" y="28380"/>
                  </a:lnTo>
                  <a:close/>
                  <a:moveTo>
                    <a:pt x="50261" y="26217"/>
                  </a:moveTo>
                  <a:lnTo>
                    <a:pt x="49554" y="25511"/>
                  </a:lnTo>
                  <a:lnTo>
                    <a:pt x="49843" y="25211"/>
                  </a:lnTo>
                  <a:lnTo>
                    <a:pt x="50261" y="25211"/>
                  </a:lnTo>
                  <a:close/>
                  <a:moveTo>
                    <a:pt x="50924" y="26881"/>
                  </a:moveTo>
                  <a:lnTo>
                    <a:pt x="50485" y="26442"/>
                  </a:lnTo>
                  <a:lnTo>
                    <a:pt x="50485" y="25211"/>
                  </a:lnTo>
                  <a:lnTo>
                    <a:pt x="51706" y="25211"/>
                  </a:lnTo>
                  <a:lnTo>
                    <a:pt x="52145" y="25661"/>
                  </a:lnTo>
                  <a:lnTo>
                    <a:pt x="51941" y="26667"/>
                  </a:lnTo>
                  <a:close/>
                  <a:moveTo>
                    <a:pt x="53076" y="24398"/>
                  </a:moveTo>
                  <a:lnTo>
                    <a:pt x="53290" y="25179"/>
                  </a:lnTo>
                  <a:lnTo>
                    <a:pt x="54168" y="25468"/>
                  </a:lnTo>
                  <a:lnTo>
                    <a:pt x="53472" y="26250"/>
                  </a:lnTo>
                  <a:lnTo>
                    <a:pt x="53547" y="26699"/>
                  </a:lnTo>
                  <a:lnTo>
                    <a:pt x="53204" y="26410"/>
                  </a:lnTo>
                  <a:lnTo>
                    <a:pt x="52166" y="26624"/>
                  </a:lnTo>
                  <a:lnTo>
                    <a:pt x="52391" y="25586"/>
                  </a:lnTo>
                  <a:lnTo>
                    <a:pt x="52016" y="25211"/>
                  </a:lnTo>
                  <a:lnTo>
                    <a:pt x="52541" y="25211"/>
                  </a:lnTo>
                  <a:close/>
                  <a:moveTo>
                    <a:pt x="53536" y="21582"/>
                  </a:moveTo>
                  <a:lnTo>
                    <a:pt x="53344" y="22321"/>
                  </a:lnTo>
                  <a:lnTo>
                    <a:pt x="54039" y="22503"/>
                  </a:lnTo>
                  <a:lnTo>
                    <a:pt x="54200" y="22781"/>
                  </a:lnTo>
                  <a:lnTo>
                    <a:pt x="53290" y="23081"/>
                  </a:lnTo>
                  <a:lnTo>
                    <a:pt x="53076" y="23862"/>
                  </a:lnTo>
                  <a:lnTo>
                    <a:pt x="52541" y="23049"/>
                  </a:lnTo>
                  <a:lnTo>
                    <a:pt x="52016" y="23049"/>
                  </a:lnTo>
                  <a:lnTo>
                    <a:pt x="52391" y="22674"/>
                  </a:lnTo>
                  <a:lnTo>
                    <a:pt x="52166" y="21604"/>
                  </a:lnTo>
                  <a:lnTo>
                    <a:pt x="52487" y="21604"/>
                  </a:lnTo>
                  <a:lnTo>
                    <a:pt x="53001" y="22117"/>
                  </a:lnTo>
                  <a:close/>
                  <a:moveTo>
                    <a:pt x="53654" y="21154"/>
                  </a:moveTo>
                  <a:lnTo>
                    <a:pt x="53001" y="21807"/>
                  </a:lnTo>
                  <a:lnTo>
                    <a:pt x="52573" y="21389"/>
                  </a:lnTo>
                  <a:lnTo>
                    <a:pt x="52134" y="21389"/>
                  </a:lnTo>
                  <a:lnTo>
                    <a:pt x="52134" y="20951"/>
                  </a:lnTo>
                  <a:lnTo>
                    <a:pt x="51716" y="20522"/>
                  </a:lnTo>
                  <a:lnTo>
                    <a:pt x="52369" y="19880"/>
                  </a:lnTo>
                  <a:lnTo>
                    <a:pt x="54125" y="19409"/>
                  </a:lnTo>
                  <a:close/>
                  <a:moveTo>
                    <a:pt x="55067" y="19741"/>
                  </a:moveTo>
                  <a:lnTo>
                    <a:pt x="53964" y="20844"/>
                  </a:lnTo>
                  <a:lnTo>
                    <a:pt x="54361" y="19345"/>
                  </a:lnTo>
                  <a:lnTo>
                    <a:pt x="54917" y="19195"/>
                  </a:lnTo>
                  <a:close/>
                  <a:moveTo>
                    <a:pt x="53964" y="14774"/>
                  </a:moveTo>
                  <a:lnTo>
                    <a:pt x="55067" y="15887"/>
                  </a:lnTo>
                  <a:lnTo>
                    <a:pt x="54917" y="16433"/>
                  </a:lnTo>
                  <a:lnTo>
                    <a:pt x="54361" y="16283"/>
                  </a:lnTo>
                  <a:close/>
                  <a:moveTo>
                    <a:pt x="53654" y="14463"/>
                  </a:moveTo>
                  <a:lnTo>
                    <a:pt x="54125" y="16219"/>
                  </a:lnTo>
                  <a:lnTo>
                    <a:pt x="52369" y="15748"/>
                  </a:lnTo>
                  <a:lnTo>
                    <a:pt x="51716" y="15095"/>
                  </a:lnTo>
                  <a:lnTo>
                    <a:pt x="52134" y="14677"/>
                  </a:lnTo>
                  <a:lnTo>
                    <a:pt x="52134" y="14239"/>
                  </a:lnTo>
                  <a:lnTo>
                    <a:pt x="52573" y="14239"/>
                  </a:lnTo>
                  <a:lnTo>
                    <a:pt x="53001" y="13821"/>
                  </a:lnTo>
                  <a:close/>
                  <a:moveTo>
                    <a:pt x="51791" y="10631"/>
                  </a:moveTo>
                  <a:lnTo>
                    <a:pt x="52423" y="10631"/>
                  </a:lnTo>
                  <a:lnTo>
                    <a:pt x="52990" y="11498"/>
                  </a:lnTo>
                  <a:lnTo>
                    <a:pt x="52423" y="12365"/>
                  </a:lnTo>
                  <a:lnTo>
                    <a:pt x="51791" y="12365"/>
                  </a:lnTo>
                  <a:lnTo>
                    <a:pt x="50935" y="11498"/>
                  </a:lnTo>
                  <a:close/>
                  <a:moveTo>
                    <a:pt x="50485" y="10631"/>
                  </a:moveTo>
                  <a:lnTo>
                    <a:pt x="51481" y="10631"/>
                  </a:lnTo>
                  <a:lnTo>
                    <a:pt x="50774" y="11337"/>
                  </a:lnTo>
                  <a:lnTo>
                    <a:pt x="50485" y="11048"/>
                  </a:lnTo>
                  <a:close/>
                  <a:moveTo>
                    <a:pt x="49757" y="10631"/>
                  </a:moveTo>
                  <a:lnTo>
                    <a:pt x="50261" y="10631"/>
                  </a:lnTo>
                  <a:lnTo>
                    <a:pt x="50261" y="11134"/>
                  </a:lnTo>
                  <a:lnTo>
                    <a:pt x="50624" y="11498"/>
                  </a:lnTo>
                  <a:lnTo>
                    <a:pt x="50261" y="11851"/>
                  </a:lnTo>
                  <a:lnTo>
                    <a:pt x="50261" y="12365"/>
                  </a:lnTo>
                  <a:lnTo>
                    <a:pt x="49757" y="12365"/>
                  </a:lnTo>
                  <a:lnTo>
                    <a:pt x="49393" y="12718"/>
                  </a:lnTo>
                  <a:lnTo>
                    <a:pt x="49040" y="12365"/>
                  </a:lnTo>
                  <a:lnTo>
                    <a:pt x="48526" y="12365"/>
                  </a:lnTo>
                  <a:lnTo>
                    <a:pt x="48526" y="11851"/>
                  </a:lnTo>
                  <a:lnTo>
                    <a:pt x="48173" y="11498"/>
                  </a:lnTo>
                  <a:lnTo>
                    <a:pt x="48526" y="11134"/>
                  </a:lnTo>
                  <a:lnTo>
                    <a:pt x="48526" y="10631"/>
                  </a:lnTo>
                  <a:lnTo>
                    <a:pt x="49040" y="10631"/>
                  </a:lnTo>
                  <a:lnTo>
                    <a:pt x="49393" y="10278"/>
                  </a:lnTo>
                  <a:lnTo>
                    <a:pt x="49757" y="10631"/>
                  </a:lnTo>
                  <a:close/>
                  <a:moveTo>
                    <a:pt x="48526" y="9411"/>
                  </a:moveTo>
                  <a:lnTo>
                    <a:pt x="49244" y="10117"/>
                  </a:lnTo>
                  <a:lnTo>
                    <a:pt x="48944" y="10417"/>
                  </a:lnTo>
                  <a:lnTo>
                    <a:pt x="48526" y="10417"/>
                  </a:lnTo>
                  <a:close/>
                  <a:moveTo>
                    <a:pt x="46878" y="8972"/>
                  </a:moveTo>
                  <a:lnTo>
                    <a:pt x="46878" y="8950"/>
                  </a:lnTo>
                  <a:lnTo>
                    <a:pt x="47863" y="8747"/>
                  </a:lnTo>
                  <a:lnTo>
                    <a:pt x="48312" y="9186"/>
                  </a:lnTo>
                  <a:lnTo>
                    <a:pt x="48312" y="10417"/>
                  </a:lnTo>
                  <a:lnTo>
                    <a:pt x="47092" y="10417"/>
                  </a:lnTo>
                  <a:lnTo>
                    <a:pt x="46642" y="9967"/>
                  </a:lnTo>
                  <a:lnTo>
                    <a:pt x="46856" y="8972"/>
                  </a:lnTo>
                  <a:lnTo>
                    <a:pt x="46867" y="8972"/>
                  </a:lnTo>
                  <a:close/>
                  <a:moveTo>
                    <a:pt x="45454" y="9678"/>
                  </a:moveTo>
                  <a:lnTo>
                    <a:pt x="45251" y="8950"/>
                  </a:lnTo>
                  <a:lnTo>
                    <a:pt x="45797" y="9486"/>
                  </a:lnTo>
                  <a:lnTo>
                    <a:pt x="46310" y="8972"/>
                  </a:lnTo>
                  <a:lnTo>
                    <a:pt x="46631" y="8972"/>
                  </a:lnTo>
                  <a:lnTo>
                    <a:pt x="46407" y="10042"/>
                  </a:lnTo>
                  <a:lnTo>
                    <a:pt x="46781" y="10417"/>
                  </a:lnTo>
                  <a:lnTo>
                    <a:pt x="46246" y="10417"/>
                  </a:lnTo>
                  <a:lnTo>
                    <a:pt x="45711" y="11230"/>
                  </a:lnTo>
                  <a:lnTo>
                    <a:pt x="45497" y="10449"/>
                  </a:lnTo>
                  <a:lnTo>
                    <a:pt x="44587" y="10149"/>
                  </a:lnTo>
                  <a:lnTo>
                    <a:pt x="44747" y="9871"/>
                  </a:lnTo>
                  <a:close/>
                  <a:moveTo>
                    <a:pt x="44940" y="8640"/>
                  </a:moveTo>
                  <a:lnTo>
                    <a:pt x="45186" y="9528"/>
                  </a:lnTo>
                  <a:lnTo>
                    <a:pt x="44608" y="9678"/>
                  </a:lnTo>
                  <a:lnTo>
                    <a:pt x="44383" y="10064"/>
                  </a:lnTo>
                  <a:lnTo>
                    <a:pt x="44009" y="9839"/>
                  </a:lnTo>
                  <a:lnTo>
                    <a:pt x="43431" y="9999"/>
                  </a:lnTo>
                  <a:lnTo>
                    <a:pt x="43195" y="9111"/>
                  </a:lnTo>
                  <a:lnTo>
                    <a:pt x="43666" y="7355"/>
                  </a:lnTo>
                  <a:close/>
                  <a:moveTo>
                    <a:pt x="43077" y="6777"/>
                  </a:moveTo>
                  <a:lnTo>
                    <a:pt x="43484" y="7173"/>
                  </a:lnTo>
                  <a:lnTo>
                    <a:pt x="43077" y="8683"/>
                  </a:lnTo>
                  <a:lnTo>
                    <a:pt x="42671" y="7173"/>
                  </a:lnTo>
                  <a:close/>
                  <a:moveTo>
                    <a:pt x="41215" y="8640"/>
                  </a:moveTo>
                  <a:lnTo>
                    <a:pt x="42499" y="7355"/>
                  </a:lnTo>
                  <a:lnTo>
                    <a:pt x="42970" y="9111"/>
                  </a:lnTo>
                  <a:lnTo>
                    <a:pt x="42724" y="9999"/>
                  </a:lnTo>
                  <a:lnTo>
                    <a:pt x="42146" y="9839"/>
                  </a:lnTo>
                  <a:lnTo>
                    <a:pt x="41771" y="10064"/>
                  </a:lnTo>
                  <a:lnTo>
                    <a:pt x="41557" y="9678"/>
                  </a:lnTo>
                  <a:lnTo>
                    <a:pt x="40979" y="9528"/>
                  </a:lnTo>
                  <a:close/>
                  <a:moveTo>
                    <a:pt x="39759" y="10042"/>
                  </a:moveTo>
                  <a:lnTo>
                    <a:pt x="39534" y="8972"/>
                  </a:lnTo>
                  <a:lnTo>
                    <a:pt x="39855" y="8972"/>
                  </a:lnTo>
                  <a:lnTo>
                    <a:pt x="40369" y="9486"/>
                  </a:lnTo>
                  <a:lnTo>
                    <a:pt x="40904" y="8950"/>
                  </a:lnTo>
                  <a:lnTo>
                    <a:pt x="40712" y="9678"/>
                  </a:lnTo>
                  <a:lnTo>
                    <a:pt x="41407" y="9871"/>
                  </a:lnTo>
                  <a:lnTo>
                    <a:pt x="41568" y="10149"/>
                  </a:lnTo>
                  <a:lnTo>
                    <a:pt x="40658" y="10449"/>
                  </a:lnTo>
                  <a:lnTo>
                    <a:pt x="40444" y="11230"/>
                  </a:lnTo>
                  <a:lnTo>
                    <a:pt x="39909" y="10417"/>
                  </a:lnTo>
                  <a:lnTo>
                    <a:pt x="39384" y="10417"/>
                  </a:lnTo>
                  <a:close/>
                  <a:moveTo>
                    <a:pt x="37843" y="9186"/>
                  </a:moveTo>
                  <a:lnTo>
                    <a:pt x="38292" y="8747"/>
                  </a:lnTo>
                  <a:lnTo>
                    <a:pt x="39288" y="8950"/>
                  </a:lnTo>
                  <a:lnTo>
                    <a:pt x="39288" y="8972"/>
                  </a:lnTo>
                  <a:lnTo>
                    <a:pt x="39309" y="8972"/>
                  </a:lnTo>
                  <a:lnTo>
                    <a:pt x="39513" y="9967"/>
                  </a:lnTo>
                  <a:lnTo>
                    <a:pt x="39074" y="10417"/>
                  </a:lnTo>
                  <a:lnTo>
                    <a:pt x="37843" y="10417"/>
                  </a:lnTo>
                  <a:close/>
                  <a:moveTo>
                    <a:pt x="36922" y="10117"/>
                  </a:moveTo>
                  <a:lnTo>
                    <a:pt x="37629" y="9411"/>
                  </a:lnTo>
                  <a:lnTo>
                    <a:pt x="37629" y="10417"/>
                  </a:lnTo>
                  <a:lnTo>
                    <a:pt x="37211" y="10417"/>
                  </a:lnTo>
                  <a:close/>
                  <a:moveTo>
                    <a:pt x="35894" y="10631"/>
                  </a:moveTo>
                  <a:lnTo>
                    <a:pt x="36408" y="10631"/>
                  </a:lnTo>
                  <a:lnTo>
                    <a:pt x="36761" y="10278"/>
                  </a:lnTo>
                  <a:lnTo>
                    <a:pt x="37125" y="10631"/>
                  </a:lnTo>
                  <a:lnTo>
                    <a:pt x="37629" y="10631"/>
                  </a:lnTo>
                  <a:lnTo>
                    <a:pt x="37629" y="11134"/>
                  </a:lnTo>
                  <a:lnTo>
                    <a:pt x="37993" y="11498"/>
                  </a:lnTo>
                  <a:lnTo>
                    <a:pt x="37629" y="11851"/>
                  </a:lnTo>
                  <a:lnTo>
                    <a:pt x="37629" y="12365"/>
                  </a:lnTo>
                  <a:lnTo>
                    <a:pt x="37125" y="12365"/>
                  </a:lnTo>
                  <a:lnTo>
                    <a:pt x="36761" y="12718"/>
                  </a:lnTo>
                  <a:lnTo>
                    <a:pt x="36408" y="12365"/>
                  </a:lnTo>
                  <a:lnTo>
                    <a:pt x="35894" y="12365"/>
                  </a:lnTo>
                  <a:lnTo>
                    <a:pt x="35894" y="11851"/>
                  </a:lnTo>
                  <a:lnTo>
                    <a:pt x="35541" y="11498"/>
                  </a:lnTo>
                  <a:lnTo>
                    <a:pt x="35894" y="11134"/>
                  </a:lnTo>
                  <a:lnTo>
                    <a:pt x="35894" y="10631"/>
                  </a:lnTo>
                  <a:close/>
                  <a:moveTo>
                    <a:pt x="34674" y="10631"/>
                  </a:moveTo>
                  <a:lnTo>
                    <a:pt x="35680" y="10631"/>
                  </a:lnTo>
                  <a:lnTo>
                    <a:pt x="35680" y="11048"/>
                  </a:lnTo>
                  <a:lnTo>
                    <a:pt x="35380" y="11337"/>
                  </a:lnTo>
                  <a:lnTo>
                    <a:pt x="34674" y="10631"/>
                  </a:lnTo>
                  <a:close/>
                  <a:moveTo>
                    <a:pt x="34364" y="10631"/>
                  </a:moveTo>
                  <a:lnTo>
                    <a:pt x="35231" y="11498"/>
                  </a:lnTo>
                  <a:lnTo>
                    <a:pt x="34364" y="12365"/>
                  </a:lnTo>
                  <a:lnTo>
                    <a:pt x="33732" y="12365"/>
                  </a:lnTo>
                  <a:lnTo>
                    <a:pt x="33165" y="11498"/>
                  </a:lnTo>
                  <a:lnTo>
                    <a:pt x="33732" y="10631"/>
                  </a:lnTo>
                  <a:close/>
                  <a:moveTo>
                    <a:pt x="32694" y="9378"/>
                  </a:moveTo>
                  <a:lnTo>
                    <a:pt x="32608" y="8929"/>
                  </a:lnTo>
                  <a:lnTo>
                    <a:pt x="32961" y="9218"/>
                  </a:lnTo>
                  <a:lnTo>
                    <a:pt x="33989" y="9004"/>
                  </a:lnTo>
                  <a:lnTo>
                    <a:pt x="33775" y="10042"/>
                  </a:lnTo>
                  <a:lnTo>
                    <a:pt x="34149" y="10417"/>
                  </a:lnTo>
                  <a:lnTo>
                    <a:pt x="33614" y="10417"/>
                  </a:lnTo>
                  <a:lnTo>
                    <a:pt x="33079" y="11230"/>
                  </a:lnTo>
                  <a:lnTo>
                    <a:pt x="32865" y="10449"/>
                  </a:lnTo>
                  <a:lnTo>
                    <a:pt x="31987" y="10160"/>
                  </a:lnTo>
                  <a:close/>
                  <a:moveTo>
                    <a:pt x="32351" y="8715"/>
                  </a:moveTo>
                  <a:lnTo>
                    <a:pt x="32458" y="9314"/>
                  </a:lnTo>
                  <a:lnTo>
                    <a:pt x="31762" y="10085"/>
                  </a:lnTo>
                  <a:lnTo>
                    <a:pt x="30777" y="9764"/>
                  </a:lnTo>
                  <a:lnTo>
                    <a:pt x="30563" y="9196"/>
                  </a:lnTo>
                  <a:lnTo>
                    <a:pt x="31120" y="7687"/>
                  </a:lnTo>
                  <a:close/>
                  <a:moveTo>
                    <a:pt x="30445" y="7130"/>
                  </a:moveTo>
                  <a:lnTo>
                    <a:pt x="30938" y="7537"/>
                  </a:lnTo>
                  <a:lnTo>
                    <a:pt x="30445" y="8875"/>
                  </a:lnTo>
                  <a:lnTo>
                    <a:pt x="29953" y="7537"/>
                  </a:lnTo>
                  <a:close/>
                  <a:moveTo>
                    <a:pt x="28540" y="8715"/>
                  </a:moveTo>
                  <a:lnTo>
                    <a:pt x="29771" y="7687"/>
                  </a:lnTo>
                  <a:lnTo>
                    <a:pt x="30328" y="9196"/>
                  </a:lnTo>
                  <a:lnTo>
                    <a:pt x="30124" y="9764"/>
                  </a:lnTo>
                  <a:lnTo>
                    <a:pt x="29129" y="10085"/>
                  </a:lnTo>
                  <a:lnTo>
                    <a:pt x="28444" y="9314"/>
                  </a:lnTo>
                  <a:close/>
                  <a:moveTo>
                    <a:pt x="27127" y="10042"/>
                  </a:moveTo>
                  <a:lnTo>
                    <a:pt x="26902" y="9004"/>
                  </a:lnTo>
                  <a:lnTo>
                    <a:pt x="27930" y="9218"/>
                  </a:lnTo>
                  <a:lnTo>
                    <a:pt x="28283" y="8929"/>
                  </a:lnTo>
                  <a:lnTo>
                    <a:pt x="28208" y="9378"/>
                  </a:lnTo>
                  <a:lnTo>
                    <a:pt x="28904" y="10160"/>
                  </a:lnTo>
                  <a:lnTo>
                    <a:pt x="28026" y="10449"/>
                  </a:lnTo>
                  <a:lnTo>
                    <a:pt x="27812" y="11230"/>
                  </a:lnTo>
                  <a:lnTo>
                    <a:pt x="27277" y="10417"/>
                  </a:lnTo>
                  <a:lnTo>
                    <a:pt x="26752" y="10417"/>
                  </a:lnTo>
                  <a:close/>
                  <a:moveTo>
                    <a:pt x="25211" y="9186"/>
                  </a:moveTo>
                  <a:lnTo>
                    <a:pt x="25660" y="8747"/>
                  </a:lnTo>
                  <a:lnTo>
                    <a:pt x="26667" y="8961"/>
                  </a:lnTo>
                  <a:lnTo>
                    <a:pt x="26881" y="9967"/>
                  </a:lnTo>
                  <a:lnTo>
                    <a:pt x="26442" y="10417"/>
                  </a:lnTo>
                  <a:lnTo>
                    <a:pt x="25211" y="10417"/>
                  </a:lnTo>
                  <a:close/>
                  <a:moveTo>
                    <a:pt x="24997" y="9411"/>
                  </a:moveTo>
                  <a:lnTo>
                    <a:pt x="24997" y="10417"/>
                  </a:lnTo>
                  <a:lnTo>
                    <a:pt x="24579" y="10417"/>
                  </a:lnTo>
                  <a:lnTo>
                    <a:pt x="24290" y="10117"/>
                  </a:lnTo>
                  <a:close/>
                  <a:moveTo>
                    <a:pt x="23262" y="9411"/>
                  </a:moveTo>
                  <a:lnTo>
                    <a:pt x="23980" y="10117"/>
                  </a:lnTo>
                  <a:lnTo>
                    <a:pt x="23680" y="10417"/>
                  </a:lnTo>
                  <a:lnTo>
                    <a:pt x="23262" y="10417"/>
                  </a:lnTo>
                  <a:lnTo>
                    <a:pt x="23262" y="9411"/>
                  </a:lnTo>
                  <a:close/>
                  <a:moveTo>
                    <a:pt x="21603" y="8972"/>
                  </a:moveTo>
                  <a:lnTo>
                    <a:pt x="21603" y="8950"/>
                  </a:lnTo>
                  <a:lnTo>
                    <a:pt x="22599" y="8747"/>
                  </a:lnTo>
                  <a:lnTo>
                    <a:pt x="23048" y="9186"/>
                  </a:lnTo>
                  <a:lnTo>
                    <a:pt x="23048" y="10417"/>
                  </a:lnTo>
                  <a:lnTo>
                    <a:pt x="21817" y="10417"/>
                  </a:lnTo>
                  <a:lnTo>
                    <a:pt x="21378" y="9967"/>
                  </a:lnTo>
                  <a:lnTo>
                    <a:pt x="21582" y="8972"/>
                  </a:lnTo>
                  <a:lnTo>
                    <a:pt x="21603" y="8972"/>
                  </a:lnTo>
                  <a:close/>
                  <a:moveTo>
                    <a:pt x="20190" y="9678"/>
                  </a:moveTo>
                  <a:lnTo>
                    <a:pt x="19987" y="8950"/>
                  </a:lnTo>
                  <a:lnTo>
                    <a:pt x="20533" y="9486"/>
                  </a:lnTo>
                  <a:lnTo>
                    <a:pt x="21036" y="8972"/>
                  </a:lnTo>
                  <a:lnTo>
                    <a:pt x="21368" y="8972"/>
                  </a:lnTo>
                  <a:lnTo>
                    <a:pt x="21143" y="10042"/>
                  </a:lnTo>
                  <a:lnTo>
                    <a:pt x="21517" y="10417"/>
                  </a:lnTo>
                  <a:lnTo>
                    <a:pt x="20982" y="10417"/>
                  </a:lnTo>
                  <a:lnTo>
                    <a:pt x="20447" y="11230"/>
                  </a:lnTo>
                  <a:lnTo>
                    <a:pt x="20233" y="10449"/>
                  </a:lnTo>
                  <a:lnTo>
                    <a:pt x="19323" y="10149"/>
                  </a:lnTo>
                  <a:lnTo>
                    <a:pt x="19483" y="9871"/>
                  </a:lnTo>
                  <a:close/>
                  <a:moveTo>
                    <a:pt x="19676" y="8640"/>
                  </a:moveTo>
                  <a:lnTo>
                    <a:pt x="19922" y="9528"/>
                  </a:lnTo>
                  <a:lnTo>
                    <a:pt x="19344" y="9678"/>
                  </a:lnTo>
                  <a:lnTo>
                    <a:pt x="19120" y="10064"/>
                  </a:lnTo>
                  <a:lnTo>
                    <a:pt x="18745" y="9839"/>
                  </a:lnTo>
                  <a:lnTo>
                    <a:pt x="18167" y="9999"/>
                  </a:lnTo>
                  <a:lnTo>
                    <a:pt x="17931" y="9111"/>
                  </a:lnTo>
                  <a:lnTo>
                    <a:pt x="18402" y="7355"/>
                  </a:lnTo>
                  <a:close/>
                  <a:moveTo>
                    <a:pt x="17813" y="6777"/>
                  </a:moveTo>
                  <a:lnTo>
                    <a:pt x="18220" y="7173"/>
                  </a:lnTo>
                  <a:lnTo>
                    <a:pt x="17813" y="8683"/>
                  </a:lnTo>
                  <a:lnTo>
                    <a:pt x="17407" y="7173"/>
                  </a:lnTo>
                  <a:close/>
                  <a:moveTo>
                    <a:pt x="15951" y="8640"/>
                  </a:moveTo>
                  <a:lnTo>
                    <a:pt x="17235" y="7355"/>
                  </a:lnTo>
                  <a:lnTo>
                    <a:pt x="17706" y="9111"/>
                  </a:lnTo>
                  <a:lnTo>
                    <a:pt x="17460" y="9999"/>
                  </a:lnTo>
                  <a:lnTo>
                    <a:pt x="16882" y="9839"/>
                  </a:lnTo>
                  <a:lnTo>
                    <a:pt x="16507" y="10064"/>
                  </a:lnTo>
                  <a:lnTo>
                    <a:pt x="16283" y="9678"/>
                  </a:lnTo>
                  <a:lnTo>
                    <a:pt x="15715" y="9528"/>
                  </a:lnTo>
                  <a:close/>
                  <a:moveTo>
                    <a:pt x="14495" y="10042"/>
                  </a:moveTo>
                  <a:lnTo>
                    <a:pt x="14270" y="8972"/>
                  </a:lnTo>
                  <a:lnTo>
                    <a:pt x="14591" y="8972"/>
                  </a:lnTo>
                  <a:lnTo>
                    <a:pt x="15105" y="9486"/>
                  </a:lnTo>
                  <a:lnTo>
                    <a:pt x="15640" y="8950"/>
                  </a:lnTo>
                  <a:lnTo>
                    <a:pt x="15437" y="9678"/>
                  </a:lnTo>
                  <a:lnTo>
                    <a:pt x="16144" y="9871"/>
                  </a:lnTo>
                  <a:lnTo>
                    <a:pt x="16304" y="10149"/>
                  </a:lnTo>
                  <a:lnTo>
                    <a:pt x="15394" y="10449"/>
                  </a:lnTo>
                  <a:lnTo>
                    <a:pt x="15180" y="11230"/>
                  </a:lnTo>
                  <a:lnTo>
                    <a:pt x="14645" y="10417"/>
                  </a:lnTo>
                  <a:lnTo>
                    <a:pt x="14120" y="10417"/>
                  </a:lnTo>
                  <a:close/>
                  <a:moveTo>
                    <a:pt x="12579" y="9186"/>
                  </a:moveTo>
                  <a:lnTo>
                    <a:pt x="13028" y="8747"/>
                  </a:lnTo>
                  <a:lnTo>
                    <a:pt x="14024" y="8950"/>
                  </a:lnTo>
                  <a:lnTo>
                    <a:pt x="14024" y="8972"/>
                  </a:lnTo>
                  <a:lnTo>
                    <a:pt x="14045" y="8972"/>
                  </a:lnTo>
                  <a:lnTo>
                    <a:pt x="14249" y="9967"/>
                  </a:lnTo>
                  <a:lnTo>
                    <a:pt x="13810" y="10417"/>
                  </a:lnTo>
                  <a:lnTo>
                    <a:pt x="12579" y="10417"/>
                  </a:lnTo>
                  <a:close/>
                  <a:moveTo>
                    <a:pt x="11658" y="10117"/>
                  </a:moveTo>
                  <a:lnTo>
                    <a:pt x="12365" y="9411"/>
                  </a:lnTo>
                  <a:lnTo>
                    <a:pt x="12365" y="10417"/>
                  </a:lnTo>
                  <a:lnTo>
                    <a:pt x="11947" y="10417"/>
                  </a:lnTo>
                  <a:close/>
                  <a:moveTo>
                    <a:pt x="9410" y="12365"/>
                  </a:moveTo>
                  <a:lnTo>
                    <a:pt x="10117" y="11648"/>
                  </a:lnTo>
                  <a:lnTo>
                    <a:pt x="10416" y="11948"/>
                  </a:lnTo>
                  <a:lnTo>
                    <a:pt x="10416" y="12365"/>
                  </a:lnTo>
                  <a:close/>
                  <a:moveTo>
                    <a:pt x="8746" y="13029"/>
                  </a:moveTo>
                  <a:lnTo>
                    <a:pt x="9185" y="12579"/>
                  </a:lnTo>
                  <a:lnTo>
                    <a:pt x="10416" y="12579"/>
                  </a:lnTo>
                  <a:lnTo>
                    <a:pt x="10416" y="13810"/>
                  </a:lnTo>
                  <a:lnTo>
                    <a:pt x="9967" y="14249"/>
                  </a:lnTo>
                  <a:lnTo>
                    <a:pt x="8971" y="14046"/>
                  </a:lnTo>
                  <a:lnTo>
                    <a:pt x="8971" y="14024"/>
                  </a:lnTo>
                  <a:lnTo>
                    <a:pt x="8950" y="14024"/>
                  </a:lnTo>
                  <a:close/>
                  <a:moveTo>
                    <a:pt x="8950" y="15641"/>
                  </a:moveTo>
                  <a:lnTo>
                    <a:pt x="9485" y="15106"/>
                  </a:lnTo>
                  <a:lnTo>
                    <a:pt x="8971" y="14592"/>
                  </a:lnTo>
                  <a:lnTo>
                    <a:pt x="8971" y="14260"/>
                  </a:lnTo>
                  <a:lnTo>
                    <a:pt x="10042" y="14485"/>
                  </a:lnTo>
                  <a:lnTo>
                    <a:pt x="10416" y="14121"/>
                  </a:lnTo>
                  <a:lnTo>
                    <a:pt x="10416" y="14645"/>
                  </a:lnTo>
                  <a:lnTo>
                    <a:pt x="11230" y="15181"/>
                  </a:lnTo>
                  <a:lnTo>
                    <a:pt x="10448" y="15395"/>
                  </a:lnTo>
                  <a:lnTo>
                    <a:pt x="10149" y="16305"/>
                  </a:lnTo>
                  <a:lnTo>
                    <a:pt x="9870" y="16144"/>
                  </a:lnTo>
                  <a:lnTo>
                    <a:pt x="9688" y="15438"/>
                  </a:lnTo>
                  <a:close/>
                  <a:moveTo>
                    <a:pt x="8639" y="15951"/>
                  </a:moveTo>
                  <a:lnTo>
                    <a:pt x="9528" y="15705"/>
                  </a:lnTo>
                  <a:lnTo>
                    <a:pt x="9688" y="16283"/>
                  </a:lnTo>
                  <a:lnTo>
                    <a:pt x="10063" y="16508"/>
                  </a:lnTo>
                  <a:lnTo>
                    <a:pt x="9849" y="16883"/>
                  </a:lnTo>
                  <a:lnTo>
                    <a:pt x="9999" y="17461"/>
                  </a:lnTo>
                  <a:lnTo>
                    <a:pt x="9110" y="17696"/>
                  </a:lnTo>
                  <a:lnTo>
                    <a:pt x="7355" y="17236"/>
                  </a:lnTo>
                  <a:close/>
                  <a:moveTo>
                    <a:pt x="6712" y="16465"/>
                  </a:moveTo>
                  <a:lnTo>
                    <a:pt x="8222" y="16058"/>
                  </a:lnTo>
                  <a:lnTo>
                    <a:pt x="7108" y="17161"/>
                  </a:lnTo>
                  <a:lnTo>
                    <a:pt x="6562" y="17022"/>
                  </a:lnTo>
                  <a:close/>
                  <a:moveTo>
                    <a:pt x="6777" y="17814"/>
                  </a:moveTo>
                  <a:lnTo>
                    <a:pt x="7173" y="17407"/>
                  </a:lnTo>
                  <a:lnTo>
                    <a:pt x="8682" y="17814"/>
                  </a:lnTo>
                  <a:lnTo>
                    <a:pt x="7183" y="18221"/>
                  </a:lnTo>
                  <a:close/>
                  <a:moveTo>
                    <a:pt x="8222" y="19570"/>
                  </a:moveTo>
                  <a:lnTo>
                    <a:pt x="6712" y="19163"/>
                  </a:lnTo>
                  <a:lnTo>
                    <a:pt x="6562" y="18606"/>
                  </a:lnTo>
                  <a:lnTo>
                    <a:pt x="7108" y="18467"/>
                  </a:lnTo>
                  <a:close/>
                  <a:moveTo>
                    <a:pt x="8639" y="19677"/>
                  </a:moveTo>
                  <a:lnTo>
                    <a:pt x="7355" y="18392"/>
                  </a:lnTo>
                  <a:lnTo>
                    <a:pt x="9110" y="17932"/>
                  </a:lnTo>
                  <a:lnTo>
                    <a:pt x="9999" y="18167"/>
                  </a:lnTo>
                  <a:lnTo>
                    <a:pt x="9849" y="18745"/>
                  </a:lnTo>
                  <a:lnTo>
                    <a:pt x="10063" y="19120"/>
                  </a:lnTo>
                  <a:lnTo>
                    <a:pt x="9688" y="19345"/>
                  </a:lnTo>
                  <a:lnTo>
                    <a:pt x="9528" y="19923"/>
                  </a:lnTo>
                  <a:close/>
                  <a:moveTo>
                    <a:pt x="8971" y="21036"/>
                  </a:moveTo>
                  <a:lnTo>
                    <a:pt x="9485" y="20522"/>
                  </a:lnTo>
                  <a:lnTo>
                    <a:pt x="8950" y="19987"/>
                  </a:lnTo>
                  <a:lnTo>
                    <a:pt x="9688" y="20191"/>
                  </a:lnTo>
                  <a:lnTo>
                    <a:pt x="9870" y="19484"/>
                  </a:lnTo>
                  <a:lnTo>
                    <a:pt x="10149" y="19323"/>
                  </a:lnTo>
                  <a:lnTo>
                    <a:pt x="10448" y="20233"/>
                  </a:lnTo>
                  <a:lnTo>
                    <a:pt x="11230" y="20447"/>
                  </a:lnTo>
                  <a:lnTo>
                    <a:pt x="10416" y="20983"/>
                  </a:lnTo>
                  <a:lnTo>
                    <a:pt x="10416" y="21507"/>
                  </a:lnTo>
                  <a:lnTo>
                    <a:pt x="10042" y="21133"/>
                  </a:lnTo>
                  <a:lnTo>
                    <a:pt x="8971" y="21357"/>
                  </a:lnTo>
                  <a:close/>
                  <a:moveTo>
                    <a:pt x="9410" y="23263"/>
                  </a:moveTo>
                  <a:lnTo>
                    <a:pt x="10416" y="23263"/>
                  </a:lnTo>
                  <a:lnTo>
                    <a:pt x="10416" y="23680"/>
                  </a:lnTo>
                  <a:lnTo>
                    <a:pt x="10117" y="23980"/>
                  </a:lnTo>
                  <a:close/>
                  <a:moveTo>
                    <a:pt x="9100" y="24997"/>
                  </a:moveTo>
                  <a:lnTo>
                    <a:pt x="8468" y="24997"/>
                  </a:lnTo>
                  <a:lnTo>
                    <a:pt x="7901" y="24130"/>
                  </a:lnTo>
                  <a:lnTo>
                    <a:pt x="8468" y="23263"/>
                  </a:lnTo>
                  <a:lnTo>
                    <a:pt x="9100" y="23263"/>
                  </a:lnTo>
                  <a:lnTo>
                    <a:pt x="9967" y="24130"/>
                  </a:lnTo>
                  <a:close/>
                  <a:moveTo>
                    <a:pt x="10416" y="24997"/>
                  </a:moveTo>
                  <a:lnTo>
                    <a:pt x="9410" y="24997"/>
                  </a:lnTo>
                  <a:lnTo>
                    <a:pt x="10117" y="24280"/>
                  </a:lnTo>
                  <a:lnTo>
                    <a:pt x="10416" y="24580"/>
                  </a:lnTo>
                  <a:close/>
                  <a:moveTo>
                    <a:pt x="11144" y="24997"/>
                  </a:moveTo>
                  <a:lnTo>
                    <a:pt x="10630" y="24997"/>
                  </a:lnTo>
                  <a:lnTo>
                    <a:pt x="10630" y="24483"/>
                  </a:lnTo>
                  <a:lnTo>
                    <a:pt x="10277" y="24130"/>
                  </a:lnTo>
                  <a:lnTo>
                    <a:pt x="10630" y="23766"/>
                  </a:lnTo>
                  <a:lnTo>
                    <a:pt x="10630" y="23263"/>
                  </a:lnTo>
                  <a:lnTo>
                    <a:pt x="11144" y="23263"/>
                  </a:lnTo>
                  <a:lnTo>
                    <a:pt x="11498" y="22910"/>
                  </a:lnTo>
                  <a:lnTo>
                    <a:pt x="11851" y="23263"/>
                  </a:lnTo>
                  <a:lnTo>
                    <a:pt x="12365" y="23263"/>
                  </a:lnTo>
                  <a:lnTo>
                    <a:pt x="12365" y="23766"/>
                  </a:lnTo>
                  <a:lnTo>
                    <a:pt x="12718" y="24130"/>
                  </a:lnTo>
                  <a:lnTo>
                    <a:pt x="12365" y="24494"/>
                  </a:lnTo>
                  <a:lnTo>
                    <a:pt x="12365" y="24997"/>
                  </a:lnTo>
                  <a:lnTo>
                    <a:pt x="11861" y="24997"/>
                  </a:lnTo>
                  <a:lnTo>
                    <a:pt x="11498" y="25350"/>
                  </a:lnTo>
                  <a:close/>
                  <a:moveTo>
                    <a:pt x="12365" y="26217"/>
                  </a:moveTo>
                  <a:lnTo>
                    <a:pt x="11647" y="25511"/>
                  </a:lnTo>
                  <a:lnTo>
                    <a:pt x="11947" y="25211"/>
                  </a:lnTo>
                  <a:lnTo>
                    <a:pt x="12365" y="25211"/>
                  </a:lnTo>
                  <a:close/>
                  <a:moveTo>
                    <a:pt x="14024" y="26678"/>
                  </a:moveTo>
                  <a:lnTo>
                    <a:pt x="13028" y="26881"/>
                  </a:lnTo>
                  <a:lnTo>
                    <a:pt x="12579" y="26442"/>
                  </a:lnTo>
                  <a:lnTo>
                    <a:pt x="12579" y="25211"/>
                  </a:lnTo>
                  <a:lnTo>
                    <a:pt x="13810" y="25211"/>
                  </a:lnTo>
                  <a:lnTo>
                    <a:pt x="14249" y="25661"/>
                  </a:lnTo>
                  <a:lnTo>
                    <a:pt x="14045" y="26656"/>
                  </a:lnTo>
                  <a:lnTo>
                    <a:pt x="14024" y="26656"/>
                  </a:lnTo>
                  <a:close/>
                  <a:moveTo>
                    <a:pt x="15437" y="25939"/>
                  </a:moveTo>
                  <a:lnTo>
                    <a:pt x="15640" y="26678"/>
                  </a:lnTo>
                  <a:lnTo>
                    <a:pt x="15105" y="26143"/>
                  </a:lnTo>
                  <a:lnTo>
                    <a:pt x="14591" y="26656"/>
                  </a:lnTo>
                  <a:lnTo>
                    <a:pt x="14270" y="26656"/>
                  </a:lnTo>
                  <a:lnTo>
                    <a:pt x="14484" y="25586"/>
                  </a:lnTo>
                  <a:lnTo>
                    <a:pt x="14120" y="25211"/>
                  </a:lnTo>
                  <a:lnTo>
                    <a:pt x="14645" y="25211"/>
                  </a:lnTo>
                  <a:lnTo>
                    <a:pt x="15180" y="24398"/>
                  </a:lnTo>
                  <a:lnTo>
                    <a:pt x="15394" y="25179"/>
                  </a:lnTo>
                  <a:lnTo>
                    <a:pt x="16304" y="25479"/>
                  </a:lnTo>
                  <a:lnTo>
                    <a:pt x="16144" y="25757"/>
                  </a:lnTo>
                  <a:close/>
                  <a:moveTo>
                    <a:pt x="15951" y="26988"/>
                  </a:moveTo>
                  <a:lnTo>
                    <a:pt x="15705" y="26100"/>
                  </a:lnTo>
                  <a:lnTo>
                    <a:pt x="16283" y="25939"/>
                  </a:lnTo>
                  <a:lnTo>
                    <a:pt x="16507" y="25564"/>
                  </a:lnTo>
                  <a:lnTo>
                    <a:pt x="16882" y="25779"/>
                  </a:lnTo>
                  <a:lnTo>
                    <a:pt x="17460" y="25629"/>
                  </a:lnTo>
                  <a:lnTo>
                    <a:pt x="17696" y="26517"/>
                  </a:lnTo>
                  <a:lnTo>
                    <a:pt x="17235" y="28273"/>
                  </a:lnTo>
                  <a:lnTo>
                    <a:pt x="17235" y="28273"/>
                  </a:lnTo>
                  <a:lnTo>
                    <a:pt x="15951" y="26988"/>
                  </a:lnTo>
                  <a:close/>
                  <a:moveTo>
                    <a:pt x="17813" y="28851"/>
                  </a:moveTo>
                  <a:lnTo>
                    <a:pt x="17407" y="28444"/>
                  </a:lnTo>
                  <a:lnTo>
                    <a:pt x="17813" y="26945"/>
                  </a:lnTo>
                  <a:lnTo>
                    <a:pt x="18220" y="28455"/>
                  </a:lnTo>
                  <a:close/>
                  <a:moveTo>
                    <a:pt x="19676" y="26988"/>
                  </a:moveTo>
                  <a:lnTo>
                    <a:pt x="18392" y="28273"/>
                  </a:lnTo>
                  <a:lnTo>
                    <a:pt x="17931" y="26517"/>
                  </a:lnTo>
                  <a:lnTo>
                    <a:pt x="18167" y="25629"/>
                  </a:lnTo>
                  <a:lnTo>
                    <a:pt x="18745" y="25779"/>
                  </a:lnTo>
                  <a:lnTo>
                    <a:pt x="19120" y="25564"/>
                  </a:lnTo>
                  <a:lnTo>
                    <a:pt x="19344" y="25939"/>
                  </a:lnTo>
                  <a:lnTo>
                    <a:pt x="19922" y="26100"/>
                  </a:lnTo>
                  <a:close/>
                  <a:moveTo>
                    <a:pt x="21143" y="25586"/>
                  </a:moveTo>
                  <a:lnTo>
                    <a:pt x="21368" y="26656"/>
                  </a:lnTo>
                  <a:lnTo>
                    <a:pt x="21036" y="26656"/>
                  </a:lnTo>
                  <a:lnTo>
                    <a:pt x="20522" y="26143"/>
                  </a:lnTo>
                  <a:lnTo>
                    <a:pt x="19987" y="26678"/>
                  </a:lnTo>
                  <a:lnTo>
                    <a:pt x="20190" y="25939"/>
                  </a:lnTo>
                  <a:lnTo>
                    <a:pt x="19483" y="25757"/>
                  </a:lnTo>
                  <a:lnTo>
                    <a:pt x="19323" y="25479"/>
                  </a:lnTo>
                  <a:lnTo>
                    <a:pt x="20233" y="25179"/>
                  </a:lnTo>
                  <a:lnTo>
                    <a:pt x="20447" y="24398"/>
                  </a:lnTo>
                  <a:lnTo>
                    <a:pt x="20982" y="25211"/>
                  </a:lnTo>
                  <a:lnTo>
                    <a:pt x="21507" y="25211"/>
                  </a:lnTo>
                  <a:close/>
                  <a:moveTo>
                    <a:pt x="23048" y="26442"/>
                  </a:moveTo>
                  <a:lnTo>
                    <a:pt x="22599" y="26881"/>
                  </a:lnTo>
                  <a:lnTo>
                    <a:pt x="21603" y="26678"/>
                  </a:lnTo>
                  <a:lnTo>
                    <a:pt x="21603" y="26656"/>
                  </a:lnTo>
                  <a:lnTo>
                    <a:pt x="21582" y="26656"/>
                  </a:lnTo>
                  <a:lnTo>
                    <a:pt x="21378" y="25661"/>
                  </a:lnTo>
                  <a:lnTo>
                    <a:pt x="21817" y="25211"/>
                  </a:lnTo>
                  <a:lnTo>
                    <a:pt x="23048" y="25211"/>
                  </a:lnTo>
                  <a:close/>
                  <a:moveTo>
                    <a:pt x="23262" y="26217"/>
                  </a:moveTo>
                  <a:lnTo>
                    <a:pt x="23262" y="25211"/>
                  </a:lnTo>
                  <a:lnTo>
                    <a:pt x="23680" y="25211"/>
                  </a:lnTo>
                  <a:lnTo>
                    <a:pt x="23980" y="25511"/>
                  </a:lnTo>
                  <a:close/>
                  <a:moveTo>
                    <a:pt x="24997" y="26217"/>
                  </a:moveTo>
                  <a:lnTo>
                    <a:pt x="24290" y="25511"/>
                  </a:lnTo>
                  <a:lnTo>
                    <a:pt x="24579" y="25211"/>
                  </a:lnTo>
                  <a:lnTo>
                    <a:pt x="24997" y="25211"/>
                  </a:lnTo>
                  <a:close/>
                  <a:moveTo>
                    <a:pt x="25660" y="26881"/>
                  </a:moveTo>
                  <a:lnTo>
                    <a:pt x="25211" y="26442"/>
                  </a:lnTo>
                  <a:lnTo>
                    <a:pt x="25211" y="25211"/>
                  </a:lnTo>
                  <a:lnTo>
                    <a:pt x="26442" y="25211"/>
                  </a:lnTo>
                  <a:lnTo>
                    <a:pt x="26881" y="25661"/>
                  </a:lnTo>
                  <a:lnTo>
                    <a:pt x="26667" y="26667"/>
                  </a:lnTo>
                  <a:close/>
                  <a:moveTo>
                    <a:pt x="28208" y="26250"/>
                  </a:moveTo>
                  <a:lnTo>
                    <a:pt x="28283" y="26699"/>
                  </a:lnTo>
                  <a:lnTo>
                    <a:pt x="27930" y="26410"/>
                  </a:lnTo>
                  <a:lnTo>
                    <a:pt x="26902" y="26624"/>
                  </a:lnTo>
                  <a:lnTo>
                    <a:pt x="27127" y="25586"/>
                  </a:lnTo>
                  <a:lnTo>
                    <a:pt x="26752" y="25211"/>
                  </a:lnTo>
                  <a:lnTo>
                    <a:pt x="27277" y="25211"/>
                  </a:lnTo>
                  <a:lnTo>
                    <a:pt x="27812" y="24398"/>
                  </a:lnTo>
                  <a:lnTo>
                    <a:pt x="28026" y="25179"/>
                  </a:lnTo>
                  <a:lnTo>
                    <a:pt x="28904" y="25468"/>
                  </a:lnTo>
                  <a:close/>
                  <a:moveTo>
                    <a:pt x="28540" y="26913"/>
                  </a:moveTo>
                  <a:lnTo>
                    <a:pt x="28444" y="26314"/>
                  </a:lnTo>
                  <a:lnTo>
                    <a:pt x="29129" y="25543"/>
                  </a:lnTo>
                  <a:lnTo>
                    <a:pt x="30124" y="25864"/>
                  </a:lnTo>
                  <a:lnTo>
                    <a:pt x="30328" y="26432"/>
                  </a:lnTo>
                  <a:lnTo>
                    <a:pt x="29771" y="27941"/>
                  </a:lnTo>
                  <a:close/>
                  <a:moveTo>
                    <a:pt x="30445" y="28498"/>
                  </a:moveTo>
                  <a:lnTo>
                    <a:pt x="29953" y="28091"/>
                  </a:lnTo>
                  <a:lnTo>
                    <a:pt x="30445" y="26753"/>
                  </a:lnTo>
                  <a:lnTo>
                    <a:pt x="30938" y="28091"/>
                  </a:lnTo>
                  <a:close/>
                  <a:moveTo>
                    <a:pt x="32351" y="26913"/>
                  </a:moveTo>
                  <a:lnTo>
                    <a:pt x="31120" y="27941"/>
                  </a:lnTo>
                  <a:lnTo>
                    <a:pt x="30563" y="26432"/>
                  </a:lnTo>
                  <a:lnTo>
                    <a:pt x="30777" y="25864"/>
                  </a:lnTo>
                  <a:lnTo>
                    <a:pt x="31323" y="25682"/>
                  </a:lnTo>
                  <a:lnTo>
                    <a:pt x="31762" y="25543"/>
                  </a:lnTo>
                  <a:lnTo>
                    <a:pt x="32458" y="26314"/>
                  </a:lnTo>
                  <a:close/>
                  <a:moveTo>
                    <a:pt x="34149" y="25211"/>
                  </a:moveTo>
                  <a:lnTo>
                    <a:pt x="33775" y="25586"/>
                  </a:lnTo>
                  <a:lnTo>
                    <a:pt x="33989" y="26624"/>
                  </a:lnTo>
                  <a:lnTo>
                    <a:pt x="32961" y="26410"/>
                  </a:lnTo>
                  <a:lnTo>
                    <a:pt x="32608" y="26699"/>
                  </a:lnTo>
                  <a:lnTo>
                    <a:pt x="32694" y="26250"/>
                  </a:lnTo>
                  <a:lnTo>
                    <a:pt x="31987" y="25468"/>
                  </a:lnTo>
                  <a:lnTo>
                    <a:pt x="32865" y="25179"/>
                  </a:lnTo>
                  <a:lnTo>
                    <a:pt x="33079" y="24398"/>
                  </a:lnTo>
                  <a:lnTo>
                    <a:pt x="33614" y="25211"/>
                  </a:lnTo>
                  <a:close/>
                  <a:moveTo>
                    <a:pt x="34364" y="24997"/>
                  </a:moveTo>
                  <a:lnTo>
                    <a:pt x="33732" y="24997"/>
                  </a:lnTo>
                  <a:lnTo>
                    <a:pt x="33165" y="24130"/>
                  </a:lnTo>
                  <a:lnTo>
                    <a:pt x="33732" y="23263"/>
                  </a:lnTo>
                  <a:lnTo>
                    <a:pt x="34364" y="23263"/>
                  </a:lnTo>
                  <a:lnTo>
                    <a:pt x="35231" y="24130"/>
                  </a:lnTo>
                  <a:close/>
                  <a:moveTo>
                    <a:pt x="35680" y="24997"/>
                  </a:moveTo>
                  <a:lnTo>
                    <a:pt x="34674" y="24997"/>
                  </a:lnTo>
                  <a:lnTo>
                    <a:pt x="35380" y="24280"/>
                  </a:lnTo>
                  <a:lnTo>
                    <a:pt x="35680" y="24580"/>
                  </a:lnTo>
                  <a:lnTo>
                    <a:pt x="35680" y="24997"/>
                  </a:lnTo>
                  <a:close/>
                  <a:moveTo>
                    <a:pt x="36408" y="24997"/>
                  </a:moveTo>
                  <a:lnTo>
                    <a:pt x="35894" y="24997"/>
                  </a:lnTo>
                  <a:lnTo>
                    <a:pt x="35894" y="24483"/>
                  </a:lnTo>
                  <a:lnTo>
                    <a:pt x="35541" y="24130"/>
                  </a:lnTo>
                  <a:lnTo>
                    <a:pt x="35894" y="23766"/>
                  </a:lnTo>
                  <a:lnTo>
                    <a:pt x="35894" y="23263"/>
                  </a:lnTo>
                  <a:lnTo>
                    <a:pt x="36408" y="23263"/>
                  </a:lnTo>
                  <a:lnTo>
                    <a:pt x="36761" y="22910"/>
                  </a:lnTo>
                  <a:lnTo>
                    <a:pt x="37125" y="23263"/>
                  </a:lnTo>
                  <a:lnTo>
                    <a:pt x="37629" y="23263"/>
                  </a:lnTo>
                  <a:lnTo>
                    <a:pt x="37629" y="23766"/>
                  </a:lnTo>
                  <a:lnTo>
                    <a:pt x="37993" y="24130"/>
                  </a:lnTo>
                  <a:lnTo>
                    <a:pt x="37629" y="24494"/>
                  </a:lnTo>
                  <a:lnTo>
                    <a:pt x="37629" y="24997"/>
                  </a:lnTo>
                  <a:lnTo>
                    <a:pt x="37125" y="24997"/>
                  </a:lnTo>
                  <a:lnTo>
                    <a:pt x="36761" y="25350"/>
                  </a:lnTo>
                  <a:close/>
                  <a:moveTo>
                    <a:pt x="37629" y="26217"/>
                  </a:moveTo>
                  <a:lnTo>
                    <a:pt x="36922" y="25511"/>
                  </a:lnTo>
                  <a:lnTo>
                    <a:pt x="37211" y="25211"/>
                  </a:lnTo>
                  <a:lnTo>
                    <a:pt x="37629" y="25211"/>
                  </a:lnTo>
                  <a:close/>
                  <a:moveTo>
                    <a:pt x="39288" y="26678"/>
                  </a:moveTo>
                  <a:lnTo>
                    <a:pt x="38292" y="26881"/>
                  </a:lnTo>
                  <a:lnTo>
                    <a:pt x="37843" y="26442"/>
                  </a:lnTo>
                  <a:lnTo>
                    <a:pt x="37843" y="25211"/>
                  </a:lnTo>
                  <a:lnTo>
                    <a:pt x="39074" y="25211"/>
                  </a:lnTo>
                  <a:lnTo>
                    <a:pt x="39513" y="25661"/>
                  </a:lnTo>
                  <a:lnTo>
                    <a:pt x="39309" y="26656"/>
                  </a:lnTo>
                  <a:lnTo>
                    <a:pt x="39288" y="26656"/>
                  </a:lnTo>
                  <a:close/>
                  <a:moveTo>
                    <a:pt x="40712" y="25939"/>
                  </a:moveTo>
                  <a:lnTo>
                    <a:pt x="40904" y="26678"/>
                  </a:lnTo>
                  <a:lnTo>
                    <a:pt x="40369" y="26143"/>
                  </a:lnTo>
                  <a:lnTo>
                    <a:pt x="39855" y="26656"/>
                  </a:lnTo>
                  <a:lnTo>
                    <a:pt x="39534" y="26656"/>
                  </a:lnTo>
                  <a:lnTo>
                    <a:pt x="39759" y="25586"/>
                  </a:lnTo>
                  <a:lnTo>
                    <a:pt x="39384" y="25211"/>
                  </a:lnTo>
                  <a:lnTo>
                    <a:pt x="39909" y="25211"/>
                  </a:lnTo>
                  <a:lnTo>
                    <a:pt x="40444" y="24398"/>
                  </a:lnTo>
                  <a:lnTo>
                    <a:pt x="40658" y="25179"/>
                  </a:lnTo>
                  <a:lnTo>
                    <a:pt x="41568" y="25479"/>
                  </a:lnTo>
                  <a:lnTo>
                    <a:pt x="41407" y="25757"/>
                  </a:lnTo>
                  <a:close/>
                  <a:moveTo>
                    <a:pt x="41215" y="26988"/>
                  </a:moveTo>
                  <a:lnTo>
                    <a:pt x="40979" y="26100"/>
                  </a:lnTo>
                  <a:lnTo>
                    <a:pt x="41557" y="25939"/>
                  </a:lnTo>
                  <a:lnTo>
                    <a:pt x="41771" y="25564"/>
                  </a:lnTo>
                  <a:lnTo>
                    <a:pt x="42146" y="25779"/>
                  </a:lnTo>
                  <a:lnTo>
                    <a:pt x="42724" y="25629"/>
                  </a:lnTo>
                  <a:lnTo>
                    <a:pt x="42970" y="26517"/>
                  </a:lnTo>
                  <a:lnTo>
                    <a:pt x="42499" y="28273"/>
                  </a:lnTo>
                  <a:lnTo>
                    <a:pt x="42499" y="28273"/>
                  </a:lnTo>
                  <a:close/>
                  <a:moveTo>
                    <a:pt x="43077" y="28851"/>
                  </a:moveTo>
                  <a:lnTo>
                    <a:pt x="42671" y="28444"/>
                  </a:lnTo>
                  <a:lnTo>
                    <a:pt x="43077" y="26945"/>
                  </a:lnTo>
                  <a:lnTo>
                    <a:pt x="43484" y="28455"/>
                  </a:lnTo>
                  <a:close/>
                  <a:moveTo>
                    <a:pt x="44940" y="26988"/>
                  </a:moveTo>
                  <a:lnTo>
                    <a:pt x="43666" y="28273"/>
                  </a:lnTo>
                  <a:lnTo>
                    <a:pt x="43195" y="26517"/>
                  </a:lnTo>
                  <a:lnTo>
                    <a:pt x="43431" y="25629"/>
                  </a:lnTo>
                  <a:lnTo>
                    <a:pt x="44009" y="25779"/>
                  </a:lnTo>
                  <a:lnTo>
                    <a:pt x="44383" y="25564"/>
                  </a:lnTo>
                  <a:lnTo>
                    <a:pt x="44608" y="25939"/>
                  </a:lnTo>
                  <a:lnTo>
                    <a:pt x="45186" y="26100"/>
                  </a:lnTo>
                  <a:close/>
                  <a:moveTo>
                    <a:pt x="46407" y="25586"/>
                  </a:moveTo>
                  <a:lnTo>
                    <a:pt x="46631" y="26656"/>
                  </a:lnTo>
                  <a:lnTo>
                    <a:pt x="46310" y="26656"/>
                  </a:lnTo>
                  <a:lnTo>
                    <a:pt x="45797" y="26143"/>
                  </a:lnTo>
                  <a:lnTo>
                    <a:pt x="45251" y="26678"/>
                  </a:lnTo>
                  <a:lnTo>
                    <a:pt x="45454" y="25939"/>
                  </a:lnTo>
                  <a:lnTo>
                    <a:pt x="44747" y="25757"/>
                  </a:lnTo>
                  <a:lnTo>
                    <a:pt x="44587" y="25479"/>
                  </a:lnTo>
                  <a:lnTo>
                    <a:pt x="45497" y="25179"/>
                  </a:lnTo>
                  <a:lnTo>
                    <a:pt x="45711" y="24398"/>
                  </a:lnTo>
                  <a:lnTo>
                    <a:pt x="46246" y="25211"/>
                  </a:lnTo>
                  <a:lnTo>
                    <a:pt x="46781" y="25211"/>
                  </a:lnTo>
                  <a:close/>
                  <a:moveTo>
                    <a:pt x="48312" y="26442"/>
                  </a:moveTo>
                  <a:lnTo>
                    <a:pt x="47863" y="26881"/>
                  </a:lnTo>
                  <a:lnTo>
                    <a:pt x="46867" y="26678"/>
                  </a:lnTo>
                  <a:lnTo>
                    <a:pt x="46867" y="26656"/>
                  </a:lnTo>
                  <a:lnTo>
                    <a:pt x="46856" y="26656"/>
                  </a:lnTo>
                  <a:lnTo>
                    <a:pt x="46642" y="25661"/>
                  </a:lnTo>
                  <a:lnTo>
                    <a:pt x="47092" y="25211"/>
                  </a:lnTo>
                  <a:lnTo>
                    <a:pt x="48312" y="25211"/>
                  </a:lnTo>
                  <a:close/>
                  <a:moveTo>
                    <a:pt x="49244" y="25511"/>
                  </a:moveTo>
                  <a:lnTo>
                    <a:pt x="48526" y="26217"/>
                  </a:lnTo>
                  <a:lnTo>
                    <a:pt x="48526" y="25211"/>
                  </a:lnTo>
                  <a:lnTo>
                    <a:pt x="48944" y="25211"/>
                  </a:lnTo>
                  <a:close/>
                  <a:moveTo>
                    <a:pt x="50261" y="24997"/>
                  </a:moveTo>
                  <a:lnTo>
                    <a:pt x="49757" y="24997"/>
                  </a:lnTo>
                  <a:lnTo>
                    <a:pt x="49393" y="25350"/>
                  </a:lnTo>
                  <a:lnTo>
                    <a:pt x="49040" y="24997"/>
                  </a:lnTo>
                  <a:lnTo>
                    <a:pt x="48526" y="24997"/>
                  </a:lnTo>
                  <a:lnTo>
                    <a:pt x="48526" y="24483"/>
                  </a:lnTo>
                  <a:lnTo>
                    <a:pt x="48173" y="24130"/>
                  </a:lnTo>
                  <a:lnTo>
                    <a:pt x="48526" y="23766"/>
                  </a:lnTo>
                  <a:lnTo>
                    <a:pt x="48526" y="23263"/>
                  </a:lnTo>
                  <a:lnTo>
                    <a:pt x="49040" y="23263"/>
                  </a:lnTo>
                  <a:lnTo>
                    <a:pt x="49393" y="22899"/>
                  </a:lnTo>
                  <a:lnTo>
                    <a:pt x="49757" y="23263"/>
                  </a:lnTo>
                  <a:lnTo>
                    <a:pt x="50261" y="23263"/>
                  </a:lnTo>
                  <a:lnTo>
                    <a:pt x="50261" y="23766"/>
                  </a:lnTo>
                  <a:lnTo>
                    <a:pt x="50624" y="24130"/>
                  </a:lnTo>
                  <a:lnTo>
                    <a:pt x="50261" y="24483"/>
                  </a:lnTo>
                  <a:lnTo>
                    <a:pt x="50261" y="24997"/>
                  </a:lnTo>
                  <a:close/>
                  <a:moveTo>
                    <a:pt x="51481" y="24997"/>
                  </a:moveTo>
                  <a:lnTo>
                    <a:pt x="50485" y="24997"/>
                  </a:lnTo>
                  <a:lnTo>
                    <a:pt x="50485" y="24580"/>
                  </a:lnTo>
                  <a:lnTo>
                    <a:pt x="50774" y="24280"/>
                  </a:lnTo>
                  <a:close/>
                  <a:moveTo>
                    <a:pt x="51791" y="23263"/>
                  </a:moveTo>
                  <a:lnTo>
                    <a:pt x="52423" y="23263"/>
                  </a:lnTo>
                  <a:lnTo>
                    <a:pt x="52990" y="24130"/>
                  </a:lnTo>
                  <a:lnTo>
                    <a:pt x="52423" y="24997"/>
                  </a:lnTo>
                  <a:lnTo>
                    <a:pt x="51791" y="24997"/>
                  </a:lnTo>
                  <a:lnTo>
                    <a:pt x="50935" y="24130"/>
                  </a:lnTo>
                  <a:close/>
                  <a:moveTo>
                    <a:pt x="51481" y="23263"/>
                  </a:moveTo>
                  <a:lnTo>
                    <a:pt x="50774" y="23969"/>
                  </a:lnTo>
                  <a:lnTo>
                    <a:pt x="50485" y="23680"/>
                  </a:lnTo>
                  <a:lnTo>
                    <a:pt x="50485" y="23263"/>
                  </a:lnTo>
                  <a:close/>
                  <a:moveTo>
                    <a:pt x="52145" y="22599"/>
                  </a:moveTo>
                  <a:lnTo>
                    <a:pt x="51706" y="23049"/>
                  </a:lnTo>
                  <a:lnTo>
                    <a:pt x="50485" y="23049"/>
                  </a:lnTo>
                  <a:lnTo>
                    <a:pt x="50485" y="21818"/>
                  </a:lnTo>
                  <a:lnTo>
                    <a:pt x="50924" y="21379"/>
                  </a:lnTo>
                  <a:lnTo>
                    <a:pt x="51920" y="21582"/>
                  </a:lnTo>
                  <a:lnTo>
                    <a:pt x="51920" y="21604"/>
                  </a:lnTo>
                  <a:lnTo>
                    <a:pt x="51941" y="21604"/>
                  </a:lnTo>
                  <a:close/>
                  <a:moveTo>
                    <a:pt x="51941" y="19987"/>
                  </a:moveTo>
                  <a:lnTo>
                    <a:pt x="51406" y="20522"/>
                  </a:lnTo>
                  <a:lnTo>
                    <a:pt x="51920" y="21036"/>
                  </a:lnTo>
                  <a:lnTo>
                    <a:pt x="51920" y="21357"/>
                  </a:lnTo>
                  <a:lnTo>
                    <a:pt x="50849" y="21133"/>
                  </a:lnTo>
                  <a:lnTo>
                    <a:pt x="50485" y="21507"/>
                  </a:lnTo>
                  <a:lnTo>
                    <a:pt x="50485" y="20983"/>
                  </a:lnTo>
                  <a:lnTo>
                    <a:pt x="49661" y="20447"/>
                  </a:lnTo>
                  <a:lnTo>
                    <a:pt x="50442" y="20233"/>
                  </a:lnTo>
                  <a:lnTo>
                    <a:pt x="50742" y="19323"/>
                  </a:lnTo>
                  <a:lnTo>
                    <a:pt x="51021" y="19484"/>
                  </a:lnTo>
                  <a:lnTo>
                    <a:pt x="51213" y="20191"/>
                  </a:lnTo>
                  <a:close/>
                  <a:moveTo>
                    <a:pt x="52252" y="19677"/>
                  </a:moveTo>
                  <a:lnTo>
                    <a:pt x="51363" y="19912"/>
                  </a:lnTo>
                  <a:lnTo>
                    <a:pt x="51213" y="19345"/>
                  </a:lnTo>
                  <a:lnTo>
                    <a:pt x="50828" y="19120"/>
                  </a:lnTo>
                  <a:lnTo>
                    <a:pt x="51053" y="18745"/>
                  </a:lnTo>
                  <a:lnTo>
                    <a:pt x="50892" y="18167"/>
                  </a:lnTo>
                  <a:lnTo>
                    <a:pt x="51781" y="17921"/>
                  </a:lnTo>
                  <a:lnTo>
                    <a:pt x="53536" y="18392"/>
                  </a:lnTo>
                  <a:close/>
                  <a:moveTo>
                    <a:pt x="54189" y="19163"/>
                  </a:moveTo>
                  <a:lnTo>
                    <a:pt x="52680" y="19570"/>
                  </a:lnTo>
                  <a:lnTo>
                    <a:pt x="53782" y="18456"/>
                  </a:lnTo>
                  <a:lnTo>
                    <a:pt x="54328" y="18606"/>
                  </a:lnTo>
                  <a:close/>
                  <a:moveTo>
                    <a:pt x="54125" y="17814"/>
                  </a:moveTo>
                  <a:lnTo>
                    <a:pt x="53718" y="18221"/>
                  </a:lnTo>
                  <a:lnTo>
                    <a:pt x="52209" y="17814"/>
                  </a:lnTo>
                  <a:lnTo>
                    <a:pt x="53718" y="17407"/>
                  </a:lnTo>
                  <a:close/>
                  <a:moveTo>
                    <a:pt x="52252" y="15951"/>
                  </a:moveTo>
                  <a:lnTo>
                    <a:pt x="53536" y="17225"/>
                  </a:lnTo>
                  <a:lnTo>
                    <a:pt x="51781" y="17696"/>
                  </a:lnTo>
                  <a:lnTo>
                    <a:pt x="50892" y="17461"/>
                  </a:lnTo>
                  <a:lnTo>
                    <a:pt x="51053" y="16883"/>
                  </a:lnTo>
                  <a:lnTo>
                    <a:pt x="50828" y="16508"/>
                  </a:lnTo>
                  <a:lnTo>
                    <a:pt x="51213" y="16283"/>
                  </a:lnTo>
                  <a:lnTo>
                    <a:pt x="51363" y="15705"/>
                  </a:lnTo>
                  <a:close/>
                  <a:moveTo>
                    <a:pt x="51920" y="14592"/>
                  </a:moveTo>
                  <a:lnTo>
                    <a:pt x="51406" y="15095"/>
                  </a:lnTo>
                  <a:lnTo>
                    <a:pt x="51941" y="15641"/>
                  </a:lnTo>
                  <a:lnTo>
                    <a:pt x="51213" y="15438"/>
                  </a:lnTo>
                  <a:lnTo>
                    <a:pt x="51021" y="16144"/>
                  </a:lnTo>
                  <a:lnTo>
                    <a:pt x="50742" y="16305"/>
                  </a:lnTo>
                  <a:lnTo>
                    <a:pt x="50442" y="15395"/>
                  </a:lnTo>
                  <a:lnTo>
                    <a:pt x="49661" y="15181"/>
                  </a:lnTo>
                  <a:lnTo>
                    <a:pt x="50485" y="14645"/>
                  </a:lnTo>
                  <a:lnTo>
                    <a:pt x="50485" y="14121"/>
                  </a:lnTo>
                  <a:lnTo>
                    <a:pt x="50849" y="14485"/>
                  </a:lnTo>
                  <a:lnTo>
                    <a:pt x="51920" y="14260"/>
                  </a:lnTo>
                  <a:close/>
                  <a:moveTo>
                    <a:pt x="50774" y="11648"/>
                  </a:moveTo>
                  <a:lnTo>
                    <a:pt x="51492" y="12365"/>
                  </a:lnTo>
                  <a:lnTo>
                    <a:pt x="50485" y="12365"/>
                  </a:lnTo>
                  <a:lnTo>
                    <a:pt x="50485" y="11948"/>
                  </a:lnTo>
                  <a:close/>
                  <a:moveTo>
                    <a:pt x="49843" y="12579"/>
                  </a:moveTo>
                  <a:lnTo>
                    <a:pt x="50261" y="12579"/>
                  </a:lnTo>
                  <a:lnTo>
                    <a:pt x="50261" y="13586"/>
                  </a:lnTo>
                  <a:lnTo>
                    <a:pt x="49554" y="12879"/>
                  </a:lnTo>
                  <a:close/>
                  <a:moveTo>
                    <a:pt x="48526" y="12579"/>
                  </a:moveTo>
                  <a:lnTo>
                    <a:pt x="48944" y="12579"/>
                  </a:lnTo>
                  <a:lnTo>
                    <a:pt x="49244" y="12879"/>
                  </a:lnTo>
                  <a:lnTo>
                    <a:pt x="48526" y="13586"/>
                  </a:lnTo>
                  <a:close/>
                  <a:moveTo>
                    <a:pt x="45807" y="11498"/>
                  </a:moveTo>
                  <a:lnTo>
                    <a:pt x="46364" y="10631"/>
                  </a:lnTo>
                  <a:lnTo>
                    <a:pt x="46995" y="10631"/>
                  </a:lnTo>
                  <a:lnTo>
                    <a:pt x="47863" y="11498"/>
                  </a:lnTo>
                  <a:lnTo>
                    <a:pt x="46995" y="12365"/>
                  </a:lnTo>
                  <a:lnTo>
                    <a:pt x="46364" y="12365"/>
                  </a:lnTo>
                  <a:close/>
                  <a:moveTo>
                    <a:pt x="46246" y="12579"/>
                  </a:moveTo>
                  <a:lnTo>
                    <a:pt x="46781" y="12579"/>
                  </a:lnTo>
                  <a:lnTo>
                    <a:pt x="46407" y="12954"/>
                  </a:lnTo>
                  <a:lnTo>
                    <a:pt x="46621" y="13992"/>
                  </a:lnTo>
                  <a:lnTo>
                    <a:pt x="45593" y="13778"/>
                  </a:lnTo>
                  <a:lnTo>
                    <a:pt x="45240" y="14067"/>
                  </a:lnTo>
                  <a:lnTo>
                    <a:pt x="45325" y="13618"/>
                  </a:lnTo>
                  <a:lnTo>
                    <a:pt x="44619" y="12836"/>
                  </a:lnTo>
                  <a:lnTo>
                    <a:pt x="45497" y="12547"/>
                  </a:lnTo>
                  <a:lnTo>
                    <a:pt x="45711" y="11766"/>
                  </a:lnTo>
                  <a:close/>
                  <a:moveTo>
                    <a:pt x="44490" y="10353"/>
                  </a:moveTo>
                  <a:lnTo>
                    <a:pt x="45315" y="10620"/>
                  </a:lnTo>
                  <a:lnTo>
                    <a:pt x="45550" y="11477"/>
                  </a:lnTo>
                  <a:lnTo>
                    <a:pt x="45540" y="11498"/>
                  </a:lnTo>
                  <a:lnTo>
                    <a:pt x="45550" y="11519"/>
                  </a:lnTo>
                  <a:lnTo>
                    <a:pt x="45315" y="12376"/>
                  </a:lnTo>
                  <a:lnTo>
                    <a:pt x="44480" y="12654"/>
                  </a:lnTo>
                  <a:lnTo>
                    <a:pt x="43945" y="11787"/>
                  </a:lnTo>
                  <a:close/>
                  <a:moveTo>
                    <a:pt x="43977" y="10074"/>
                  </a:moveTo>
                  <a:lnTo>
                    <a:pt x="44287" y="10256"/>
                  </a:lnTo>
                  <a:lnTo>
                    <a:pt x="43805" y="11552"/>
                  </a:lnTo>
                  <a:lnTo>
                    <a:pt x="43206" y="10577"/>
                  </a:lnTo>
                  <a:lnTo>
                    <a:pt x="43420" y="10224"/>
                  </a:lnTo>
                  <a:close/>
                  <a:moveTo>
                    <a:pt x="42928" y="10117"/>
                  </a:moveTo>
                  <a:lnTo>
                    <a:pt x="43077" y="9528"/>
                  </a:lnTo>
                  <a:lnTo>
                    <a:pt x="43238" y="10117"/>
                  </a:lnTo>
                  <a:lnTo>
                    <a:pt x="43077" y="10374"/>
                  </a:lnTo>
                  <a:close/>
                  <a:moveTo>
                    <a:pt x="41868" y="10256"/>
                  </a:moveTo>
                  <a:lnTo>
                    <a:pt x="42178" y="10074"/>
                  </a:lnTo>
                  <a:lnTo>
                    <a:pt x="42735" y="10224"/>
                  </a:lnTo>
                  <a:lnTo>
                    <a:pt x="42949" y="10577"/>
                  </a:lnTo>
                  <a:lnTo>
                    <a:pt x="42349" y="11552"/>
                  </a:lnTo>
                  <a:close/>
                  <a:moveTo>
                    <a:pt x="40615" y="11498"/>
                  </a:moveTo>
                  <a:lnTo>
                    <a:pt x="40605" y="11477"/>
                  </a:lnTo>
                  <a:lnTo>
                    <a:pt x="40840" y="10620"/>
                  </a:lnTo>
                  <a:lnTo>
                    <a:pt x="41664" y="10353"/>
                  </a:lnTo>
                  <a:lnTo>
                    <a:pt x="42210" y="11787"/>
                  </a:lnTo>
                  <a:lnTo>
                    <a:pt x="41686" y="12654"/>
                  </a:lnTo>
                  <a:lnTo>
                    <a:pt x="40840" y="12376"/>
                  </a:lnTo>
                  <a:lnTo>
                    <a:pt x="40605" y="11519"/>
                  </a:lnTo>
                  <a:close/>
                  <a:moveTo>
                    <a:pt x="40444" y="11766"/>
                  </a:moveTo>
                  <a:lnTo>
                    <a:pt x="40658" y="12547"/>
                  </a:lnTo>
                  <a:lnTo>
                    <a:pt x="41536" y="12836"/>
                  </a:lnTo>
                  <a:lnTo>
                    <a:pt x="40840" y="13618"/>
                  </a:lnTo>
                  <a:lnTo>
                    <a:pt x="40915" y="14067"/>
                  </a:lnTo>
                  <a:lnTo>
                    <a:pt x="40562" y="13778"/>
                  </a:lnTo>
                  <a:lnTo>
                    <a:pt x="39534" y="13992"/>
                  </a:lnTo>
                  <a:lnTo>
                    <a:pt x="39759" y="12954"/>
                  </a:lnTo>
                  <a:lnTo>
                    <a:pt x="39384" y="12579"/>
                  </a:lnTo>
                  <a:lnTo>
                    <a:pt x="39909" y="12579"/>
                  </a:lnTo>
                  <a:close/>
                  <a:moveTo>
                    <a:pt x="39159" y="10631"/>
                  </a:moveTo>
                  <a:lnTo>
                    <a:pt x="39791" y="10631"/>
                  </a:lnTo>
                  <a:lnTo>
                    <a:pt x="40358" y="11498"/>
                  </a:lnTo>
                  <a:lnTo>
                    <a:pt x="39791" y="12365"/>
                  </a:lnTo>
                  <a:lnTo>
                    <a:pt x="39159" y="12365"/>
                  </a:lnTo>
                  <a:lnTo>
                    <a:pt x="38292" y="11498"/>
                  </a:lnTo>
                  <a:close/>
                  <a:moveTo>
                    <a:pt x="37843" y="10631"/>
                  </a:moveTo>
                  <a:lnTo>
                    <a:pt x="38849" y="10631"/>
                  </a:lnTo>
                  <a:lnTo>
                    <a:pt x="38142" y="11337"/>
                  </a:lnTo>
                  <a:lnTo>
                    <a:pt x="37843" y="11048"/>
                  </a:lnTo>
                  <a:close/>
                  <a:moveTo>
                    <a:pt x="37843" y="11948"/>
                  </a:moveTo>
                  <a:lnTo>
                    <a:pt x="38142" y="11648"/>
                  </a:lnTo>
                  <a:lnTo>
                    <a:pt x="38849" y="12365"/>
                  </a:lnTo>
                  <a:lnTo>
                    <a:pt x="37843" y="12365"/>
                  </a:lnTo>
                  <a:close/>
                  <a:moveTo>
                    <a:pt x="37211" y="12579"/>
                  </a:moveTo>
                  <a:lnTo>
                    <a:pt x="37629" y="12579"/>
                  </a:lnTo>
                  <a:lnTo>
                    <a:pt x="37629" y="13586"/>
                  </a:lnTo>
                  <a:lnTo>
                    <a:pt x="36922" y="12879"/>
                  </a:lnTo>
                  <a:close/>
                  <a:moveTo>
                    <a:pt x="35894" y="12579"/>
                  </a:moveTo>
                  <a:lnTo>
                    <a:pt x="36312" y="12579"/>
                  </a:lnTo>
                  <a:lnTo>
                    <a:pt x="36612" y="12879"/>
                  </a:lnTo>
                  <a:lnTo>
                    <a:pt x="35894" y="13586"/>
                  </a:lnTo>
                  <a:close/>
                  <a:moveTo>
                    <a:pt x="33614" y="12579"/>
                  </a:moveTo>
                  <a:lnTo>
                    <a:pt x="34149" y="12579"/>
                  </a:lnTo>
                  <a:lnTo>
                    <a:pt x="33775" y="12954"/>
                  </a:lnTo>
                  <a:lnTo>
                    <a:pt x="34000" y="14024"/>
                  </a:lnTo>
                  <a:lnTo>
                    <a:pt x="33678" y="14024"/>
                  </a:lnTo>
                  <a:lnTo>
                    <a:pt x="33165" y="13511"/>
                  </a:lnTo>
                  <a:lnTo>
                    <a:pt x="32619" y="14046"/>
                  </a:lnTo>
                  <a:lnTo>
                    <a:pt x="32822" y="13307"/>
                  </a:lnTo>
                  <a:lnTo>
                    <a:pt x="32115" y="13125"/>
                  </a:lnTo>
                  <a:lnTo>
                    <a:pt x="31955" y="12847"/>
                  </a:lnTo>
                  <a:lnTo>
                    <a:pt x="32865" y="12547"/>
                  </a:lnTo>
                  <a:lnTo>
                    <a:pt x="33079" y="11766"/>
                  </a:lnTo>
                  <a:close/>
                  <a:moveTo>
                    <a:pt x="31848" y="10342"/>
                  </a:moveTo>
                  <a:lnTo>
                    <a:pt x="32683" y="10620"/>
                  </a:lnTo>
                  <a:lnTo>
                    <a:pt x="32918" y="11477"/>
                  </a:lnTo>
                  <a:lnTo>
                    <a:pt x="32908" y="11498"/>
                  </a:lnTo>
                  <a:lnTo>
                    <a:pt x="32918" y="11519"/>
                  </a:lnTo>
                  <a:lnTo>
                    <a:pt x="32683" y="12376"/>
                  </a:lnTo>
                  <a:lnTo>
                    <a:pt x="31859" y="12643"/>
                  </a:lnTo>
                  <a:lnTo>
                    <a:pt x="31313" y="11198"/>
                  </a:lnTo>
                  <a:close/>
                  <a:moveTo>
                    <a:pt x="31634" y="10278"/>
                  </a:moveTo>
                  <a:lnTo>
                    <a:pt x="31216" y="10941"/>
                  </a:lnTo>
                  <a:lnTo>
                    <a:pt x="30874" y="10021"/>
                  </a:lnTo>
                  <a:close/>
                  <a:moveTo>
                    <a:pt x="30392" y="9678"/>
                  </a:moveTo>
                  <a:lnTo>
                    <a:pt x="30381" y="9678"/>
                  </a:lnTo>
                  <a:lnTo>
                    <a:pt x="30445" y="9507"/>
                  </a:lnTo>
                  <a:lnTo>
                    <a:pt x="30510" y="9678"/>
                  </a:lnTo>
                  <a:lnTo>
                    <a:pt x="30510" y="9678"/>
                  </a:lnTo>
                  <a:lnTo>
                    <a:pt x="30595" y="9924"/>
                  </a:lnTo>
                  <a:lnTo>
                    <a:pt x="30606" y="9935"/>
                  </a:lnTo>
                  <a:lnTo>
                    <a:pt x="30606" y="9935"/>
                  </a:lnTo>
                  <a:lnTo>
                    <a:pt x="31077" y="11177"/>
                  </a:lnTo>
                  <a:lnTo>
                    <a:pt x="30445" y="12205"/>
                  </a:lnTo>
                  <a:lnTo>
                    <a:pt x="29825" y="11177"/>
                  </a:lnTo>
                  <a:lnTo>
                    <a:pt x="30285" y="9935"/>
                  </a:lnTo>
                  <a:lnTo>
                    <a:pt x="30285" y="9935"/>
                  </a:lnTo>
                  <a:lnTo>
                    <a:pt x="30296" y="9914"/>
                  </a:lnTo>
                  <a:lnTo>
                    <a:pt x="30392" y="9678"/>
                  </a:lnTo>
                  <a:close/>
                  <a:moveTo>
                    <a:pt x="30017" y="10021"/>
                  </a:moveTo>
                  <a:lnTo>
                    <a:pt x="29675" y="10941"/>
                  </a:lnTo>
                  <a:lnTo>
                    <a:pt x="29268" y="10278"/>
                  </a:lnTo>
                  <a:close/>
                  <a:moveTo>
                    <a:pt x="27983" y="11498"/>
                  </a:moveTo>
                  <a:lnTo>
                    <a:pt x="27973" y="11477"/>
                  </a:lnTo>
                  <a:lnTo>
                    <a:pt x="28208" y="10620"/>
                  </a:lnTo>
                  <a:lnTo>
                    <a:pt x="29054" y="10342"/>
                  </a:lnTo>
                  <a:lnTo>
                    <a:pt x="29578" y="11198"/>
                  </a:lnTo>
                  <a:lnTo>
                    <a:pt x="29032" y="12643"/>
                  </a:lnTo>
                  <a:lnTo>
                    <a:pt x="28208" y="12376"/>
                  </a:lnTo>
                  <a:lnTo>
                    <a:pt x="27973" y="11519"/>
                  </a:lnTo>
                  <a:close/>
                  <a:moveTo>
                    <a:pt x="27812" y="11766"/>
                  </a:moveTo>
                  <a:lnTo>
                    <a:pt x="28026" y="12547"/>
                  </a:lnTo>
                  <a:lnTo>
                    <a:pt x="28936" y="12847"/>
                  </a:lnTo>
                  <a:lnTo>
                    <a:pt x="28775" y="13125"/>
                  </a:lnTo>
                  <a:lnTo>
                    <a:pt x="28069" y="13307"/>
                  </a:lnTo>
                  <a:lnTo>
                    <a:pt x="28272" y="14046"/>
                  </a:lnTo>
                  <a:lnTo>
                    <a:pt x="27737" y="13511"/>
                  </a:lnTo>
                  <a:lnTo>
                    <a:pt x="27223" y="14024"/>
                  </a:lnTo>
                  <a:lnTo>
                    <a:pt x="26902" y="14024"/>
                  </a:lnTo>
                  <a:lnTo>
                    <a:pt x="27127" y="12954"/>
                  </a:lnTo>
                  <a:lnTo>
                    <a:pt x="26752" y="12579"/>
                  </a:lnTo>
                  <a:lnTo>
                    <a:pt x="27277" y="12579"/>
                  </a:lnTo>
                  <a:close/>
                  <a:moveTo>
                    <a:pt x="26527" y="10631"/>
                  </a:moveTo>
                  <a:lnTo>
                    <a:pt x="27159" y="10631"/>
                  </a:lnTo>
                  <a:lnTo>
                    <a:pt x="27726" y="11498"/>
                  </a:lnTo>
                  <a:lnTo>
                    <a:pt x="27159" y="12365"/>
                  </a:lnTo>
                  <a:lnTo>
                    <a:pt x="26527" y="12365"/>
                  </a:lnTo>
                  <a:lnTo>
                    <a:pt x="25660" y="11498"/>
                  </a:lnTo>
                  <a:close/>
                  <a:moveTo>
                    <a:pt x="25211" y="10631"/>
                  </a:moveTo>
                  <a:lnTo>
                    <a:pt x="26217" y="10631"/>
                  </a:lnTo>
                  <a:lnTo>
                    <a:pt x="25510" y="11337"/>
                  </a:lnTo>
                  <a:lnTo>
                    <a:pt x="25211" y="11048"/>
                  </a:lnTo>
                  <a:close/>
                  <a:moveTo>
                    <a:pt x="22042" y="10631"/>
                  </a:moveTo>
                  <a:lnTo>
                    <a:pt x="23048" y="10631"/>
                  </a:lnTo>
                  <a:lnTo>
                    <a:pt x="23048" y="11048"/>
                  </a:lnTo>
                  <a:lnTo>
                    <a:pt x="22749" y="11337"/>
                  </a:lnTo>
                  <a:close/>
                  <a:moveTo>
                    <a:pt x="20533" y="11498"/>
                  </a:moveTo>
                  <a:lnTo>
                    <a:pt x="21100" y="10631"/>
                  </a:lnTo>
                  <a:lnTo>
                    <a:pt x="21732" y="10631"/>
                  </a:lnTo>
                  <a:lnTo>
                    <a:pt x="22599" y="11498"/>
                  </a:lnTo>
                  <a:lnTo>
                    <a:pt x="21732" y="12365"/>
                  </a:lnTo>
                  <a:lnTo>
                    <a:pt x="21100" y="12365"/>
                  </a:lnTo>
                  <a:close/>
                  <a:moveTo>
                    <a:pt x="20982" y="12579"/>
                  </a:moveTo>
                  <a:lnTo>
                    <a:pt x="21517" y="12579"/>
                  </a:lnTo>
                  <a:lnTo>
                    <a:pt x="21143" y="12954"/>
                  </a:lnTo>
                  <a:lnTo>
                    <a:pt x="21357" y="13992"/>
                  </a:lnTo>
                  <a:lnTo>
                    <a:pt x="20329" y="13778"/>
                  </a:lnTo>
                  <a:lnTo>
                    <a:pt x="19976" y="14067"/>
                  </a:lnTo>
                  <a:lnTo>
                    <a:pt x="20051" y="13618"/>
                  </a:lnTo>
                  <a:lnTo>
                    <a:pt x="19355" y="12836"/>
                  </a:lnTo>
                  <a:lnTo>
                    <a:pt x="20233" y="12547"/>
                  </a:lnTo>
                  <a:lnTo>
                    <a:pt x="20447" y="11766"/>
                  </a:lnTo>
                  <a:close/>
                  <a:moveTo>
                    <a:pt x="19227" y="10353"/>
                  </a:moveTo>
                  <a:lnTo>
                    <a:pt x="20051" y="10620"/>
                  </a:lnTo>
                  <a:lnTo>
                    <a:pt x="20286" y="11477"/>
                  </a:lnTo>
                  <a:lnTo>
                    <a:pt x="20276" y="11498"/>
                  </a:lnTo>
                  <a:lnTo>
                    <a:pt x="20286" y="11519"/>
                  </a:lnTo>
                  <a:lnTo>
                    <a:pt x="20051" y="12376"/>
                  </a:lnTo>
                  <a:lnTo>
                    <a:pt x="19205" y="12654"/>
                  </a:lnTo>
                  <a:lnTo>
                    <a:pt x="18681" y="11787"/>
                  </a:lnTo>
                  <a:close/>
                  <a:moveTo>
                    <a:pt x="18713" y="10074"/>
                  </a:moveTo>
                  <a:lnTo>
                    <a:pt x="19023" y="10256"/>
                  </a:lnTo>
                  <a:lnTo>
                    <a:pt x="18541" y="11552"/>
                  </a:lnTo>
                  <a:lnTo>
                    <a:pt x="17942" y="10577"/>
                  </a:lnTo>
                  <a:lnTo>
                    <a:pt x="18156" y="10224"/>
                  </a:lnTo>
                  <a:close/>
                  <a:moveTo>
                    <a:pt x="17653" y="10117"/>
                  </a:moveTo>
                  <a:lnTo>
                    <a:pt x="17813" y="9528"/>
                  </a:lnTo>
                  <a:lnTo>
                    <a:pt x="17974" y="10117"/>
                  </a:lnTo>
                  <a:lnTo>
                    <a:pt x="17813" y="10374"/>
                  </a:lnTo>
                  <a:close/>
                  <a:moveTo>
                    <a:pt x="16604" y="10256"/>
                  </a:moveTo>
                  <a:lnTo>
                    <a:pt x="16914" y="10074"/>
                  </a:lnTo>
                  <a:lnTo>
                    <a:pt x="17471" y="10224"/>
                  </a:lnTo>
                  <a:lnTo>
                    <a:pt x="17685" y="10577"/>
                  </a:lnTo>
                  <a:lnTo>
                    <a:pt x="17086" y="11552"/>
                  </a:lnTo>
                  <a:close/>
                  <a:moveTo>
                    <a:pt x="15351" y="11498"/>
                  </a:moveTo>
                  <a:lnTo>
                    <a:pt x="15341" y="11477"/>
                  </a:lnTo>
                  <a:lnTo>
                    <a:pt x="15576" y="10620"/>
                  </a:lnTo>
                  <a:lnTo>
                    <a:pt x="16400" y="10353"/>
                  </a:lnTo>
                  <a:lnTo>
                    <a:pt x="16946" y="11787"/>
                  </a:lnTo>
                  <a:lnTo>
                    <a:pt x="16422" y="12654"/>
                  </a:lnTo>
                  <a:lnTo>
                    <a:pt x="15576" y="12376"/>
                  </a:lnTo>
                  <a:lnTo>
                    <a:pt x="15341" y="11519"/>
                  </a:lnTo>
                  <a:close/>
                  <a:moveTo>
                    <a:pt x="15180" y="11766"/>
                  </a:moveTo>
                  <a:lnTo>
                    <a:pt x="15394" y="12547"/>
                  </a:lnTo>
                  <a:lnTo>
                    <a:pt x="16272" y="12836"/>
                  </a:lnTo>
                  <a:lnTo>
                    <a:pt x="15576" y="13618"/>
                  </a:lnTo>
                  <a:lnTo>
                    <a:pt x="15651" y="14067"/>
                  </a:lnTo>
                  <a:lnTo>
                    <a:pt x="15298" y="13778"/>
                  </a:lnTo>
                  <a:lnTo>
                    <a:pt x="14270" y="13992"/>
                  </a:lnTo>
                  <a:lnTo>
                    <a:pt x="14495" y="12954"/>
                  </a:lnTo>
                  <a:lnTo>
                    <a:pt x="14120" y="12579"/>
                  </a:lnTo>
                  <a:lnTo>
                    <a:pt x="14645" y="12579"/>
                  </a:lnTo>
                  <a:close/>
                  <a:moveTo>
                    <a:pt x="13895" y="10631"/>
                  </a:moveTo>
                  <a:lnTo>
                    <a:pt x="14527" y="10631"/>
                  </a:lnTo>
                  <a:lnTo>
                    <a:pt x="15094" y="11498"/>
                  </a:lnTo>
                  <a:lnTo>
                    <a:pt x="14527" y="12365"/>
                  </a:lnTo>
                  <a:lnTo>
                    <a:pt x="13895" y="12365"/>
                  </a:lnTo>
                  <a:lnTo>
                    <a:pt x="13028" y="11498"/>
                  </a:lnTo>
                  <a:close/>
                  <a:moveTo>
                    <a:pt x="12579" y="10631"/>
                  </a:moveTo>
                  <a:lnTo>
                    <a:pt x="13585" y="10631"/>
                  </a:lnTo>
                  <a:lnTo>
                    <a:pt x="12878" y="11337"/>
                  </a:lnTo>
                  <a:lnTo>
                    <a:pt x="12579" y="11048"/>
                  </a:lnTo>
                  <a:close/>
                  <a:moveTo>
                    <a:pt x="12579" y="11948"/>
                  </a:moveTo>
                  <a:lnTo>
                    <a:pt x="12878" y="11648"/>
                  </a:lnTo>
                  <a:lnTo>
                    <a:pt x="13585" y="12365"/>
                  </a:lnTo>
                  <a:lnTo>
                    <a:pt x="12579" y="12365"/>
                  </a:lnTo>
                  <a:close/>
                  <a:moveTo>
                    <a:pt x="11947" y="12579"/>
                  </a:moveTo>
                  <a:lnTo>
                    <a:pt x="12365" y="12579"/>
                  </a:lnTo>
                  <a:lnTo>
                    <a:pt x="12365" y="13586"/>
                  </a:lnTo>
                  <a:lnTo>
                    <a:pt x="11658" y="12879"/>
                  </a:lnTo>
                  <a:close/>
                  <a:moveTo>
                    <a:pt x="10630" y="14528"/>
                  </a:moveTo>
                  <a:lnTo>
                    <a:pt x="10630" y="13896"/>
                  </a:lnTo>
                  <a:lnTo>
                    <a:pt x="11498" y="13029"/>
                  </a:lnTo>
                  <a:lnTo>
                    <a:pt x="12365" y="13896"/>
                  </a:lnTo>
                  <a:lnTo>
                    <a:pt x="12365" y="14528"/>
                  </a:lnTo>
                  <a:lnTo>
                    <a:pt x="11498" y="15095"/>
                  </a:lnTo>
                  <a:close/>
                  <a:moveTo>
                    <a:pt x="10352" y="16401"/>
                  </a:moveTo>
                  <a:lnTo>
                    <a:pt x="10620" y="15577"/>
                  </a:lnTo>
                  <a:lnTo>
                    <a:pt x="11476" y="15341"/>
                  </a:lnTo>
                  <a:lnTo>
                    <a:pt x="11498" y="15352"/>
                  </a:lnTo>
                  <a:lnTo>
                    <a:pt x="11519" y="15341"/>
                  </a:lnTo>
                  <a:lnTo>
                    <a:pt x="12375" y="15577"/>
                  </a:lnTo>
                  <a:lnTo>
                    <a:pt x="12654" y="16412"/>
                  </a:lnTo>
                  <a:lnTo>
                    <a:pt x="11787" y="16947"/>
                  </a:lnTo>
                  <a:close/>
                  <a:moveTo>
                    <a:pt x="10256" y="16604"/>
                  </a:moveTo>
                  <a:lnTo>
                    <a:pt x="11551" y="17086"/>
                  </a:lnTo>
                  <a:lnTo>
                    <a:pt x="10577" y="17686"/>
                  </a:lnTo>
                  <a:lnTo>
                    <a:pt x="10224" y="17471"/>
                  </a:lnTo>
                  <a:lnTo>
                    <a:pt x="10084" y="16915"/>
                  </a:lnTo>
                  <a:close/>
                  <a:moveTo>
                    <a:pt x="9528" y="17814"/>
                  </a:moveTo>
                  <a:lnTo>
                    <a:pt x="10117" y="17653"/>
                  </a:lnTo>
                  <a:lnTo>
                    <a:pt x="10373" y="17814"/>
                  </a:lnTo>
                  <a:lnTo>
                    <a:pt x="10117" y="17975"/>
                  </a:lnTo>
                  <a:close/>
                  <a:moveTo>
                    <a:pt x="10256" y="19024"/>
                  </a:moveTo>
                  <a:lnTo>
                    <a:pt x="10084" y="18713"/>
                  </a:lnTo>
                  <a:lnTo>
                    <a:pt x="10224" y="18157"/>
                  </a:lnTo>
                  <a:lnTo>
                    <a:pt x="10577" y="17942"/>
                  </a:lnTo>
                  <a:lnTo>
                    <a:pt x="11551" y="18542"/>
                  </a:lnTo>
                  <a:close/>
                  <a:moveTo>
                    <a:pt x="11476" y="20287"/>
                  </a:moveTo>
                  <a:lnTo>
                    <a:pt x="10620" y="20051"/>
                  </a:lnTo>
                  <a:lnTo>
                    <a:pt x="10352" y="19227"/>
                  </a:lnTo>
                  <a:lnTo>
                    <a:pt x="11787" y="18681"/>
                  </a:lnTo>
                  <a:lnTo>
                    <a:pt x="12654" y="19206"/>
                  </a:lnTo>
                  <a:lnTo>
                    <a:pt x="12375" y="20051"/>
                  </a:lnTo>
                  <a:lnTo>
                    <a:pt x="11519" y="20287"/>
                  </a:lnTo>
                  <a:lnTo>
                    <a:pt x="11498" y="20276"/>
                  </a:lnTo>
                  <a:close/>
                  <a:moveTo>
                    <a:pt x="11048" y="23049"/>
                  </a:moveTo>
                  <a:lnTo>
                    <a:pt x="10630" y="23049"/>
                  </a:lnTo>
                  <a:lnTo>
                    <a:pt x="10630" y="22042"/>
                  </a:lnTo>
                  <a:lnTo>
                    <a:pt x="11348" y="22749"/>
                  </a:lnTo>
                  <a:close/>
                  <a:moveTo>
                    <a:pt x="11947" y="23049"/>
                  </a:moveTo>
                  <a:lnTo>
                    <a:pt x="11647" y="22749"/>
                  </a:lnTo>
                  <a:lnTo>
                    <a:pt x="12365" y="22042"/>
                  </a:lnTo>
                  <a:lnTo>
                    <a:pt x="12365" y="23049"/>
                  </a:lnTo>
                  <a:close/>
                  <a:moveTo>
                    <a:pt x="12579" y="23263"/>
                  </a:moveTo>
                  <a:lnTo>
                    <a:pt x="13585" y="23263"/>
                  </a:lnTo>
                  <a:lnTo>
                    <a:pt x="12878" y="23980"/>
                  </a:lnTo>
                  <a:lnTo>
                    <a:pt x="12579" y="23680"/>
                  </a:lnTo>
                  <a:close/>
                  <a:moveTo>
                    <a:pt x="15094" y="24130"/>
                  </a:moveTo>
                  <a:lnTo>
                    <a:pt x="14527" y="24997"/>
                  </a:lnTo>
                  <a:lnTo>
                    <a:pt x="13895" y="24997"/>
                  </a:lnTo>
                  <a:lnTo>
                    <a:pt x="13028" y="24130"/>
                  </a:lnTo>
                  <a:lnTo>
                    <a:pt x="13895" y="23263"/>
                  </a:lnTo>
                  <a:lnTo>
                    <a:pt x="14527" y="23263"/>
                  </a:lnTo>
                  <a:close/>
                  <a:moveTo>
                    <a:pt x="14645" y="23049"/>
                  </a:moveTo>
                  <a:lnTo>
                    <a:pt x="14120" y="23049"/>
                  </a:lnTo>
                  <a:lnTo>
                    <a:pt x="14495" y="22674"/>
                  </a:lnTo>
                  <a:lnTo>
                    <a:pt x="14270" y="21636"/>
                  </a:lnTo>
                  <a:lnTo>
                    <a:pt x="15298" y="21850"/>
                  </a:lnTo>
                  <a:lnTo>
                    <a:pt x="15651" y="21561"/>
                  </a:lnTo>
                  <a:lnTo>
                    <a:pt x="15576" y="22010"/>
                  </a:lnTo>
                  <a:lnTo>
                    <a:pt x="16272" y="22792"/>
                  </a:lnTo>
                  <a:lnTo>
                    <a:pt x="15394" y="23081"/>
                  </a:lnTo>
                  <a:lnTo>
                    <a:pt x="15180" y="23862"/>
                  </a:lnTo>
                  <a:close/>
                  <a:moveTo>
                    <a:pt x="16400" y="25275"/>
                  </a:moveTo>
                  <a:lnTo>
                    <a:pt x="15576" y="25008"/>
                  </a:lnTo>
                  <a:lnTo>
                    <a:pt x="15341" y="24151"/>
                  </a:lnTo>
                  <a:lnTo>
                    <a:pt x="15351" y="24130"/>
                  </a:lnTo>
                  <a:lnTo>
                    <a:pt x="15341" y="24109"/>
                  </a:lnTo>
                  <a:lnTo>
                    <a:pt x="15576" y="23252"/>
                  </a:lnTo>
                  <a:lnTo>
                    <a:pt x="16422" y="22974"/>
                  </a:lnTo>
                  <a:lnTo>
                    <a:pt x="16946" y="23841"/>
                  </a:lnTo>
                  <a:close/>
                  <a:moveTo>
                    <a:pt x="16914" y="25543"/>
                  </a:moveTo>
                  <a:lnTo>
                    <a:pt x="16604" y="25361"/>
                  </a:lnTo>
                  <a:lnTo>
                    <a:pt x="17086" y="24076"/>
                  </a:lnTo>
                  <a:lnTo>
                    <a:pt x="17685" y="25051"/>
                  </a:lnTo>
                  <a:lnTo>
                    <a:pt x="17471" y="25404"/>
                  </a:lnTo>
                  <a:close/>
                  <a:moveTo>
                    <a:pt x="17974" y="25511"/>
                  </a:moveTo>
                  <a:lnTo>
                    <a:pt x="17813" y="26100"/>
                  </a:lnTo>
                  <a:lnTo>
                    <a:pt x="17653" y="25511"/>
                  </a:lnTo>
                  <a:lnTo>
                    <a:pt x="17813" y="25254"/>
                  </a:lnTo>
                  <a:close/>
                  <a:moveTo>
                    <a:pt x="19023" y="25361"/>
                  </a:moveTo>
                  <a:lnTo>
                    <a:pt x="18713" y="25543"/>
                  </a:lnTo>
                  <a:lnTo>
                    <a:pt x="18156" y="25404"/>
                  </a:lnTo>
                  <a:lnTo>
                    <a:pt x="17942" y="25051"/>
                  </a:lnTo>
                  <a:lnTo>
                    <a:pt x="18541" y="24076"/>
                  </a:lnTo>
                  <a:close/>
                  <a:moveTo>
                    <a:pt x="20276" y="24130"/>
                  </a:moveTo>
                  <a:lnTo>
                    <a:pt x="20286" y="24151"/>
                  </a:lnTo>
                  <a:lnTo>
                    <a:pt x="20051" y="25008"/>
                  </a:lnTo>
                  <a:lnTo>
                    <a:pt x="19227" y="25275"/>
                  </a:lnTo>
                  <a:lnTo>
                    <a:pt x="18681" y="23841"/>
                  </a:lnTo>
                  <a:lnTo>
                    <a:pt x="19205" y="22974"/>
                  </a:lnTo>
                  <a:lnTo>
                    <a:pt x="20051" y="23252"/>
                  </a:lnTo>
                  <a:lnTo>
                    <a:pt x="20286" y="24109"/>
                  </a:lnTo>
                  <a:close/>
                  <a:moveTo>
                    <a:pt x="20447" y="23862"/>
                  </a:moveTo>
                  <a:lnTo>
                    <a:pt x="20233" y="23081"/>
                  </a:lnTo>
                  <a:lnTo>
                    <a:pt x="19355" y="22792"/>
                  </a:lnTo>
                  <a:lnTo>
                    <a:pt x="20051" y="22010"/>
                  </a:lnTo>
                  <a:lnTo>
                    <a:pt x="19976" y="21561"/>
                  </a:lnTo>
                  <a:lnTo>
                    <a:pt x="20329" y="21850"/>
                  </a:lnTo>
                  <a:lnTo>
                    <a:pt x="21357" y="21636"/>
                  </a:lnTo>
                  <a:lnTo>
                    <a:pt x="21143" y="22674"/>
                  </a:lnTo>
                  <a:lnTo>
                    <a:pt x="21507" y="23049"/>
                  </a:lnTo>
                  <a:lnTo>
                    <a:pt x="20982" y="23049"/>
                  </a:lnTo>
                  <a:close/>
                  <a:moveTo>
                    <a:pt x="21732" y="24997"/>
                  </a:moveTo>
                  <a:lnTo>
                    <a:pt x="21100" y="24997"/>
                  </a:lnTo>
                  <a:lnTo>
                    <a:pt x="20533" y="24130"/>
                  </a:lnTo>
                  <a:lnTo>
                    <a:pt x="21100" y="23263"/>
                  </a:lnTo>
                  <a:lnTo>
                    <a:pt x="21732" y="23263"/>
                  </a:lnTo>
                  <a:lnTo>
                    <a:pt x="22599" y="24130"/>
                  </a:lnTo>
                  <a:close/>
                  <a:moveTo>
                    <a:pt x="23048" y="24997"/>
                  </a:moveTo>
                  <a:lnTo>
                    <a:pt x="22042" y="24997"/>
                  </a:lnTo>
                  <a:lnTo>
                    <a:pt x="22749" y="24280"/>
                  </a:lnTo>
                  <a:lnTo>
                    <a:pt x="23048" y="24580"/>
                  </a:lnTo>
                  <a:close/>
                  <a:moveTo>
                    <a:pt x="26217" y="24997"/>
                  </a:moveTo>
                  <a:lnTo>
                    <a:pt x="25211" y="24997"/>
                  </a:lnTo>
                  <a:lnTo>
                    <a:pt x="25211" y="24580"/>
                  </a:lnTo>
                  <a:lnTo>
                    <a:pt x="25510" y="24280"/>
                  </a:lnTo>
                  <a:close/>
                  <a:moveTo>
                    <a:pt x="27726" y="24130"/>
                  </a:moveTo>
                  <a:lnTo>
                    <a:pt x="27159" y="24997"/>
                  </a:lnTo>
                  <a:lnTo>
                    <a:pt x="26527" y="24997"/>
                  </a:lnTo>
                  <a:lnTo>
                    <a:pt x="25660" y="24130"/>
                  </a:lnTo>
                  <a:lnTo>
                    <a:pt x="26527" y="23263"/>
                  </a:lnTo>
                  <a:lnTo>
                    <a:pt x="27159" y="23263"/>
                  </a:lnTo>
                  <a:close/>
                  <a:moveTo>
                    <a:pt x="27277" y="23049"/>
                  </a:moveTo>
                  <a:lnTo>
                    <a:pt x="26752" y="23049"/>
                  </a:lnTo>
                  <a:lnTo>
                    <a:pt x="27127" y="22674"/>
                  </a:lnTo>
                  <a:lnTo>
                    <a:pt x="26902" y="21604"/>
                  </a:lnTo>
                  <a:lnTo>
                    <a:pt x="27223" y="21604"/>
                  </a:lnTo>
                  <a:lnTo>
                    <a:pt x="27737" y="22117"/>
                  </a:lnTo>
                  <a:lnTo>
                    <a:pt x="28272" y="21582"/>
                  </a:lnTo>
                  <a:lnTo>
                    <a:pt x="28080" y="22321"/>
                  </a:lnTo>
                  <a:lnTo>
                    <a:pt x="28775" y="22503"/>
                  </a:lnTo>
                  <a:lnTo>
                    <a:pt x="28936" y="22781"/>
                  </a:lnTo>
                  <a:lnTo>
                    <a:pt x="28026" y="23081"/>
                  </a:lnTo>
                  <a:lnTo>
                    <a:pt x="27812" y="23862"/>
                  </a:lnTo>
                  <a:close/>
                  <a:moveTo>
                    <a:pt x="29054" y="25286"/>
                  </a:moveTo>
                  <a:lnTo>
                    <a:pt x="28208" y="25008"/>
                  </a:lnTo>
                  <a:lnTo>
                    <a:pt x="27973" y="24151"/>
                  </a:lnTo>
                  <a:lnTo>
                    <a:pt x="27983" y="24130"/>
                  </a:lnTo>
                  <a:lnTo>
                    <a:pt x="27973" y="24109"/>
                  </a:lnTo>
                  <a:lnTo>
                    <a:pt x="28208" y="23252"/>
                  </a:lnTo>
                  <a:lnTo>
                    <a:pt x="29032" y="22985"/>
                  </a:lnTo>
                  <a:lnTo>
                    <a:pt x="29578" y="24419"/>
                  </a:lnTo>
                  <a:close/>
                  <a:moveTo>
                    <a:pt x="29268" y="25350"/>
                  </a:moveTo>
                  <a:lnTo>
                    <a:pt x="29675" y="24687"/>
                  </a:lnTo>
                  <a:lnTo>
                    <a:pt x="30017" y="25607"/>
                  </a:lnTo>
                  <a:lnTo>
                    <a:pt x="29653" y="25479"/>
                  </a:lnTo>
                  <a:close/>
                  <a:moveTo>
                    <a:pt x="30510" y="25950"/>
                  </a:moveTo>
                  <a:lnTo>
                    <a:pt x="30510" y="25950"/>
                  </a:lnTo>
                  <a:lnTo>
                    <a:pt x="30445" y="26121"/>
                  </a:lnTo>
                  <a:lnTo>
                    <a:pt x="30392" y="25950"/>
                  </a:lnTo>
                  <a:lnTo>
                    <a:pt x="30392" y="25950"/>
                  </a:lnTo>
                  <a:lnTo>
                    <a:pt x="30306" y="25746"/>
                  </a:lnTo>
                  <a:lnTo>
                    <a:pt x="30296" y="25693"/>
                  </a:lnTo>
                  <a:lnTo>
                    <a:pt x="30296" y="25693"/>
                  </a:lnTo>
                  <a:lnTo>
                    <a:pt x="29825" y="24451"/>
                  </a:lnTo>
                  <a:lnTo>
                    <a:pt x="30445" y="23423"/>
                  </a:lnTo>
                  <a:lnTo>
                    <a:pt x="31077" y="24451"/>
                  </a:lnTo>
                  <a:lnTo>
                    <a:pt x="30606" y="25693"/>
                  </a:lnTo>
                  <a:lnTo>
                    <a:pt x="30606" y="25693"/>
                  </a:lnTo>
                  <a:lnTo>
                    <a:pt x="30585" y="25736"/>
                  </a:lnTo>
                  <a:lnTo>
                    <a:pt x="30510" y="25950"/>
                  </a:lnTo>
                  <a:close/>
                  <a:moveTo>
                    <a:pt x="31634" y="25350"/>
                  </a:moveTo>
                  <a:lnTo>
                    <a:pt x="30874" y="25607"/>
                  </a:lnTo>
                  <a:lnTo>
                    <a:pt x="31216" y="24687"/>
                  </a:lnTo>
                  <a:close/>
                  <a:moveTo>
                    <a:pt x="32908" y="24130"/>
                  </a:moveTo>
                  <a:lnTo>
                    <a:pt x="32918" y="24151"/>
                  </a:lnTo>
                  <a:lnTo>
                    <a:pt x="32683" y="25008"/>
                  </a:lnTo>
                  <a:lnTo>
                    <a:pt x="31848" y="25286"/>
                  </a:lnTo>
                  <a:lnTo>
                    <a:pt x="31313" y="24419"/>
                  </a:lnTo>
                  <a:lnTo>
                    <a:pt x="31859" y="22985"/>
                  </a:lnTo>
                  <a:lnTo>
                    <a:pt x="32683" y="23252"/>
                  </a:lnTo>
                  <a:lnTo>
                    <a:pt x="32918" y="24109"/>
                  </a:lnTo>
                  <a:close/>
                  <a:moveTo>
                    <a:pt x="34149" y="23049"/>
                  </a:moveTo>
                  <a:lnTo>
                    <a:pt x="33614" y="23049"/>
                  </a:lnTo>
                  <a:lnTo>
                    <a:pt x="33079" y="23862"/>
                  </a:lnTo>
                  <a:lnTo>
                    <a:pt x="32865" y="23081"/>
                  </a:lnTo>
                  <a:lnTo>
                    <a:pt x="31955" y="22781"/>
                  </a:lnTo>
                  <a:lnTo>
                    <a:pt x="32115" y="22503"/>
                  </a:lnTo>
                  <a:lnTo>
                    <a:pt x="32822" y="22321"/>
                  </a:lnTo>
                  <a:lnTo>
                    <a:pt x="32619" y="21582"/>
                  </a:lnTo>
                  <a:lnTo>
                    <a:pt x="33165" y="22117"/>
                  </a:lnTo>
                  <a:lnTo>
                    <a:pt x="33678" y="21604"/>
                  </a:lnTo>
                  <a:lnTo>
                    <a:pt x="34000" y="21604"/>
                  </a:lnTo>
                  <a:lnTo>
                    <a:pt x="33775" y="22674"/>
                  </a:lnTo>
                  <a:close/>
                  <a:moveTo>
                    <a:pt x="34449" y="23049"/>
                  </a:moveTo>
                  <a:lnTo>
                    <a:pt x="34010" y="22599"/>
                  </a:lnTo>
                  <a:lnTo>
                    <a:pt x="34214" y="21604"/>
                  </a:lnTo>
                  <a:lnTo>
                    <a:pt x="34235" y="21604"/>
                  </a:lnTo>
                  <a:lnTo>
                    <a:pt x="34235" y="21582"/>
                  </a:lnTo>
                  <a:lnTo>
                    <a:pt x="35231" y="21379"/>
                  </a:lnTo>
                  <a:lnTo>
                    <a:pt x="35680" y="21818"/>
                  </a:lnTo>
                  <a:lnTo>
                    <a:pt x="35680" y="23049"/>
                  </a:lnTo>
                  <a:close/>
                  <a:moveTo>
                    <a:pt x="36312" y="23049"/>
                  </a:moveTo>
                  <a:lnTo>
                    <a:pt x="35894" y="23049"/>
                  </a:lnTo>
                  <a:lnTo>
                    <a:pt x="35894" y="22042"/>
                  </a:lnTo>
                  <a:lnTo>
                    <a:pt x="36612" y="22749"/>
                  </a:lnTo>
                  <a:close/>
                  <a:moveTo>
                    <a:pt x="37211" y="23049"/>
                  </a:moveTo>
                  <a:lnTo>
                    <a:pt x="36922" y="22749"/>
                  </a:lnTo>
                  <a:lnTo>
                    <a:pt x="37629" y="22042"/>
                  </a:lnTo>
                  <a:lnTo>
                    <a:pt x="37629" y="23049"/>
                  </a:lnTo>
                  <a:close/>
                  <a:moveTo>
                    <a:pt x="37843" y="23263"/>
                  </a:moveTo>
                  <a:lnTo>
                    <a:pt x="38849" y="23263"/>
                  </a:lnTo>
                  <a:lnTo>
                    <a:pt x="38142" y="23980"/>
                  </a:lnTo>
                  <a:lnTo>
                    <a:pt x="37843" y="23680"/>
                  </a:lnTo>
                  <a:close/>
                  <a:moveTo>
                    <a:pt x="40358" y="24130"/>
                  </a:moveTo>
                  <a:lnTo>
                    <a:pt x="39791" y="24997"/>
                  </a:lnTo>
                  <a:lnTo>
                    <a:pt x="39159" y="24997"/>
                  </a:lnTo>
                  <a:lnTo>
                    <a:pt x="38292" y="24130"/>
                  </a:lnTo>
                  <a:lnTo>
                    <a:pt x="39159" y="23263"/>
                  </a:lnTo>
                  <a:lnTo>
                    <a:pt x="39791" y="23263"/>
                  </a:lnTo>
                  <a:close/>
                  <a:moveTo>
                    <a:pt x="39909" y="23049"/>
                  </a:moveTo>
                  <a:lnTo>
                    <a:pt x="39384" y="23049"/>
                  </a:lnTo>
                  <a:lnTo>
                    <a:pt x="39759" y="22674"/>
                  </a:lnTo>
                  <a:lnTo>
                    <a:pt x="39534" y="21636"/>
                  </a:lnTo>
                  <a:lnTo>
                    <a:pt x="40562" y="21850"/>
                  </a:lnTo>
                  <a:lnTo>
                    <a:pt x="40915" y="21561"/>
                  </a:lnTo>
                  <a:lnTo>
                    <a:pt x="40840" y="22010"/>
                  </a:lnTo>
                  <a:lnTo>
                    <a:pt x="41536" y="22792"/>
                  </a:lnTo>
                  <a:lnTo>
                    <a:pt x="40658" y="23081"/>
                  </a:lnTo>
                  <a:lnTo>
                    <a:pt x="40444" y="23862"/>
                  </a:lnTo>
                  <a:close/>
                  <a:moveTo>
                    <a:pt x="41664" y="25275"/>
                  </a:moveTo>
                  <a:lnTo>
                    <a:pt x="40840" y="25008"/>
                  </a:lnTo>
                  <a:lnTo>
                    <a:pt x="40605" y="24151"/>
                  </a:lnTo>
                  <a:lnTo>
                    <a:pt x="40615" y="24130"/>
                  </a:lnTo>
                  <a:lnTo>
                    <a:pt x="40605" y="24109"/>
                  </a:lnTo>
                  <a:lnTo>
                    <a:pt x="40840" y="23252"/>
                  </a:lnTo>
                  <a:lnTo>
                    <a:pt x="41686" y="22974"/>
                  </a:lnTo>
                  <a:lnTo>
                    <a:pt x="42210" y="23841"/>
                  </a:lnTo>
                  <a:close/>
                  <a:moveTo>
                    <a:pt x="42178" y="25543"/>
                  </a:moveTo>
                  <a:lnTo>
                    <a:pt x="41868" y="25361"/>
                  </a:lnTo>
                  <a:lnTo>
                    <a:pt x="42360" y="24076"/>
                  </a:lnTo>
                  <a:lnTo>
                    <a:pt x="42949" y="25051"/>
                  </a:lnTo>
                  <a:lnTo>
                    <a:pt x="42735" y="25404"/>
                  </a:lnTo>
                  <a:close/>
                  <a:moveTo>
                    <a:pt x="43238" y="25511"/>
                  </a:moveTo>
                  <a:lnTo>
                    <a:pt x="43077" y="26100"/>
                  </a:lnTo>
                  <a:lnTo>
                    <a:pt x="42928" y="25511"/>
                  </a:lnTo>
                  <a:lnTo>
                    <a:pt x="43077" y="25254"/>
                  </a:lnTo>
                  <a:close/>
                  <a:moveTo>
                    <a:pt x="44287" y="25361"/>
                  </a:moveTo>
                  <a:lnTo>
                    <a:pt x="43977" y="25543"/>
                  </a:lnTo>
                  <a:lnTo>
                    <a:pt x="43420" y="25404"/>
                  </a:lnTo>
                  <a:lnTo>
                    <a:pt x="43206" y="25051"/>
                  </a:lnTo>
                  <a:lnTo>
                    <a:pt x="43805" y="24076"/>
                  </a:lnTo>
                  <a:close/>
                  <a:moveTo>
                    <a:pt x="45540" y="24130"/>
                  </a:moveTo>
                  <a:lnTo>
                    <a:pt x="45550" y="24151"/>
                  </a:lnTo>
                  <a:lnTo>
                    <a:pt x="45315" y="25008"/>
                  </a:lnTo>
                  <a:lnTo>
                    <a:pt x="44490" y="25275"/>
                  </a:lnTo>
                  <a:lnTo>
                    <a:pt x="43945" y="23841"/>
                  </a:lnTo>
                  <a:lnTo>
                    <a:pt x="44480" y="22974"/>
                  </a:lnTo>
                  <a:lnTo>
                    <a:pt x="45315" y="23252"/>
                  </a:lnTo>
                  <a:lnTo>
                    <a:pt x="45550" y="24109"/>
                  </a:lnTo>
                  <a:close/>
                  <a:moveTo>
                    <a:pt x="45711" y="23862"/>
                  </a:moveTo>
                  <a:lnTo>
                    <a:pt x="45497" y="23081"/>
                  </a:lnTo>
                  <a:lnTo>
                    <a:pt x="44619" y="22792"/>
                  </a:lnTo>
                  <a:lnTo>
                    <a:pt x="45325" y="22010"/>
                  </a:lnTo>
                  <a:lnTo>
                    <a:pt x="45240" y="21561"/>
                  </a:lnTo>
                  <a:lnTo>
                    <a:pt x="45593" y="21850"/>
                  </a:lnTo>
                  <a:lnTo>
                    <a:pt x="46621" y="21636"/>
                  </a:lnTo>
                  <a:lnTo>
                    <a:pt x="46407" y="22674"/>
                  </a:lnTo>
                  <a:lnTo>
                    <a:pt x="46781" y="23049"/>
                  </a:lnTo>
                  <a:lnTo>
                    <a:pt x="46246" y="23049"/>
                  </a:lnTo>
                  <a:close/>
                  <a:moveTo>
                    <a:pt x="46995" y="24997"/>
                  </a:moveTo>
                  <a:lnTo>
                    <a:pt x="46364" y="24997"/>
                  </a:lnTo>
                  <a:lnTo>
                    <a:pt x="45807" y="24130"/>
                  </a:lnTo>
                  <a:lnTo>
                    <a:pt x="46364" y="23263"/>
                  </a:lnTo>
                  <a:lnTo>
                    <a:pt x="46995" y="23263"/>
                  </a:lnTo>
                  <a:lnTo>
                    <a:pt x="47863" y="24130"/>
                  </a:lnTo>
                  <a:close/>
                  <a:moveTo>
                    <a:pt x="48312" y="23680"/>
                  </a:moveTo>
                  <a:lnTo>
                    <a:pt x="48012" y="23969"/>
                  </a:lnTo>
                  <a:lnTo>
                    <a:pt x="47306" y="23263"/>
                  </a:lnTo>
                  <a:lnTo>
                    <a:pt x="48312" y="23263"/>
                  </a:lnTo>
                  <a:close/>
                  <a:moveTo>
                    <a:pt x="49244" y="22749"/>
                  </a:moveTo>
                  <a:lnTo>
                    <a:pt x="49244" y="22749"/>
                  </a:lnTo>
                  <a:lnTo>
                    <a:pt x="48944" y="23049"/>
                  </a:lnTo>
                  <a:lnTo>
                    <a:pt x="48526" y="23049"/>
                  </a:lnTo>
                  <a:lnTo>
                    <a:pt x="48526" y="22042"/>
                  </a:lnTo>
                  <a:close/>
                  <a:moveTo>
                    <a:pt x="50550" y="19227"/>
                  </a:moveTo>
                  <a:lnTo>
                    <a:pt x="50271" y="20051"/>
                  </a:lnTo>
                  <a:lnTo>
                    <a:pt x="49415" y="20287"/>
                  </a:lnTo>
                  <a:lnTo>
                    <a:pt x="49393" y="20276"/>
                  </a:lnTo>
                  <a:lnTo>
                    <a:pt x="49372" y="20287"/>
                  </a:lnTo>
                  <a:lnTo>
                    <a:pt x="48516" y="20051"/>
                  </a:lnTo>
                  <a:lnTo>
                    <a:pt x="48237" y="19206"/>
                  </a:lnTo>
                  <a:lnTo>
                    <a:pt x="49104" y="18681"/>
                  </a:lnTo>
                  <a:close/>
                  <a:moveTo>
                    <a:pt x="50635" y="19024"/>
                  </a:moveTo>
                  <a:lnTo>
                    <a:pt x="49340" y="18542"/>
                  </a:lnTo>
                  <a:lnTo>
                    <a:pt x="50314" y="17942"/>
                  </a:lnTo>
                  <a:lnTo>
                    <a:pt x="50667" y="18157"/>
                  </a:lnTo>
                  <a:lnTo>
                    <a:pt x="50817" y="18713"/>
                  </a:lnTo>
                  <a:close/>
                  <a:moveTo>
                    <a:pt x="51363" y="17814"/>
                  </a:moveTo>
                  <a:lnTo>
                    <a:pt x="50774" y="17964"/>
                  </a:lnTo>
                  <a:lnTo>
                    <a:pt x="50517" y="17814"/>
                  </a:lnTo>
                  <a:lnTo>
                    <a:pt x="50774" y="17653"/>
                  </a:lnTo>
                  <a:close/>
                  <a:moveTo>
                    <a:pt x="50635" y="16604"/>
                  </a:moveTo>
                  <a:lnTo>
                    <a:pt x="50817" y="16915"/>
                  </a:lnTo>
                  <a:lnTo>
                    <a:pt x="50667" y="17471"/>
                  </a:lnTo>
                  <a:lnTo>
                    <a:pt x="50314" y="17686"/>
                  </a:lnTo>
                  <a:lnTo>
                    <a:pt x="49340" y="17086"/>
                  </a:lnTo>
                  <a:close/>
                  <a:moveTo>
                    <a:pt x="49415" y="15341"/>
                  </a:moveTo>
                  <a:lnTo>
                    <a:pt x="50271" y="15577"/>
                  </a:lnTo>
                  <a:lnTo>
                    <a:pt x="50550" y="16401"/>
                  </a:lnTo>
                  <a:lnTo>
                    <a:pt x="49104" y="16947"/>
                  </a:lnTo>
                  <a:lnTo>
                    <a:pt x="48237" y="16412"/>
                  </a:lnTo>
                  <a:lnTo>
                    <a:pt x="48516" y="15577"/>
                  </a:lnTo>
                  <a:lnTo>
                    <a:pt x="49372" y="15341"/>
                  </a:lnTo>
                  <a:lnTo>
                    <a:pt x="49393" y="15352"/>
                  </a:lnTo>
                  <a:close/>
                  <a:moveTo>
                    <a:pt x="48312" y="14121"/>
                  </a:moveTo>
                  <a:lnTo>
                    <a:pt x="48312" y="14645"/>
                  </a:lnTo>
                  <a:lnTo>
                    <a:pt x="49126" y="15181"/>
                  </a:lnTo>
                  <a:lnTo>
                    <a:pt x="48344" y="15395"/>
                  </a:lnTo>
                  <a:lnTo>
                    <a:pt x="48055" y="16272"/>
                  </a:lnTo>
                  <a:lnTo>
                    <a:pt x="47274" y="15566"/>
                  </a:lnTo>
                  <a:lnTo>
                    <a:pt x="46824" y="15652"/>
                  </a:lnTo>
                  <a:lnTo>
                    <a:pt x="47124" y="15298"/>
                  </a:lnTo>
                  <a:lnTo>
                    <a:pt x="46899" y="14271"/>
                  </a:lnTo>
                  <a:lnTo>
                    <a:pt x="47938" y="14485"/>
                  </a:lnTo>
                  <a:close/>
                  <a:moveTo>
                    <a:pt x="45186" y="14399"/>
                  </a:moveTo>
                  <a:lnTo>
                    <a:pt x="45647" y="14014"/>
                  </a:lnTo>
                  <a:lnTo>
                    <a:pt x="46674" y="14228"/>
                  </a:lnTo>
                  <a:lnTo>
                    <a:pt x="46888" y="15245"/>
                  </a:lnTo>
                  <a:lnTo>
                    <a:pt x="46492" y="15705"/>
                  </a:lnTo>
                  <a:lnTo>
                    <a:pt x="44908" y="15983"/>
                  </a:lnTo>
                  <a:close/>
                  <a:moveTo>
                    <a:pt x="44929" y="14613"/>
                  </a:moveTo>
                  <a:lnTo>
                    <a:pt x="44683" y="16016"/>
                  </a:lnTo>
                  <a:lnTo>
                    <a:pt x="44052" y="16133"/>
                  </a:lnTo>
                  <a:lnTo>
                    <a:pt x="43827" y="15523"/>
                  </a:lnTo>
                  <a:close/>
                  <a:moveTo>
                    <a:pt x="41900" y="12718"/>
                  </a:moveTo>
                  <a:lnTo>
                    <a:pt x="42307" y="12044"/>
                  </a:lnTo>
                  <a:lnTo>
                    <a:pt x="42660" y="12965"/>
                  </a:lnTo>
                  <a:close/>
                  <a:moveTo>
                    <a:pt x="41236" y="14613"/>
                  </a:moveTo>
                  <a:lnTo>
                    <a:pt x="42328" y="15523"/>
                  </a:lnTo>
                  <a:lnTo>
                    <a:pt x="42328" y="15523"/>
                  </a:lnTo>
                  <a:lnTo>
                    <a:pt x="42103" y="16133"/>
                  </a:lnTo>
                  <a:lnTo>
                    <a:pt x="41472" y="16016"/>
                  </a:lnTo>
                  <a:close/>
                  <a:moveTo>
                    <a:pt x="40508" y="14014"/>
                  </a:moveTo>
                  <a:lnTo>
                    <a:pt x="40969" y="14399"/>
                  </a:lnTo>
                  <a:lnTo>
                    <a:pt x="41247" y="15983"/>
                  </a:lnTo>
                  <a:lnTo>
                    <a:pt x="39663" y="15705"/>
                  </a:lnTo>
                  <a:lnTo>
                    <a:pt x="39277" y="15245"/>
                  </a:lnTo>
                  <a:lnTo>
                    <a:pt x="39491" y="14228"/>
                  </a:lnTo>
                  <a:close/>
                  <a:moveTo>
                    <a:pt x="37843" y="13810"/>
                  </a:moveTo>
                  <a:lnTo>
                    <a:pt x="37843" y="12579"/>
                  </a:lnTo>
                  <a:lnTo>
                    <a:pt x="39074" y="12579"/>
                  </a:lnTo>
                  <a:lnTo>
                    <a:pt x="39513" y="13029"/>
                  </a:lnTo>
                  <a:lnTo>
                    <a:pt x="39309" y="14035"/>
                  </a:lnTo>
                  <a:lnTo>
                    <a:pt x="38292" y="14249"/>
                  </a:lnTo>
                  <a:close/>
                  <a:moveTo>
                    <a:pt x="37843" y="14645"/>
                  </a:moveTo>
                  <a:lnTo>
                    <a:pt x="37843" y="14121"/>
                  </a:lnTo>
                  <a:lnTo>
                    <a:pt x="38217" y="14485"/>
                  </a:lnTo>
                  <a:lnTo>
                    <a:pt x="39256" y="14271"/>
                  </a:lnTo>
                  <a:lnTo>
                    <a:pt x="39042" y="15298"/>
                  </a:lnTo>
                  <a:lnTo>
                    <a:pt x="39331" y="15652"/>
                  </a:lnTo>
                  <a:lnTo>
                    <a:pt x="38881" y="15566"/>
                  </a:lnTo>
                  <a:lnTo>
                    <a:pt x="38100" y="16272"/>
                  </a:lnTo>
                  <a:lnTo>
                    <a:pt x="37811" y="15395"/>
                  </a:lnTo>
                  <a:lnTo>
                    <a:pt x="37029" y="15181"/>
                  </a:lnTo>
                  <a:close/>
                  <a:moveTo>
                    <a:pt x="35894" y="13896"/>
                  </a:moveTo>
                  <a:lnTo>
                    <a:pt x="36761" y="13029"/>
                  </a:lnTo>
                  <a:lnTo>
                    <a:pt x="37629" y="13896"/>
                  </a:lnTo>
                  <a:lnTo>
                    <a:pt x="37629" y="14528"/>
                  </a:lnTo>
                  <a:lnTo>
                    <a:pt x="36761" y="15095"/>
                  </a:lnTo>
                  <a:lnTo>
                    <a:pt x="35894" y="14528"/>
                  </a:lnTo>
                  <a:close/>
                  <a:moveTo>
                    <a:pt x="34235" y="14260"/>
                  </a:moveTo>
                  <a:lnTo>
                    <a:pt x="35306" y="14485"/>
                  </a:lnTo>
                  <a:lnTo>
                    <a:pt x="35680" y="14121"/>
                  </a:lnTo>
                  <a:lnTo>
                    <a:pt x="35680" y="14645"/>
                  </a:lnTo>
                  <a:lnTo>
                    <a:pt x="36494" y="15181"/>
                  </a:lnTo>
                  <a:lnTo>
                    <a:pt x="35712" y="15395"/>
                  </a:lnTo>
                  <a:lnTo>
                    <a:pt x="35413" y="16305"/>
                  </a:lnTo>
                  <a:lnTo>
                    <a:pt x="35134" y="16144"/>
                  </a:lnTo>
                  <a:lnTo>
                    <a:pt x="34952" y="15438"/>
                  </a:lnTo>
                  <a:lnTo>
                    <a:pt x="34214" y="15641"/>
                  </a:lnTo>
                  <a:lnTo>
                    <a:pt x="34749" y="15095"/>
                  </a:lnTo>
                  <a:lnTo>
                    <a:pt x="34235" y="14592"/>
                  </a:lnTo>
                  <a:close/>
                  <a:moveTo>
                    <a:pt x="32512" y="14463"/>
                  </a:moveTo>
                  <a:lnTo>
                    <a:pt x="33165" y="13821"/>
                  </a:lnTo>
                  <a:lnTo>
                    <a:pt x="33582" y="14239"/>
                  </a:lnTo>
                  <a:lnTo>
                    <a:pt x="34021" y="14239"/>
                  </a:lnTo>
                  <a:lnTo>
                    <a:pt x="34021" y="14677"/>
                  </a:lnTo>
                  <a:lnTo>
                    <a:pt x="34438" y="15095"/>
                  </a:lnTo>
                  <a:lnTo>
                    <a:pt x="33796" y="15748"/>
                  </a:lnTo>
                  <a:lnTo>
                    <a:pt x="32041" y="16219"/>
                  </a:lnTo>
                  <a:close/>
                  <a:moveTo>
                    <a:pt x="32201" y="14774"/>
                  </a:moveTo>
                  <a:lnTo>
                    <a:pt x="31794" y="16283"/>
                  </a:lnTo>
                  <a:lnTo>
                    <a:pt x="31238" y="16433"/>
                  </a:lnTo>
                  <a:lnTo>
                    <a:pt x="31098" y="15887"/>
                  </a:lnTo>
                  <a:close/>
                  <a:moveTo>
                    <a:pt x="30574" y="12419"/>
                  </a:moveTo>
                  <a:lnTo>
                    <a:pt x="31173" y="11445"/>
                  </a:lnTo>
                  <a:lnTo>
                    <a:pt x="31655" y="12729"/>
                  </a:lnTo>
                  <a:lnTo>
                    <a:pt x="31345" y="12911"/>
                  </a:lnTo>
                  <a:lnTo>
                    <a:pt x="30788" y="12772"/>
                  </a:lnTo>
                  <a:close/>
                  <a:moveTo>
                    <a:pt x="30445" y="12622"/>
                  </a:moveTo>
                  <a:lnTo>
                    <a:pt x="30606" y="12879"/>
                  </a:lnTo>
                  <a:lnTo>
                    <a:pt x="30445" y="13468"/>
                  </a:lnTo>
                  <a:lnTo>
                    <a:pt x="30296" y="12879"/>
                  </a:lnTo>
                  <a:close/>
                  <a:moveTo>
                    <a:pt x="29236" y="12729"/>
                  </a:moveTo>
                  <a:lnTo>
                    <a:pt x="29718" y="11445"/>
                  </a:lnTo>
                  <a:lnTo>
                    <a:pt x="30317" y="12419"/>
                  </a:lnTo>
                  <a:lnTo>
                    <a:pt x="30103" y="12772"/>
                  </a:lnTo>
                  <a:lnTo>
                    <a:pt x="29546" y="12911"/>
                  </a:lnTo>
                  <a:close/>
                  <a:moveTo>
                    <a:pt x="28690" y="14774"/>
                  </a:moveTo>
                  <a:lnTo>
                    <a:pt x="29803" y="15887"/>
                  </a:lnTo>
                  <a:lnTo>
                    <a:pt x="29653" y="16433"/>
                  </a:lnTo>
                  <a:lnTo>
                    <a:pt x="29097" y="16283"/>
                  </a:lnTo>
                  <a:close/>
                  <a:moveTo>
                    <a:pt x="26870" y="14677"/>
                  </a:moveTo>
                  <a:lnTo>
                    <a:pt x="26870" y="14239"/>
                  </a:lnTo>
                  <a:lnTo>
                    <a:pt x="27309" y="14239"/>
                  </a:lnTo>
                  <a:lnTo>
                    <a:pt x="27737" y="13821"/>
                  </a:lnTo>
                  <a:lnTo>
                    <a:pt x="28379" y="14463"/>
                  </a:lnTo>
                  <a:lnTo>
                    <a:pt x="28850" y="16219"/>
                  </a:lnTo>
                  <a:lnTo>
                    <a:pt x="27105" y="15748"/>
                  </a:lnTo>
                  <a:lnTo>
                    <a:pt x="26452" y="15106"/>
                  </a:lnTo>
                  <a:close/>
                  <a:moveTo>
                    <a:pt x="24579" y="12579"/>
                  </a:moveTo>
                  <a:lnTo>
                    <a:pt x="24997" y="12579"/>
                  </a:lnTo>
                  <a:lnTo>
                    <a:pt x="24997" y="13586"/>
                  </a:lnTo>
                  <a:lnTo>
                    <a:pt x="24290" y="12879"/>
                  </a:lnTo>
                  <a:close/>
                  <a:moveTo>
                    <a:pt x="23262" y="12579"/>
                  </a:moveTo>
                  <a:lnTo>
                    <a:pt x="23680" y="12579"/>
                  </a:lnTo>
                  <a:lnTo>
                    <a:pt x="23980" y="12879"/>
                  </a:lnTo>
                  <a:lnTo>
                    <a:pt x="23262" y="13586"/>
                  </a:lnTo>
                  <a:close/>
                  <a:moveTo>
                    <a:pt x="19922" y="14399"/>
                  </a:moveTo>
                  <a:lnTo>
                    <a:pt x="20383" y="14014"/>
                  </a:lnTo>
                  <a:lnTo>
                    <a:pt x="21400" y="14228"/>
                  </a:lnTo>
                  <a:lnTo>
                    <a:pt x="21614" y="15245"/>
                  </a:lnTo>
                  <a:lnTo>
                    <a:pt x="21228" y="15705"/>
                  </a:lnTo>
                  <a:lnTo>
                    <a:pt x="19644" y="15983"/>
                  </a:lnTo>
                  <a:close/>
                  <a:moveTo>
                    <a:pt x="19665" y="14613"/>
                  </a:moveTo>
                  <a:lnTo>
                    <a:pt x="19419" y="16016"/>
                  </a:lnTo>
                  <a:lnTo>
                    <a:pt x="18788" y="16133"/>
                  </a:lnTo>
                  <a:lnTo>
                    <a:pt x="18563" y="15523"/>
                  </a:lnTo>
                  <a:close/>
                  <a:moveTo>
                    <a:pt x="16636" y="12718"/>
                  </a:moveTo>
                  <a:lnTo>
                    <a:pt x="17043" y="12044"/>
                  </a:lnTo>
                  <a:lnTo>
                    <a:pt x="17385" y="12965"/>
                  </a:lnTo>
                  <a:close/>
                  <a:moveTo>
                    <a:pt x="15962" y="14613"/>
                  </a:moveTo>
                  <a:lnTo>
                    <a:pt x="17064" y="15523"/>
                  </a:lnTo>
                  <a:lnTo>
                    <a:pt x="17064" y="15523"/>
                  </a:lnTo>
                  <a:lnTo>
                    <a:pt x="16839" y="16133"/>
                  </a:lnTo>
                  <a:lnTo>
                    <a:pt x="16208" y="16016"/>
                  </a:lnTo>
                  <a:close/>
                  <a:moveTo>
                    <a:pt x="15244" y="14014"/>
                  </a:moveTo>
                  <a:lnTo>
                    <a:pt x="15705" y="14399"/>
                  </a:lnTo>
                  <a:lnTo>
                    <a:pt x="15983" y="15983"/>
                  </a:lnTo>
                  <a:lnTo>
                    <a:pt x="14399" y="15705"/>
                  </a:lnTo>
                  <a:lnTo>
                    <a:pt x="14013" y="15245"/>
                  </a:lnTo>
                  <a:lnTo>
                    <a:pt x="14227" y="14228"/>
                  </a:lnTo>
                  <a:close/>
                  <a:moveTo>
                    <a:pt x="12579" y="13810"/>
                  </a:moveTo>
                  <a:lnTo>
                    <a:pt x="12579" y="12579"/>
                  </a:lnTo>
                  <a:lnTo>
                    <a:pt x="13810" y="12579"/>
                  </a:lnTo>
                  <a:lnTo>
                    <a:pt x="14249" y="13029"/>
                  </a:lnTo>
                  <a:lnTo>
                    <a:pt x="14035" y="14035"/>
                  </a:lnTo>
                  <a:lnTo>
                    <a:pt x="13028" y="14249"/>
                  </a:lnTo>
                  <a:close/>
                  <a:moveTo>
                    <a:pt x="12836" y="16272"/>
                  </a:moveTo>
                  <a:lnTo>
                    <a:pt x="12547" y="15395"/>
                  </a:lnTo>
                  <a:lnTo>
                    <a:pt x="11765" y="15181"/>
                  </a:lnTo>
                  <a:lnTo>
                    <a:pt x="12579" y="14645"/>
                  </a:lnTo>
                  <a:lnTo>
                    <a:pt x="12579" y="14121"/>
                  </a:lnTo>
                  <a:lnTo>
                    <a:pt x="12953" y="14485"/>
                  </a:lnTo>
                  <a:lnTo>
                    <a:pt x="13992" y="14271"/>
                  </a:lnTo>
                  <a:lnTo>
                    <a:pt x="13778" y="15298"/>
                  </a:lnTo>
                  <a:lnTo>
                    <a:pt x="14067" y="15652"/>
                  </a:lnTo>
                  <a:lnTo>
                    <a:pt x="13617" y="15566"/>
                  </a:lnTo>
                  <a:close/>
                  <a:moveTo>
                    <a:pt x="12054" y="17043"/>
                  </a:moveTo>
                  <a:lnTo>
                    <a:pt x="12718" y="16626"/>
                  </a:lnTo>
                  <a:lnTo>
                    <a:pt x="12975" y="17386"/>
                  </a:lnTo>
                  <a:close/>
                  <a:moveTo>
                    <a:pt x="11819" y="18435"/>
                  </a:moveTo>
                  <a:lnTo>
                    <a:pt x="10791" y="17814"/>
                  </a:lnTo>
                  <a:lnTo>
                    <a:pt x="11819" y="17182"/>
                  </a:lnTo>
                  <a:lnTo>
                    <a:pt x="13060" y="17653"/>
                  </a:lnTo>
                  <a:lnTo>
                    <a:pt x="13060" y="17653"/>
                  </a:lnTo>
                  <a:lnTo>
                    <a:pt x="13114" y="17675"/>
                  </a:lnTo>
                  <a:lnTo>
                    <a:pt x="13317" y="17760"/>
                  </a:lnTo>
                  <a:lnTo>
                    <a:pt x="13317" y="17750"/>
                  </a:lnTo>
                  <a:lnTo>
                    <a:pt x="13489" y="17814"/>
                  </a:lnTo>
                  <a:lnTo>
                    <a:pt x="13317" y="17878"/>
                  </a:lnTo>
                  <a:lnTo>
                    <a:pt x="13317" y="17868"/>
                  </a:lnTo>
                  <a:close/>
                  <a:moveTo>
                    <a:pt x="12718" y="18992"/>
                  </a:moveTo>
                  <a:lnTo>
                    <a:pt x="12054" y="18585"/>
                  </a:lnTo>
                  <a:lnTo>
                    <a:pt x="12975" y="18242"/>
                  </a:lnTo>
                  <a:close/>
                  <a:moveTo>
                    <a:pt x="14249" y="22599"/>
                  </a:moveTo>
                  <a:lnTo>
                    <a:pt x="13810" y="23049"/>
                  </a:lnTo>
                  <a:lnTo>
                    <a:pt x="12579" y="23049"/>
                  </a:lnTo>
                  <a:lnTo>
                    <a:pt x="12579" y="21818"/>
                  </a:lnTo>
                  <a:lnTo>
                    <a:pt x="13028" y="21379"/>
                  </a:lnTo>
                  <a:lnTo>
                    <a:pt x="14035" y="21593"/>
                  </a:lnTo>
                  <a:lnTo>
                    <a:pt x="14035" y="21593"/>
                  </a:lnTo>
                  <a:lnTo>
                    <a:pt x="14035" y="21593"/>
                  </a:lnTo>
                  <a:close/>
                  <a:moveTo>
                    <a:pt x="15705" y="21229"/>
                  </a:moveTo>
                  <a:lnTo>
                    <a:pt x="15244" y="21614"/>
                  </a:lnTo>
                  <a:lnTo>
                    <a:pt x="14227" y="21400"/>
                  </a:lnTo>
                  <a:lnTo>
                    <a:pt x="14227" y="21400"/>
                  </a:lnTo>
                  <a:lnTo>
                    <a:pt x="14013" y="20383"/>
                  </a:lnTo>
                  <a:lnTo>
                    <a:pt x="14399" y="19923"/>
                  </a:lnTo>
                  <a:lnTo>
                    <a:pt x="15983" y="19645"/>
                  </a:lnTo>
                  <a:close/>
                  <a:moveTo>
                    <a:pt x="15962" y="21015"/>
                  </a:moveTo>
                  <a:lnTo>
                    <a:pt x="16208" y="19612"/>
                  </a:lnTo>
                  <a:lnTo>
                    <a:pt x="16839" y="19495"/>
                  </a:lnTo>
                  <a:lnTo>
                    <a:pt x="17064" y="20105"/>
                  </a:lnTo>
                  <a:close/>
                  <a:moveTo>
                    <a:pt x="18991" y="22910"/>
                  </a:moveTo>
                  <a:lnTo>
                    <a:pt x="18584" y="23573"/>
                  </a:lnTo>
                  <a:lnTo>
                    <a:pt x="18242" y="22653"/>
                  </a:lnTo>
                  <a:close/>
                  <a:moveTo>
                    <a:pt x="19665" y="21015"/>
                  </a:moveTo>
                  <a:lnTo>
                    <a:pt x="18563" y="20094"/>
                  </a:lnTo>
                  <a:lnTo>
                    <a:pt x="18606" y="19987"/>
                  </a:lnTo>
                  <a:lnTo>
                    <a:pt x="18788" y="19495"/>
                  </a:lnTo>
                  <a:lnTo>
                    <a:pt x="19291" y="19591"/>
                  </a:lnTo>
                  <a:lnTo>
                    <a:pt x="19419" y="19612"/>
                  </a:lnTo>
                  <a:close/>
                  <a:moveTo>
                    <a:pt x="21400" y="21400"/>
                  </a:moveTo>
                  <a:lnTo>
                    <a:pt x="20383" y="21614"/>
                  </a:lnTo>
                  <a:lnTo>
                    <a:pt x="19922" y="21229"/>
                  </a:lnTo>
                  <a:lnTo>
                    <a:pt x="19644" y="19645"/>
                  </a:lnTo>
                  <a:lnTo>
                    <a:pt x="21228" y="19923"/>
                  </a:lnTo>
                  <a:lnTo>
                    <a:pt x="21614" y="20383"/>
                  </a:lnTo>
                  <a:close/>
                  <a:moveTo>
                    <a:pt x="21817" y="23049"/>
                  </a:moveTo>
                  <a:lnTo>
                    <a:pt x="21378" y="22599"/>
                  </a:lnTo>
                  <a:lnTo>
                    <a:pt x="21592" y="21593"/>
                  </a:lnTo>
                  <a:lnTo>
                    <a:pt x="22599" y="21379"/>
                  </a:lnTo>
                  <a:lnTo>
                    <a:pt x="23048" y="21818"/>
                  </a:lnTo>
                  <a:lnTo>
                    <a:pt x="23048" y="23049"/>
                  </a:lnTo>
                  <a:close/>
                  <a:moveTo>
                    <a:pt x="23680" y="23049"/>
                  </a:moveTo>
                  <a:lnTo>
                    <a:pt x="23262" y="23049"/>
                  </a:lnTo>
                  <a:lnTo>
                    <a:pt x="23262" y="22042"/>
                  </a:lnTo>
                  <a:lnTo>
                    <a:pt x="23980" y="22749"/>
                  </a:lnTo>
                  <a:close/>
                  <a:moveTo>
                    <a:pt x="24579" y="23049"/>
                  </a:moveTo>
                  <a:lnTo>
                    <a:pt x="24290" y="22749"/>
                  </a:lnTo>
                  <a:lnTo>
                    <a:pt x="24997" y="22042"/>
                  </a:lnTo>
                  <a:lnTo>
                    <a:pt x="24997" y="23049"/>
                  </a:lnTo>
                  <a:lnTo>
                    <a:pt x="24579" y="23049"/>
                  </a:lnTo>
                  <a:close/>
                  <a:moveTo>
                    <a:pt x="26881" y="22599"/>
                  </a:moveTo>
                  <a:lnTo>
                    <a:pt x="26442" y="23049"/>
                  </a:lnTo>
                  <a:lnTo>
                    <a:pt x="25211" y="23049"/>
                  </a:lnTo>
                  <a:lnTo>
                    <a:pt x="25211" y="21818"/>
                  </a:lnTo>
                  <a:lnTo>
                    <a:pt x="25660" y="21379"/>
                  </a:lnTo>
                  <a:lnTo>
                    <a:pt x="26656" y="21582"/>
                  </a:lnTo>
                  <a:lnTo>
                    <a:pt x="26656" y="21604"/>
                  </a:lnTo>
                  <a:lnTo>
                    <a:pt x="26677" y="21604"/>
                  </a:lnTo>
                  <a:close/>
                  <a:moveTo>
                    <a:pt x="28390" y="21154"/>
                  </a:moveTo>
                  <a:lnTo>
                    <a:pt x="27737" y="21807"/>
                  </a:lnTo>
                  <a:lnTo>
                    <a:pt x="27309" y="21389"/>
                  </a:lnTo>
                  <a:lnTo>
                    <a:pt x="26870" y="21389"/>
                  </a:lnTo>
                  <a:lnTo>
                    <a:pt x="26870" y="20951"/>
                  </a:lnTo>
                  <a:lnTo>
                    <a:pt x="26452" y="20522"/>
                  </a:lnTo>
                  <a:lnTo>
                    <a:pt x="27105" y="19880"/>
                  </a:lnTo>
                  <a:lnTo>
                    <a:pt x="28850" y="19409"/>
                  </a:lnTo>
                  <a:lnTo>
                    <a:pt x="28850" y="19409"/>
                  </a:lnTo>
                  <a:lnTo>
                    <a:pt x="28850" y="19409"/>
                  </a:lnTo>
                  <a:close/>
                  <a:moveTo>
                    <a:pt x="28690" y="20844"/>
                  </a:moveTo>
                  <a:lnTo>
                    <a:pt x="29097" y="19345"/>
                  </a:lnTo>
                  <a:lnTo>
                    <a:pt x="29653" y="19195"/>
                  </a:lnTo>
                  <a:lnTo>
                    <a:pt x="29803" y="19741"/>
                  </a:lnTo>
                  <a:close/>
                  <a:moveTo>
                    <a:pt x="30317" y="23209"/>
                  </a:moveTo>
                  <a:lnTo>
                    <a:pt x="29718" y="24183"/>
                  </a:lnTo>
                  <a:lnTo>
                    <a:pt x="29236" y="22888"/>
                  </a:lnTo>
                  <a:lnTo>
                    <a:pt x="29546" y="22706"/>
                  </a:lnTo>
                  <a:lnTo>
                    <a:pt x="30103" y="22856"/>
                  </a:lnTo>
                  <a:close/>
                  <a:moveTo>
                    <a:pt x="30445" y="23006"/>
                  </a:moveTo>
                  <a:lnTo>
                    <a:pt x="30296" y="22749"/>
                  </a:lnTo>
                  <a:lnTo>
                    <a:pt x="30445" y="22160"/>
                  </a:lnTo>
                  <a:lnTo>
                    <a:pt x="30606" y="22749"/>
                  </a:lnTo>
                  <a:close/>
                  <a:moveTo>
                    <a:pt x="31655" y="22888"/>
                  </a:moveTo>
                  <a:lnTo>
                    <a:pt x="31173" y="24183"/>
                  </a:lnTo>
                  <a:lnTo>
                    <a:pt x="30574" y="23209"/>
                  </a:lnTo>
                  <a:lnTo>
                    <a:pt x="30788" y="22856"/>
                  </a:lnTo>
                  <a:lnTo>
                    <a:pt x="31345" y="22706"/>
                  </a:lnTo>
                  <a:close/>
                  <a:moveTo>
                    <a:pt x="32201" y="20844"/>
                  </a:moveTo>
                  <a:lnTo>
                    <a:pt x="31098" y="19741"/>
                  </a:lnTo>
                  <a:lnTo>
                    <a:pt x="31248" y="19195"/>
                  </a:lnTo>
                  <a:lnTo>
                    <a:pt x="31794" y="19345"/>
                  </a:lnTo>
                  <a:close/>
                  <a:moveTo>
                    <a:pt x="34021" y="20951"/>
                  </a:moveTo>
                  <a:lnTo>
                    <a:pt x="34021" y="21389"/>
                  </a:lnTo>
                  <a:lnTo>
                    <a:pt x="33582" y="21389"/>
                  </a:lnTo>
                  <a:lnTo>
                    <a:pt x="33165" y="21807"/>
                  </a:lnTo>
                  <a:lnTo>
                    <a:pt x="32512" y="21154"/>
                  </a:lnTo>
                  <a:lnTo>
                    <a:pt x="32041" y="19409"/>
                  </a:lnTo>
                  <a:lnTo>
                    <a:pt x="32041" y="19409"/>
                  </a:lnTo>
                  <a:lnTo>
                    <a:pt x="33796" y="19880"/>
                  </a:lnTo>
                  <a:lnTo>
                    <a:pt x="34438" y="20522"/>
                  </a:lnTo>
                  <a:close/>
                  <a:moveTo>
                    <a:pt x="35680" y="20983"/>
                  </a:moveTo>
                  <a:lnTo>
                    <a:pt x="35680" y="21507"/>
                  </a:lnTo>
                  <a:lnTo>
                    <a:pt x="35306" y="21133"/>
                  </a:lnTo>
                  <a:lnTo>
                    <a:pt x="34235" y="21357"/>
                  </a:lnTo>
                  <a:lnTo>
                    <a:pt x="34235" y="21036"/>
                  </a:lnTo>
                  <a:lnTo>
                    <a:pt x="34749" y="20522"/>
                  </a:lnTo>
                  <a:lnTo>
                    <a:pt x="34214" y="19987"/>
                  </a:lnTo>
                  <a:lnTo>
                    <a:pt x="34952" y="20191"/>
                  </a:lnTo>
                  <a:lnTo>
                    <a:pt x="35134" y="19484"/>
                  </a:lnTo>
                  <a:lnTo>
                    <a:pt x="35413" y="19323"/>
                  </a:lnTo>
                  <a:lnTo>
                    <a:pt x="35712" y="20233"/>
                  </a:lnTo>
                  <a:lnTo>
                    <a:pt x="36494" y="20447"/>
                  </a:lnTo>
                  <a:close/>
                  <a:moveTo>
                    <a:pt x="37629" y="21732"/>
                  </a:moveTo>
                  <a:lnTo>
                    <a:pt x="36761" y="22599"/>
                  </a:lnTo>
                  <a:lnTo>
                    <a:pt x="35894" y="21732"/>
                  </a:lnTo>
                  <a:lnTo>
                    <a:pt x="35894" y="21100"/>
                  </a:lnTo>
                  <a:lnTo>
                    <a:pt x="36761" y="20533"/>
                  </a:lnTo>
                  <a:lnTo>
                    <a:pt x="37629" y="21100"/>
                  </a:lnTo>
                  <a:close/>
                  <a:moveTo>
                    <a:pt x="37843" y="21507"/>
                  </a:moveTo>
                  <a:lnTo>
                    <a:pt x="37843" y="20983"/>
                  </a:lnTo>
                  <a:lnTo>
                    <a:pt x="37029" y="20447"/>
                  </a:lnTo>
                  <a:lnTo>
                    <a:pt x="37811" y="20233"/>
                  </a:lnTo>
                  <a:lnTo>
                    <a:pt x="38100" y="19356"/>
                  </a:lnTo>
                  <a:lnTo>
                    <a:pt x="38881" y="20051"/>
                  </a:lnTo>
                  <a:lnTo>
                    <a:pt x="39331" y="19976"/>
                  </a:lnTo>
                  <a:lnTo>
                    <a:pt x="39042" y="20330"/>
                  </a:lnTo>
                  <a:lnTo>
                    <a:pt x="39256" y="21357"/>
                  </a:lnTo>
                  <a:lnTo>
                    <a:pt x="38217" y="21133"/>
                  </a:lnTo>
                  <a:close/>
                  <a:moveTo>
                    <a:pt x="39513" y="22599"/>
                  </a:moveTo>
                  <a:lnTo>
                    <a:pt x="39074" y="23049"/>
                  </a:lnTo>
                  <a:lnTo>
                    <a:pt x="37843" y="23049"/>
                  </a:lnTo>
                  <a:lnTo>
                    <a:pt x="37843" y="21818"/>
                  </a:lnTo>
                  <a:lnTo>
                    <a:pt x="38292" y="21379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513" y="22599"/>
                  </a:lnTo>
                  <a:close/>
                  <a:moveTo>
                    <a:pt x="40969" y="21229"/>
                  </a:moveTo>
                  <a:lnTo>
                    <a:pt x="40508" y="21614"/>
                  </a:lnTo>
                  <a:lnTo>
                    <a:pt x="39491" y="21400"/>
                  </a:lnTo>
                  <a:lnTo>
                    <a:pt x="39491" y="21400"/>
                  </a:lnTo>
                  <a:lnTo>
                    <a:pt x="39277" y="20383"/>
                  </a:lnTo>
                  <a:lnTo>
                    <a:pt x="39663" y="19923"/>
                  </a:lnTo>
                  <a:lnTo>
                    <a:pt x="41247" y="19645"/>
                  </a:lnTo>
                  <a:lnTo>
                    <a:pt x="40969" y="21229"/>
                  </a:lnTo>
                  <a:close/>
                  <a:moveTo>
                    <a:pt x="41236" y="21015"/>
                  </a:moveTo>
                  <a:lnTo>
                    <a:pt x="41472" y="19612"/>
                  </a:lnTo>
                  <a:lnTo>
                    <a:pt x="42103" y="19495"/>
                  </a:lnTo>
                  <a:lnTo>
                    <a:pt x="42328" y="20105"/>
                  </a:lnTo>
                  <a:close/>
                  <a:moveTo>
                    <a:pt x="44266" y="22910"/>
                  </a:moveTo>
                  <a:lnTo>
                    <a:pt x="43848" y="23573"/>
                  </a:lnTo>
                  <a:lnTo>
                    <a:pt x="43506" y="22653"/>
                  </a:lnTo>
                  <a:close/>
                  <a:moveTo>
                    <a:pt x="44929" y="21015"/>
                  </a:moveTo>
                  <a:lnTo>
                    <a:pt x="43827" y="20094"/>
                  </a:lnTo>
                  <a:lnTo>
                    <a:pt x="43945" y="19805"/>
                  </a:lnTo>
                  <a:lnTo>
                    <a:pt x="44052" y="19495"/>
                  </a:lnTo>
                  <a:lnTo>
                    <a:pt x="44555" y="19591"/>
                  </a:lnTo>
                  <a:lnTo>
                    <a:pt x="44683" y="19612"/>
                  </a:lnTo>
                  <a:close/>
                  <a:moveTo>
                    <a:pt x="46674" y="21400"/>
                  </a:moveTo>
                  <a:lnTo>
                    <a:pt x="45647" y="21614"/>
                  </a:lnTo>
                  <a:lnTo>
                    <a:pt x="45186" y="21229"/>
                  </a:lnTo>
                  <a:lnTo>
                    <a:pt x="44908" y="19645"/>
                  </a:lnTo>
                  <a:lnTo>
                    <a:pt x="46492" y="19923"/>
                  </a:lnTo>
                  <a:lnTo>
                    <a:pt x="46888" y="20383"/>
                  </a:lnTo>
                  <a:close/>
                  <a:moveTo>
                    <a:pt x="48055" y="19356"/>
                  </a:moveTo>
                  <a:lnTo>
                    <a:pt x="48344" y="20233"/>
                  </a:lnTo>
                  <a:lnTo>
                    <a:pt x="49136" y="20447"/>
                  </a:lnTo>
                  <a:lnTo>
                    <a:pt x="48312" y="20983"/>
                  </a:lnTo>
                  <a:lnTo>
                    <a:pt x="48312" y="21507"/>
                  </a:lnTo>
                  <a:lnTo>
                    <a:pt x="47938" y="21133"/>
                  </a:lnTo>
                  <a:lnTo>
                    <a:pt x="46899" y="21357"/>
                  </a:lnTo>
                  <a:lnTo>
                    <a:pt x="47124" y="20330"/>
                  </a:lnTo>
                  <a:lnTo>
                    <a:pt x="46824" y="19976"/>
                  </a:lnTo>
                  <a:lnTo>
                    <a:pt x="47274" y="20051"/>
                  </a:lnTo>
                  <a:close/>
                  <a:moveTo>
                    <a:pt x="48847" y="18585"/>
                  </a:moveTo>
                  <a:lnTo>
                    <a:pt x="48173" y="18992"/>
                  </a:lnTo>
                  <a:lnTo>
                    <a:pt x="47927" y="18232"/>
                  </a:lnTo>
                  <a:close/>
                  <a:moveTo>
                    <a:pt x="49083" y="17182"/>
                  </a:moveTo>
                  <a:lnTo>
                    <a:pt x="50100" y="17814"/>
                  </a:lnTo>
                  <a:lnTo>
                    <a:pt x="49083" y="18435"/>
                  </a:lnTo>
                  <a:lnTo>
                    <a:pt x="47574" y="17868"/>
                  </a:lnTo>
                  <a:lnTo>
                    <a:pt x="47574" y="17878"/>
                  </a:lnTo>
                  <a:lnTo>
                    <a:pt x="47413" y="17814"/>
                  </a:lnTo>
                  <a:lnTo>
                    <a:pt x="47574" y="17750"/>
                  </a:lnTo>
                  <a:lnTo>
                    <a:pt x="47574" y="17750"/>
                  </a:lnTo>
                  <a:lnTo>
                    <a:pt x="47756" y="17686"/>
                  </a:lnTo>
                  <a:lnTo>
                    <a:pt x="47830" y="17653"/>
                  </a:lnTo>
                  <a:lnTo>
                    <a:pt x="47830" y="17653"/>
                  </a:lnTo>
                  <a:lnTo>
                    <a:pt x="49083" y="17182"/>
                  </a:lnTo>
                  <a:close/>
                  <a:moveTo>
                    <a:pt x="48173" y="16626"/>
                  </a:moveTo>
                  <a:lnTo>
                    <a:pt x="48847" y="17043"/>
                  </a:lnTo>
                  <a:lnTo>
                    <a:pt x="47927" y="17386"/>
                  </a:lnTo>
                  <a:close/>
                  <a:moveTo>
                    <a:pt x="46610" y="15909"/>
                  </a:moveTo>
                  <a:lnTo>
                    <a:pt x="47210" y="15801"/>
                  </a:lnTo>
                  <a:lnTo>
                    <a:pt x="47980" y="16497"/>
                  </a:lnTo>
                  <a:lnTo>
                    <a:pt x="47659" y="17493"/>
                  </a:lnTo>
                  <a:lnTo>
                    <a:pt x="47092" y="17696"/>
                  </a:lnTo>
                  <a:lnTo>
                    <a:pt x="45582" y="17140"/>
                  </a:lnTo>
                  <a:close/>
                  <a:moveTo>
                    <a:pt x="46278" y="15962"/>
                  </a:moveTo>
                  <a:lnTo>
                    <a:pt x="45368" y="17065"/>
                  </a:lnTo>
                  <a:lnTo>
                    <a:pt x="44769" y="16840"/>
                  </a:lnTo>
                  <a:lnTo>
                    <a:pt x="44876" y="16208"/>
                  </a:lnTo>
                  <a:close/>
                  <a:moveTo>
                    <a:pt x="45433" y="17322"/>
                  </a:moveTo>
                  <a:lnTo>
                    <a:pt x="46771" y="17814"/>
                  </a:lnTo>
                  <a:lnTo>
                    <a:pt x="45433" y="18306"/>
                  </a:lnTo>
                  <a:lnTo>
                    <a:pt x="45026" y="17814"/>
                  </a:lnTo>
                  <a:close/>
                  <a:moveTo>
                    <a:pt x="47980" y="19131"/>
                  </a:moveTo>
                  <a:lnTo>
                    <a:pt x="47210" y="19827"/>
                  </a:lnTo>
                  <a:lnTo>
                    <a:pt x="46610" y="19720"/>
                  </a:lnTo>
                  <a:lnTo>
                    <a:pt x="45582" y="18488"/>
                  </a:lnTo>
                  <a:lnTo>
                    <a:pt x="47092" y="17932"/>
                  </a:lnTo>
                  <a:lnTo>
                    <a:pt x="47659" y="18135"/>
                  </a:lnTo>
                  <a:close/>
                  <a:moveTo>
                    <a:pt x="44769" y="18788"/>
                  </a:moveTo>
                  <a:lnTo>
                    <a:pt x="45368" y="18563"/>
                  </a:lnTo>
                  <a:lnTo>
                    <a:pt x="46278" y="19666"/>
                  </a:lnTo>
                  <a:lnTo>
                    <a:pt x="44876" y="19420"/>
                  </a:lnTo>
                  <a:close/>
                  <a:moveTo>
                    <a:pt x="43570" y="20169"/>
                  </a:moveTo>
                  <a:lnTo>
                    <a:pt x="43077" y="21507"/>
                  </a:lnTo>
                  <a:lnTo>
                    <a:pt x="42585" y="20169"/>
                  </a:lnTo>
                  <a:lnTo>
                    <a:pt x="43077" y="19762"/>
                  </a:lnTo>
                  <a:close/>
                  <a:moveTo>
                    <a:pt x="39877" y="15962"/>
                  </a:moveTo>
                  <a:lnTo>
                    <a:pt x="41290" y="16208"/>
                  </a:lnTo>
                  <a:lnTo>
                    <a:pt x="41290" y="16208"/>
                  </a:lnTo>
                  <a:lnTo>
                    <a:pt x="41397" y="16840"/>
                  </a:lnTo>
                  <a:lnTo>
                    <a:pt x="40797" y="17065"/>
                  </a:lnTo>
                  <a:lnTo>
                    <a:pt x="39877" y="15962"/>
                  </a:lnTo>
                  <a:close/>
                  <a:moveTo>
                    <a:pt x="38175" y="16497"/>
                  </a:moveTo>
                  <a:lnTo>
                    <a:pt x="38945" y="15801"/>
                  </a:lnTo>
                  <a:lnTo>
                    <a:pt x="39545" y="15909"/>
                  </a:lnTo>
                  <a:lnTo>
                    <a:pt x="40572" y="17140"/>
                  </a:lnTo>
                  <a:lnTo>
                    <a:pt x="39063" y="17696"/>
                  </a:lnTo>
                  <a:lnTo>
                    <a:pt x="38496" y="17493"/>
                  </a:lnTo>
                  <a:close/>
                  <a:moveTo>
                    <a:pt x="35530" y="16604"/>
                  </a:moveTo>
                  <a:lnTo>
                    <a:pt x="36815" y="17086"/>
                  </a:lnTo>
                  <a:lnTo>
                    <a:pt x="35841" y="17686"/>
                  </a:lnTo>
                  <a:lnTo>
                    <a:pt x="35488" y="17471"/>
                  </a:lnTo>
                  <a:lnTo>
                    <a:pt x="35348" y="16915"/>
                  </a:lnTo>
                  <a:close/>
                  <a:moveTo>
                    <a:pt x="35530" y="19024"/>
                  </a:moveTo>
                  <a:lnTo>
                    <a:pt x="35348" y="18713"/>
                  </a:lnTo>
                  <a:lnTo>
                    <a:pt x="35498" y="18157"/>
                  </a:lnTo>
                  <a:lnTo>
                    <a:pt x="35841" y="17942"/>
                  </a:lnTo>
                  <a:lnTo>
                    <a:pt x="36815" y="18542"/>
                  </a:lnTo>
                  <a:close/>
                  <a:moveTo>
                    <a:pt x="37993" y="18992"/>
                  </a:moveTo>
                  <a:lnTo>
                    <a:pt x="37318" y="18585"/>
                  </a:lnTo>
                  <a:lnTo>
                    <a:pt x="38239" y="18242"/>
                  </a:lnTo>
                  <a:close/>
                  <a:moveTo>
                    <a:pt x="38217" y="17343"/>
                  </a:moveTo>
                  <a:lnTo>
                    <a:pt x="38239" y="17386"/>
                  </a:lnTo>
                  <a:lnTo>
                    <a:pt x="37318" y="17043"/>
                  </a:lnTo>
                  <a:lnTo>
                    <a:pt x="37993" y="16626"/>
                  </a:lnTo>
                  <a:close/>
                  <a:moveTo>
                    <a:pt x="38581" y="17878"/>
                  </a:moveTo>
                  <a:lnTo>
                    <a:pt x="38592" y="17868"/>
                  </a:lnTo>
                  <a:lnTo>
                    <a:pt x="37083" y="18435"/>
                  </a:lnTo>
                  <a:lnTo>
                    <a:pt x="36055" y="17814"/>
                  </a:lnTo>
                  <a:lnTo>
                    <a:pt x="37083" y="17182"/>
                  </a:lnTo>
                  <a:lnTo>
                    <a:pt x="38324" y="17653"/>
                  </a:lnTo>
                  <a:lnTo>
                    <a:pt x="38324" y="17653"/>
                  </a:lnTo>
                  <a:lnTo>
                    <a:pt x="38378" y="17675"/>
                  </a:lnTo>
                  <a:lnTo>
                    <a:pt x="38592" y="17760"/>
                  </a:lnTo>
                  <a:lnTo>
                    <a:pt x="38592" y="17750"/>
                  </a:lnTo>
                  <a:lnTo>
                    <a:pt x="38753" y="17814"/>
                  </a:lnTo>
                  <a:lnTo>
                    <a:pt x="38592" y="17878"/>
                  </a:lnTo>
                  <a:close/>
                  <a:moveTo>
                    <a:pt x="39545" y="19720"/>
                  </a:moveTo>
                  <a:lnTo>
                    <a:pt x="38945" y="19827"/>
                  </a:lnTo>
                  <a:lnTo>
                    <a:pt x="38175" y="19131"/>
                  </a:lnTo>
                  <a:lnTo>
                    <a:pt x="38496" y="18135"/>
                  </a:lnTo>
                  <a:lnTo>
                    <a:pt x="39063" y="17932"/>
                  </a:lnTo>
                  <a:lnTo>
                    <a:pt x="40572" y="18488"/>
                  </a:lnTo>
                  <a:close/>
                  <a:moveTo>
                    <a:pt x="41129" y="17814"/>
                  </a:moveTo>
                  <a:lnTo>
                    <a:pt x="40722" y="18306"/>
                  </a:lnTo>
                  <a:lnTo>
                    <a:pt x="39384" y="17814"/>
                  </a:lnTo>
                  <a:lnTo>
                    <a:pt x="40722" y="17322"/>
                  </a:lnTo>
                  <a:close/>
                  <a:moveTo>
                    <a:pt x="41290" y="19420"/>
                  </a:moveTo>
                  <a:lnTo>
                    <a:pt x="39877" y="19666"/>
                  </a:lnTo>
                  <a:lnTo>
                    <a:pt x="40797" y="18563"/>
                  </a:lnTo>
                  <a:lnTo>
                    <a:pt x="41397" y="18788"/>
                  </a:lnTo>
                  <a:close/>
                  <a:moveTo>
                    <a:pt x="36740" y="20287"/>
                  </a:moveTo>
                  <a:lnTo>
                    <a:pt x="35884" y="20051"/>
                  </a:lnTo>
                  <a:lnTo>
                    <a:pt x="35616" y="19227"/>
                  </a:lnTo>
                  <a:lnTo>
                    <a:pt x="37061" y="18681"/>
                  </a:lnTo>
                  <a:lnTo>
                    <a:pt x="37918" y="19206"/>
                  </a:lnTo>
                  <a:lnTo>
                    <a:pt x="37639" y="20051"/>
                  </a:lnTo>
                  <a:lnTo>
                    <a:pt x="36783" y="20287"/>
                  </a:lnTo>
                  <a:lnTo>
                    <a:pt x="36761" y="20276"/>
                  </a:lnTo>
                  <a:close/>
                  <a:moveTo>
                    <a:pt x="35380" y="17653"/>
                  </a:moveTo>
                  <a:lnTo>
                    <a:pt x="35637" y="17814"/>
                  </a:lnTo>
                  <a:lnTo>
                    <a:pt x="35380" y="17975"/>
                  </a:lnTo>
                  <a:lnTo>
                    <a:pt x="34802" y="17814"/>
                  </a:lnTo>
                  <a:close/>
                  <a:moveTo>
                    <a:pt x="33903" y="15951"/>
                  </a:moveTo>
                  <a:lnTo>
                    <a:pt x="34792" y="15705"/>
                  </a:lnTo>
                  <a:lnTo>
                    <a:pt x="34952" y="16283"/>
                  </a:lnTo>
                  <a:lnTo>
                    <a:pt x="35327" y="16508"/>
                  </a:lnTo>
                  <a:lnTo>
                    <a:pt x="35113" y="16883"/>
                  </a:lnTo>
                  <a:lnTo>
                    <a:pt x="35263" y="17461"/>
                  </a:lnTo>
                  <a:lnTo>
                    <a:pt x="34374" y="17696"/>
                  </a:lnTo>
                  <a:lnTo>
                    <a:pt x="32619" y="17236"/>
                  </a:lnTo>
                  <a:close/>
                  <a:moveTo>
                    <a:pt x="31976" y="16465"/>
                  </a:moveTo>
                  <a:lnTo>
                    <a:pt x="33486" y="16058"/>
                  </a:lnTo>
                  <a:lnTo>
                    <a:pt x="32383" y="17161"/>
                  </a:lnTo>
                  <a:lnTo>
                    <a:pt x="31826" y="17022"/>
                  </a:lnTo>
                  <a:close/>
                  <a:moveTo>
                    <a:pt x="31088" y="16701"/>
                  </a:moveTo>
                  <a:lnTo>
                    <a:pt x="31730" y="16529"/>
                  </a:lnTo>
                  <a:lnTo>
                    <a:pt x="31559" y="17172"/>
                  </a:lnTo>
                  <a:lnTo>
                    <a:pt x="32201" y="17343"/>
                  </a:lnTo>
                  <a:lnTo>
                    <a:pt x="31730" y="17814"/>
                  </a:lnTo>
                  <a:lnTo>
                    <a:pt x="32201" y="18285"/>
                  </a:lnTo>
                  <a:lnTo>
                    <a:pt x="31559" y="18456"/>
                  </a:lnTo>
                  <a:lnTo>
                    <a:pt x="31730" y="19099"/>
                  </a:lnTo>
                  <a:lnTo>
                    <a:pt x="31088" y="18927"/>
                  </a:lnTo>
                  <a:lnTo>
                    <a:pt x="30916" y="19570"/>
                  </a:lnTo>
                  <a:lnTo>
                    <a:pt x="30445" y="19099"/>
                  </a:lnTo>
                  <a:lnTo>
                    <a:pt x="29974" y="19570"/>
                  </a:lnTo>
                  <a:lnTo>
                    <a:pt x="29803" y="18927"/>
                  </a:lnTo>
                  <a:lnTo>
                    <a:pt x="29161" y="19099"/>
                  </a:lnTo>
                  <a:lnTo>
                    <a:pt x="29332" y="18456"/>
                  </a:lnTo>
                  <a:lnTo>
                    <a:pt x="28690" y="18285"/>
                  </a:lnTo>
                  <a:lnTo>
                    <a:pt x="29161" y="17814"/>
                  </a:lnTo>
                  <a:lnTo>
                    <a:pt x="28701" y="17343"/>
                  </a:lnTo>
                  <a:lnTo>
                    <a:pt x="29332" y="17172"/>
                  </a:lnTo>
                  <a:lnTo>
                    <a:pt x="29161" y="16529"/>
                  </a:lnTo>
                  <a:lnTo>
                    <a:pt x="29803" y="16701"/>
                  </a:lnTo>
                  <a:lnTo>
                    <a:pt x="29974" y="16058"/>
                  </a:lnTo>
                  <a:lnTo>
                    <a:pt x="30445" y="16529"/>
                  </a:lnTo>
                  <a:lnTo>
                    <a:pt x="30916" y="16058"/>
                  </a:lnTo>
                  <a:close/>
                  <a:moveTo>
                    <a:pt x="30039" y="15812"/>
                  </a:moveTo>
                  <a:lnTo>
                    <a:pt x="30039" y="15812"/>
                  </a:lnTo>
                  <a:lnTo>
                    <a:pt x="30445" y="14313"/>
                  </a:lnTo>
                  <a:lnTo>
                    <a:pt x="30852" y="15812"/>
                  </a:lnTo>
                  <a:lnTo>
                    <a:pt x="30445" y="16219"/>
                  </a:lnTo>
                  <a:close/>
                  <a:moveTo>
                    <a:pt x="27416" y="16058"/>
                  </a:moveTo>
                  <a:lnTo>
                    <a:pt x="28925" y="16465"/>
                  </a:lnTo>
                  <a:lnTo>
                    <a:pt x="29065" y="17022"/>
                  </a:lnTo>
                  <a:lnTo>
                    <a:pt x="28519" y="17161"/>
                  </a:lnTo>
                  <a:close/>
                  <a:moveTo>
                    <a:pt x="26988" y="15951"/>
                  </a:moveTo>
                  <a:lnTo>
                    <a:pt x="28272" y="17236"/>
                  </a:lnTo>
                  <a:lnTo>
                    <a:pt x="26517" y="17696"/>
                  </a:lnTo>
                  <a:lnTo>
                    <a:pt x="25628" y="17461"/>
                  </a:lnTo>
                  <a:lnTo>
                    <a:pt x="25789" y="16883"/>
                  </a:lnTo>
                  <a:lnTo>
                    <a:pt x="25564" y="16508"/>
                  </a:lnTo>
                  <a:lnTo>
                    <a:pt x="25949" y="16283"/>
                  </a:lnTo>
                  <a:lnTo>
                    <a:pt x="26099" y="15705"/>
                  </a:lnTo>
                  <a:close/>
                  <a:moveTo>
                    <a:pt x="23262" y="13896"/>
                  </a:moveTo>
                  <a:lnTo>
                    <a:pt x="24129" y="13029"/>
                  </a:lnTo>
                  <a:lnTo>
                    <a:pt x="24997" y="13896"/>
                  </a:lnTo>
                  <a:lnTo>
                    <a:pt x="24997" y="14528"/>
                  </a:lnTo>
                  <a:lnTo>
                    <a:pt x="24129" y="15095"/>
                  </a:lnTo>
                  <a:lnTo>
                    <a:pt x="23262" y="14528"/>
                  </a:lnTo>
                  <a:close/>
                  <a:moveTo>
                    <a:pt x="21560" y="15652"/>
                  </a:moveTo>
                  <a:lnTo>
                    <a:pt x="21849" y="15298"/>
                  </a:lnTo>
                  <a:lnTo>
                    <a:pt x="21635" y="14271"/>
                  </a:lnTo>
                  <a:lnTo>
                    <a:pt x="22674" y="14485"/>
                  </a:lnTo>
                  <a:lnTo>
                    <a:pt x="23048" y="14110"/>
                  </a:lnTo>
                  <a:lnTo>
                    <a:pt x="23048" y="14645"/>
                  </a:lnTo>
                  <a:lnTo>
                    <a:pt x="23862" y="15181"/>
                  </a:lnTo>
                  <a:lnTo>
                    <a:pt x="23080" y="15395"/>
                  </a:lnTo>
                  <a:lnTo>
                    <a:pt x="22791" y="16272"/>
                  </a:lnTo>
                  <a:lnTo>
                    <a:pt x="22010" y="15566"/>
                  </a:lnTo>
                  <a:close/>
                  <a:moveTo>
                    <a:pt x="21346" y="15909"/>
                  </a:moveTo>
                  <a:lnTo>
                    <a:pt x="21946" y="15801"/>
                  </a:lnTo>
                  <a:lnTo>
                    <a:pt x="22716" y="16497"/>
                  </a:lnTo>
                  <a:lnTo>
                    <a:pt x="22395" y="17493"/>
                  </a:lnTo>
                  <a:lnTo>
                    <a:pt x="21828" y="17696"/>
                  </a:lnTo>
                  <a:lnTo>
                    <a:pt x="20318" y="17140"/>
                  </a:lnTo>
                  <a:close/>
                  <a:moveTo>
                    <a:pt x="21014" y="15962"/>
                  </a:moveTo>
                  <a:lnTo>
                    <a:pt x="20104" y="17065"/>
                  </a:lnTo>
                  <a:lnTo>
                    <a:pt x="19494" y="16840"/>
                  </a:lnTo>
                  <a:lnTo>
                    <a:pt x="19612" y="16208"/>
                  </a:lnTo>
                  <a:lnTo>
                    <a:pt x="19612" y="16208"/>
                  </a:lnTo>
                  <a:lnTo>
                    <a:pt x="21014" y="15962"/>
                  </a:lnTo>
                  <a:close/>
                  <a:moveTo>
                    <a:pt x="21014" y="19666"/>
                  </a:moveTo>
                  <a:lnTo>
                    <a:pt x="19612" y="19420"/>
                  </a:lnTo>
                  <a:lnTo>
                    <a:pt x="19505" y="18788"/>
                  </a:lnTo>
                  <a:lnTo>
                    <a:pt x="20104" y="18563"/>
                  </a:lnTo>
                  <a:close/>
                  <a:moveTo>
                    <a:pt x="20169" y="17322"/>
                  </a:moveTo>
                  <a:lnTo>
                    <a:pt x="21507" y="17814"/>
                  </a:lnTo>
                  <a:lnTo>
                    <a:pt x="20169" y="18306"/>
                  </a:lnTo>
                  <a:lnTo>
                    <a:pt x="19762" y="17814"/>
                  </a:lnTo>
                  <a:close/>
                  <a:moveTo>
                    <a:pt x="21346" y="19720"/>
                  </a:moveTo>
                  <a:lnTo>
                    <a:pt x="20318" y="18488"/>
                  </a:lnTo>
                  <a:lnTo>
                    <a:pt x="21828" y="17932"/>
                  </a:lnTo>
                  <a:lnTo>
                    <a:pt x="22395" y="18135"/>
                  </a:lnTo>
                  <a:lnTo>
                    <a:pt x="22716" y="19131"/>
                  </a:lnTo>
                  <a:lnTo>
                    <a:pt x="21946" y="19827"/>
                  </a:lnTo>
                  <a:close/>
                  <a:moveTo>
                    <a:pt x="23048" y="20983"/>
                  </a:moveTo>
                  <a:lnTo>
                    <a:pt x="23048" y="21507"/>
                  </a:lnTo>
                  <a:lnTo>
                    <a:pt x="22674" y="21133"/>
                  </a:lnTo>
                  <a:lnTo>
                    <a:pt x="21635" y="21357"/>
                  </a:lnTo>
                  <a:lnTo>
                    <a:pt x="21860" y="20330"/>
                  </a:lnTo>
                  <a:lnTo>
                    <a:pt x="21560" y="19976"/>
                  </a:lnTo>
                  <a:lnTo>
                    <a:pt x="22010" y="20051"/>
                  </a:lnTo>
                  <a:lnTo>
                    <a:pt x="22791" y="19356"/>
                  </a:lnTo>
                  <a:lnTo>
                    <a:pt x="23080" y="20233"/>
                  </a:lnTo>
                  <a:lnTo>
                    <a:pt x="23873" y="20447"/>
                  </a:lnTo>
                  <a:close/>
                  <a:moveTo>
                    <a:pt x="24997" y="21732"/>
                  </a:moveTo>
                  <a:lnTo>
                    <a:pt x="24129" y="22599"/>
                  </a:lnTo>
                  <a:lnTo>
                    <a:pt x="23262" y="21732"/>
                  </a:lnTo>
                  <a:lnTo>
                    <a:pt x="23262" y="21100"/>
                  </a:lnTo>
                  <a:lnTo>
                    <a:pt x="24129" y="20533"/>
                  </a:lnTo>
                  <a:lnTo>
                    <a:pt x="24997" y="21100"/>
                  </a:lnTo>
                  <a:close/>
                  <a:moveTo>
                    <a:pt x="26677" y="19987"/>
                  </a:moveTo>
                  <a:lnTo>
                    <a:pt x="26142" y="20522"/>
                  </a:lnTo>
                  <a:lnTo>
                    <a:pt x="26656" y="21036"/>
                  </a:lnTo>
                  <a:lnTo>
                    <a:pt x="26656" y="21357"/>
                  </a:lnTo>
                  <a:lnTo>
                    <a:pt x="25585" y="21133"/>
                  </a:lnTo>
                  <a:lnTo>
                    <a:pt x="25221" y="21507"/>
                  </a:lnTo>
                  <a:lnTo>
                    <a:pt x="25221" y="20983"/>
                  </a:lnTo>
                  <a:lnTo>
                    <a:pt x="24397" y="20447"/>
                  </a:lnTo>
                  <a:lnTo>
                    <a:pt x="25179" y="20233"/>
                  </a:lnTo>
                  <a:lnTo>
                    <a:pt x="25478" y="19323"/>
                  </a:lnTo>
                  <a:lnTo>
                    <a:pt x="25757" y="19484"/>
                  </a:lnTo>
                  <a:lnTo>
                    <a:pt x="25949" y="20191"/>
                  </a:lnTo>
                  <a:close/>
                  <a:moveTo>
                    <a:pt x="26099" y="17814"/>
                  </a:moveTo>
                  <a:lnTo>
                    <a:pt x="25510" y="17975"/>
                  </a:lnTo>
                  <a:lnTo>
                    <a:pt x="25254" y="17814"/>
                  </a:lnTo>
                  <a:lnTo>
                    <a:pt x="25510" y="17653"/>
                  </a:lnTo>
                  <a:close/>
                  <a:moveTo>
                    <a:pt x="25371" y="16604"/>
                  </a:moveTo>
                  <a:lnTo>
                    <a:pt x="25553" y="16915"/>
                  </a:lnTo>
                  <a:lnTo>
                    <a:pt x="25403" y="17471"/>
                  </a:lnTo>
                  <a:lnTo>
                    <a:pt x="25050" y="17686"/>
                  </a:lnTo>
                  <a:lnTo>
                    <a:pt x="24076" y="17086"/>
                  </a:lnTo>
                  <a:close/>
                  <a:moveTo>
                    <a:pt x="22909" y="16626"/>
                  </a:moveTo>
                  <a:lnTo>
                    <a:pt x="23584" y="17043"/>
                  </a:lnTo>
                  <a:lnTo>
                    <a:pt x="22663" y="17386"/>
                  </a:lnTo>
                  <a:close/>
                  <a:moveTo>
                    <a:pt x="22310" y="17868"/>
                  </a:moveTo>
                  <a:lnTo>
                    <a:pt x="22310" y="17878"/>
                  </a:lnTo>
                  <a:lnTo>
                    <a:pt x="22149" y="17814"/>
                  </a:lnTo>
                  <a:lnTo>
                    <a:pt x="22310" y="17750"/>
                  </a:lnTo>
                  <a:lnTo>
                    <a:pt x="22310" y="17750"/>
                  </a:lnTo>
                  <a:lnTo>
                    <a:pt x="22492" y="17686"/>
                  </a:lnTo>
                  <a:lnTo>
                    <a:pt x="22567" y="17653"/>
                  </a:lnTo>
                  <a:lnTo>
                    <a:pt x="22567" y="17653"/>
                  </a:lnTo>
                  <a:lnTo>
                    <a:pt x="23819" y="17182"/>
                  </a:lnTo>
                  <a:lnTo>
                    <a:pt x="24836" y="17814"/>
                  </a:lnTo>
                  <a:lnTo>
                    <a:pt x="23819" y="18435"/>
                  </a:lnTo>
                  <a:lnTo>
                    <a:pt x="22310" y="17868"/>
                  </a:lnTo>
                  <a:close/>
                  <a:moveTo>
                    <a:pt x="22663" y="18232"/>
                  </a:moveTo>
                  <a:lnTo>
                    <a:pt x="23584" y="18585"/>
                  </a:lnTo>
                  <a:lnTo>
                    <a:pt x="22909" y="18992"/>
                  </a:lnTo>
                  <a:close/>
                  <a:moveTo>
                    <a:pt x="25371" y="19024"/>
                  </a:moveTo>
                  <a:lnTo>
                    <a:pt x="24076" y="18542"/>
                  </a:lnTo>
                  <a:lnTo>
                    <a:pt x="25050" y="17942"/>
                  </a:lnTo>
                  <a:lnTo>
                    <a:pt x="25403" y="18157"/>
                  </a:lnTo>
                  <a:lnTo>
                    <a:pt x="25553" y="18713"/>
                  </a:lnTo>
                  <a:close/>
                  <a:moveTo>
                    <a:pt x="24108" y="20287"/>
                  </a:moveTo>
                  <a:lnTo>
                    <a:pt x="23252" y="20051"/>
                  </a:lnTo>
                  <a:lnTo>
                    <a:pt x="22973" y="19206"/>
                  </a:lnTo>
                  <a:lnTo>
                    <a:pt x="23840" y="18681"/>
                  </a:lnTo>
                  <a:lnTo>
                    <a:pt x="25286" y="19227"/>
                  </a:lnTo>
                  <a:lnTo>
                    <a:pt x="25007" y="20051"/>
                  </a:lnTo>
                  <a:lnTo>
                    <a:pt x="24151" y="20287"/>
                  </a:lnTo>
                  <a:lnTo>
                    <a:pt x="24129" y="20276"/>
                  </a:lnTo>
                  <a:close/>
                  <a:moveTo>
                    <a:pt x="24151" y="15341"/>
                  </a:moveTo>
                  <a:lnTo>
                    <a:pt x="25007" y="15577"/>
                  </a:lnTo>
                  <a:lnTo>
                    <a:pt x="25286" y="16401"/>
                  </a:lnTo>
                  <a:lnTo>
                    <a:pt x="23840" y="16947"/>
                  </a:lnTo>
                  <a:lnTo>
                    <a:pt x="22973" y="16412"/>
                  </a:lnTo>
                  <a:lnTo>
                    <a:pt x="23252" y="15577"/>
                  </a:lnTo>
                  <a:lnTo>
                    <a:pt x="24108" y="15341"/>
                  </a:lnTo>
                  <a:lnTo>
                    <a:pt x="24129" y="15352"/>
                  </a:lnTo>
                  <a:close/>
                  <a:moveTo>
                    <a:pt x="26988" y="19677"/>
                  </a:moveTo>
                  <a:lnTo>
                    <a:pt x="26099" y="19923"/>
                  </a:lnTo>
                  <a:lnTo>
                    <a:pt x="25949" y="19345"/>
                  </a:lnTo>
                  <a:lnTo>
                    <a:pt x="25564" y="19120"/>
                  </a:lnTo>
                  <a:lnTo>
                    <a:pt x="25789" y="18745"/>
                  </a:lnTo>
                  <a:lnTo>
                    <a:pt x="25628" y="18167"/>
                  </a:lnTo>
                  <a:lnTo>
                    <a:pt x="26517" y="17932"/>
                  </a:lnTo>
                  <a:lnTo>
                    <a:pt x="28272" y="18392"/>
                  </a:lnTo>
                  <a:lnTo>
                    <a:pt x="28272" y="18392"/>
                  </a:lnTo>
                  <a:close/>
                  <a:moveTo>
                    <a:pt x="28925" y="19163"/>
                  </a:moveTo>
                  <a:lnTo>
                    <a:pt x="27416" y="19570"/>
                  </a:lnTo>
                  <a:lnTo>
                    <a:pt x="28519" y="18467"/>
                  </a:lnTo>
                  <a:lnTo>
                    <a:pt x="29065" y="18606"/>
                  </a:lnTo>
                  <a:close/>
                  <a:moveTo>
                    <a:pt x="28850" y="17814"/>
                  </a:moveTo>
                  <a:lnTo>
                    <a:pt x="28454" y="18221"/>
                  </a:lnTo>
                  <a:lnTo>
                    <a:pt x="26945" y="17814"/>
                  </a:lnTo>
                  <a:lnTo>
                    <a:pt x="28454" y="17407"/>
                  </a:lnTo>
                  <a:close/>
                  <a:moveTo>
                    <a:pt x="30852" y="19805"/>
                  </a:moveTo>
                  <a:lnTo>
                    <a:pt x="30445" y="21315"/>
                  </a:lnTo>
                  <a:lnTo>
                    <a:pt x="30039" y="19805"/>
                  </a:lnTo>
                  <a:lnTo>
                    <a:pt x="30445" y="19409"/>
                  </a:lnTo>
                  <a:close/>
                  <a:moveTo>
                    <a:pt x="33486" y="19570"/>
                  </a:moveTo>
                  <a:lnTo>
                    <a:pt x="31976" y="19163"/>
                  </a:lnTo>
                  <a:lnTo>
                    <a:pt x="31826" y="18606"/>
                  </a:lnTo>
                  <a:lnTo>
                    <a:pt x="32383" y="18467"/>
                  </a:lnTo>
                  <a:close/>
                  <a:moveTo>
                    <a:pt x="33957" y="17814"/>
                  </a:moveTo>
                  <a:lnTo>
                    <a:pt x="32447" y="18221"/>
                  </a:lnTo>
                  <a:lnTo>
                    <a:pt x="32041" y="17814"/>
                  </a:lnTo>
                  <a:lnTo>
                    <a:pt x="32447" y="17407"/>
                  </a:lnTo>
                  <a:close/>
                  <a:moveTo>
                    <a:pt x="35113" y="18745"/>
                  </a:moveTo>
                  <a:lnTo>
                    <a:pt x="35327" y="19120"/>
                  </a:lnTo>
                  <a:lnTo>
                    <a:pt x="34952" y="19345"/>
                  </a:lnTo>
                  <a:lnTo>
                    <a:pt x="34792" y="19923"/>
                  </a:lnTo>
                  <a:lnTo>
                    <a:pt x="33903" y="19677"/>
                  </a:lnTo>
                  <a:lnTo>
                    <a:pt x="32619" y="18392"/>
                  </a:lnTo>
                  <a:lnTo>
                    <a:pt x="34374" y="17932"/>
                  </a:lnTo>
                  <a:lnTo>
                    <a:pt x="35263" y="18167"/>
                  </a:lnTo>
                  <a:close/>
                  <a:moveTo>
                    <a:pt x="18306" y="20169"/>
                  </a:moveTo>
                  <a:lnTo>
                    <a:pt x="17813" y="21507"/>
                  </a:lnTo>
                  <a:lnTo>
                    <a:pt x="17321" y="20169"/>
                  </a:lnTo>
                  <a:lnTo>
                    <a:pt x="17813" y="19762"/>
                  </a:lnTo>
                  <a:close/>
                  <a:moveTo>
                    <a:pt x="14613" y="15962"/>
                  </a:moveTo>
                  <a:lnTo>
                    <a:pt x="16026" y="16208"/>
                  </a:lnTo>
                  <a:lnTo>
                    <a:pt x="16026" y="16208"/>
                  </a:lnTo>
                  <a:lnTo>
                    <a:pt x="16133" y="16840"/>
                  </a:lnTo>
                  <a:lnTo>
                    <a:pt x="15533" y="17065"/>
                  </a:lnTo>
                  <a:close/>
                  <a:moveTo>
                    <a:pt x="14120" y="17814"/>
                  </a:moveTo>
                  <a:lnTo>
                    <a:pt x="15458" y="17322"/>
                  </a:lnTo>
                  <a:lnTo>
                    <a:pt x="15865" y="17814"/>
                  </a:lnTo>
                  <a:lnTo>
                    <a:pt x="15458" y="18306"/>
                  </a:lnTo>
                  <a:close/>
                  <a:moveTo>
                    <a:pt x="16026" y="19420"/>
                  </a:moveTo>
                  <a:lnTo>
                    <a:pt x="14613" y="19666"/>
                  </a:lnTo>
                  <a:lnTo>
                    <a:pt x="15533" y="18563"/>
                  </a:lnTo>
                  <a:lnTo>
                    <a:pt x="16133" y="18788"/>
                  </a:lnTo>
                  <a:close/>
                  <a:moveTo>
                    <a:pt x="13232" y="18135"/>
                  </a:moveTo>
                  <a:lnTo>
                    <a:pt x="13799" y="17932"/>
                  </a:lnTo>
                  <a:lnTo>
                    <a:pt x="15309" y="18488"/>
                  </a:lnTo>
                  <a:lnTo>
                    <a:pt x="14281" y="19720"/>
                  </a:lnTo>
                  <a:lnTo>
                    <a:pt x="13681" y="19827"/>
                  </a:lnTo>
                  <a:lnTo>
                    <a:pt x="12911" y="19131"/>
                  </a:lnTo>
                  <a:close/>
                  <a:moveTo>
                    <a:pt x="12911" y="16497"/>
                  </a:moveTo>
                  <a:lnTo>
                    <a:pt x="13681" y="15801"/>
                  </a:lnTo>
                  <a:lnTo>
                    <a:pt x="14281" y="15909"/>
                  </a:lnTo>
                  <a:lnTo>
                    <a:pt x="15309" y="17140"/>
                  </a:lnTo>
                  <a:lnTo>
                    <a:pt x="13799" y="17696"/>
                  </a:lnTo>
                  <a:lnTo>
                    <a:pt x="13232" y="17493"/>
                  </a:lnTo>
                  <a:close/>
                  <a:moveTo>
                    <a:pt x="18648" y="16380"/>
                  </a:moveTo>
                  <a:lnTo>
                    <a:pt x="19376" y="16251"/>
                  </a:lnTo>
                  <a:lnTo>
                    <a:pt x="19248" y="16979"/>
                  </a:lnTo>
                  <a:lnTo>
                    <a:pt x="19955" y="17236"/>
                  </a:lnTo>
                  <a:lnTo>
                    <a:pt x="19473" y="17814"/>
                  </a:lnTo>
                  <a:lnTo>
                    <a:pt x="19955" y="18381"/>
                  </a:lnTo>
                  <a:lnTo>
                    <a:pt x="19248" y="18649"/>
                  </a:lnTo>
                  <a:lnTo>
                    <a:pt x="19376" y="19377"/>
                  </a:lnTo>
                  <a:lnTo>
                    <a:pt x="18648" y="19248"/>
                  </a:lnTo>
                  <a:lnTo>
                    <a:pt x="18392" y="19955"/>
                  </a:lnTo>
                  <a:lnTo>
                    <a:pt x="17813" y="19473"/>
                  </a:lnTo>
                  <a:lnTo>
                    <a:pt x="17246" y="19955"/>
                  </a:lnTo>
                  <a:lnTo>
                    <a:pt x="16989" y="19248"/>
                  </a:lnTo>
                  <a:lnTo>
                    <a:pt x="16251" y="19377"/>
                  </a:lnTo>
                  <a:lnTo>
                    <a:pt x="16379" y="18649"/>
                  </a:lnTo>
                  <a:lnTo>
                    <a:pt x="15672" y="18381"/>
                  </a:lnTo>
                  <a:lnTo>
                    <a:pt x="16154" y="17814"/>
                  </a:lnTo>
                  <a:lnTo>
                    <a:pt x="15672" y="17236"/>
                  </a:lnTo>
                  <a:lnTo>
                    <a:pt x="16379" y="16979"/>
                  </a:lnTo>
                  <a:lnTo>
                    <a:pt x="16251" y="16251"/>
                  </a:lnTo>
                  <a:lnTo>
                    <a:pt x="16989" y="16380"/>
                  </a:lnTo>
                  <a:lnTo>
                    <a:pt x="17246" y="15673"/>
                  </a:lnTo>
                  <a:lnTo>
                    <a:pt x="17813" y="16155"/>
                  </a:lnTo>
                  <a:lnTo>
                    <a:pt x="18392" y="15673"/>
                  </a:lnTo>
                  <a:close/>
                  <a:moveTo>
                    <a:pt x="17321" y="15459"/>
                  </a:moveTo>
                  <a:lnTo>
                    <a:pt x="17813" y="14121"/>
                  </a:lnTo>
                  <a:lnTo>
                    <a:pt x="18306" y="15459"/>
                  </a:lnTo>
                  <a:lnTo>
                    <a:pt x="17813" y="15866"/>
                  </a:lnTo>
                  <a:close/>
                  <a:moveTo>
                    <a:pt x="26656" y="14592"/>
                  </a:moveTo>
                  <a:lnTo>
                    <a:pt x="26142" y="15106"/>
                  </a:lnTo>
                  <a:lnTo>
                    <a:pt x="26677" y="15641"/>
                  </a:lnTo>
                  <a:lnTo>
                    <a:pt x="25949" y="15438"/>
                  </a:lnTo>
                  <a:lnTo>
                    <a:pt x="25757" y="16144"/>
                  </a:lnTo>
                  <a:lnTo>
                    <a:pt x="25478" y="16305"/>
                  </a:lnTo>
                  <a:lnTo>
                    <a:pt x="25179" y="15395"/>
                  </a:lnTo>
                  <a:lnTo>
                    <a:pt x="24397" y="15181"/>
                  </a:lnTo>
                  <a:lnTo>
                    <a:pt x="25221" y="14645"/>
                  </a:lnTo>
                  <a:lnTo>
                    <a:pt x="25221" y="14121"/>
                  </a:lnTo>
                  <a:lnTo>
                    <a:pt x="25585" y="14485"/>
                  </a:lnTo>
                  <a:lnTo>
                    <a:pt x="26656" y="14260"/>
                  </a:lnTo>
                  <a:close/>
                  <a:moveTo>
                    <a:pt x="36783" y="15341"/>
                  </a:moveTo>
                  <a:lnTo>
                    <a:pt x="37639" y="15577"/>
                  </a:lnTo>
                  <a:lnTo>
                    <a:pt x="37918" y="16412"/>
                  </a:lnTo>
                  <a:lnTo>
                    <a:pt x="37061" y="16947"/>
                  </a:lnTo>
                  <a:lnTo>
                    <a:pt x="35616" y="16401"/>
                  </a:lnTo>
                  <a:lnTo>
                    <a:pt x="35884" y="15577"/>
                  </a:lnTo>
                  <a:lnTo>
                    <a:pt x="36740" y="15341"/>
                  </a:lnTo>
                  <a:lnTo>
                    <a:pt x="36761" y="15352"/>
                  </a:lnTo>
                  <a:close/>
                  <a:moveTo>
                    <a:pt x="43912" y="16380"/>
                  </a:moveTo>
                  <a:lnTo>
                    <a:pt x="44640" y="16251"/>
                  </a:lnTo>
                  <a:lnTo>
                    <a:pt x="44523" y="16979"/>
                  </a:lnTo>
                  <a:lnTo>
                    <a:pt x="45218" y="17236"/>
                  </a:lnTo>
                  <a:lnTo>
                    <a:pt x="44737" y="17814"/>
                  </a:lnTo>
                  <a:lnTo>
                    <a:pt x="45218" y="18381"/>
                  </a:lnTo>
                  <a:lnTo>
                    <a:pt x="44523" y="18649"/>
                  </a:lnTo>
                  <a:lnTo>
                    <a:pt x="44640" y="19377"/>
                  </a:lnTo>
                  <a:lnTo>
                    <a:pt x="43912" y="19248"/>
                  </a:lnTo>
                  <a:lnTo>
                    <a:pt x="43655" y="19955"/>
                  </a:lnTo>
                  <a:lnTo>
                    <a:pt x="43077" y="19473"/>
                  </a:lnTo>
                  <a:lnTo>
                    <a:pt x="42510" y="19955"/>
                  </a:lnTo>
                  <a:lnTo>
                    <a:pt x="42253" y="19248"/>
                  </a:lnTo>
                  <a:lnTo>
                    <a:pt x="41514" y="19377"/>
                  </a:lnTo>
                  <a:lnTo>
                    <a:pt x="41643" y="18649"/>
                  </a:lnTo>
                  <a:lnTo>
                    <a:pt x="40947" y="18381"/>
                  </a:lnTo>
                  <a:lnTo>
                    <a:pt x="41418" y="17814"/>
                  </a:lnTo>
                  <a:lnTo>
                    <a:pt x="40947" y="17236"/>
                  </a:lnTo>
                  <a:lnTo>
                    <a:pt x="41643" y="16979"/>
                  </a:lnTo>
                  <a:lnTo>
                    <a:pt x="41514" y="16251"/>
                  </a:lnTo>
                  <a:lnTo>
                    <a:pt x="42253" y="16380"/>
                  </a:lnTo>
                  <a:lnTo>
                    <a:pt x="42510" y="15673"/>
                  </a:lnTo>
                  <a:lnTo>
                    <a:pt x="43077" y="16155"/>
                  </a:lnTo>
                  <a:lnTo>
                    <a:pt x="43655" y="15673"/>
                  </a:lnTo>
                  <a:close/>
                  <a:moveTo>
                    <a:pt x="42585" y="15459"/>
                  </a:moveTo>
                  <a:lnTo>
                    <a:pt x="43077" y="14121"/>
                  </a:lnTo>
                  <a:lnTo>
                    <a:pt x="43570" y="15459"/>
                  </a:lnTo>
                  <a:lnTo>
                    <a:pt x="43077" y="15866"/>
                  </a:lnTo>
                  <a:close/>
                  <a:moveTo>
                    <a:pt x="48312" y="23049"/>
                  </a:moveTo>
                  <a:lnTo>
                    <a:pt x="47092" y="23049"/>
                  </a:lnTo>
                  <a:lnTo>
                    <a:pt x="46642" y="22599"/>
                  </a:lnTo>
                  <a:lnTo>
                    <a:pt x="46856" y="21582"/>
                  </a:lnTo>
                  <a:lnTo>
                    <a:pt x="47873" y="21379"/>
                  </a:lnTo>
                  <a:lnTo>
                    <a:pt x="48312" y="21818"/>
                  </a:lnTo>
                  <a:close/>
                  <a:moveTo>
                    <a:pt x="45090" y="21946"/>
                  </a:moveTo>
                  <a:lnTo>
                    <a:pt x="44394" y="22717"/>
                  </a:lnTo>
                  <a:lnTo>
                    <a:pt x="43409" y="22396"/>
                  </a:lnTo>
                  <a:lnTo>
                    <a:pt x="43195" y="21828"/>
                  </a:lnTo>
                  <a:lnTo>
                    <a:pt x="43752" y="20319"/>
                  </a:lnTo>
                  <a:lnTo>
                    <a:pt x="44983" y="21347"/>
                  </a:lnTo>
                  <a:close/>
                  <a:moveTo>
                    <a:pt x="43024" y="22310"/>
                  </a:moveTo>
                  <a:lnTo>
                    <a:pt x="43024" y="22310"/>
                  </a:lnTo>
                  <a:lnTo>
                    <a:pt x="43077" y="22139"/>
                  </a:lnTo>
                  <a:lnTo>
                    <a:pt x="43142" y="22310"/>
                  </a:lnTo>
                  <a:lnTo>
                    <a:pt x="43142" y="22310"/>
                  </a:lnTo>
                  <a:lnTo>
                    <a:pt x="43206" y="22481"/>
                  </a:lnTo>
                  <a:lnTo>
                    <a:pt x="43238" y="22567"/>
                  </a:lnTo>
                  <a:lnTo>
                    <a:pt x="43238" y="22567"/>
                  </a:lnTo>
                  <a:lnTo>
                    <a:pt x="43709" y="23809"/>
                  </a:lnTo>
                  <a:lnTo>
                    <a:pt x="43077" y="24836"/>
                  </a:lnTo>
                  <a:lnTo>
                    <a:pt x="42457" y="23809"/>
                  </a:lnTo>
                  <a:lnTo>
                    <a:pt x="42928" y="22567"/>
                  </a:lnTo>
                  <a:lnTo>
                    <a:pt x="42928" y="22567"/>
                  </a:lnTo>
                  <a:lnTo>
                    <a:pt x="42928" y="22567"/>
                  </a:lnTo>
                  <a:close/>
                  <a:moveTo>
                    <a:pt x="42660" y="22653"/>
                  </a:moveTo>
                  <a:lnTo>
                    <a:pt x="42307" y="23573"/>
                  </a:lnTo>
                  <a:lnTo>
                    <a:pt x="41900" y="22910"/>
                  </a:lnTo>
                  <a:close/>
                  <a:moveTo>
                    <a:pt x="41172" y="21347"/>
                  </a:moveTo>
                  <a:lnTo>
                    <a:pt x="42414" y="20319"/>
                  </a:lnTo>
                  <a:lnTo>
                    <a:pt x="42960" y="21828"/>
                  </a:lnTo>
                  <a:lnTo>
                    <a:pt x="42756" y="22396"/>
                  </a:lnTo>
                  <a:lnTo>
                    <a:pt x="41771" y="22717"/>
                  </a:lnTo>
                  <a:lnTo>
                    <a:pt x="41076" y="21946"/>
                  </a:lnTo>
                  <a:close/>
                  <a:moveTo>
                    <a:pt x="32554" y="22160"/>
                  </a:moveTo>
                  <a:lnTo>
                    <a:pt x="31976" y="22321"/>
                  </a:lnTo>
                  <a:lnTo>
                    <a:pt x="31751" y="22695"/>
                  </a:lnTo>
                  <a:lnTo>
                    <a:pt x="31377" y="22481"/>
                  </a:lnTo>
                  <a:lnTo>
                    <a:pt x="30799" y="22631"/>
                  </a:lnTo>
                  <a:lnTo>
                    <a:pt x="30563" y="21743"/>
                  </a:lnTo>
                  <a:lnTo>
                    <a:pt x="31034" y="19987"/>
                  </a:lnTo>
                  <a:lnTo>
                    <a:pt x="32308" y="21272"/>
                  </a:lnTo>
                  <a:close/>
                  <a:moveTo>
                    <a:pt x="28583" y="21272"/>
                  </a:moveTo>
                  <a:lnTo>
                    <a:pt x="29867" y="19987"/>
                  </a:lnTo>
                  <a:lnTo>
                    <a:pt x="30338" y="21743"/>
                  </a:lnTo>
                  <a:lnTo>
                    <a:pt x="30092" y="22631"/>
                  </a:lnTo>
                  <a:lnTo>
                    <a:pt x="29514" y="22481"/>
                  </a:lnTo>
                  <a:lnTo>
                    <a:pt x="29139" y="22695"/>
                  </a:lnTo>
                  <a:lnTo>
                    <a:pt x="28925" y="22321"/>
                  </a:lnTo>
                  <a:lnTo>
                    <a:pt x="28347" y="22160"/>
                  </a:lnTo>
                  <a:close/>
                  <a:moveTo>
                    <a:pt x="25221" y="23263"/>
                  </a:moveTo>
                  <a:lnTo>
                    <a:pt x="26217" y="23263"/>
                  </a:lnTo>
                  <a:lnTo>
                    <a:pt x="25510" y="23969"/>
                  </a:lnTo>
                  <a:lnTo>
                    <a:pt x="25221" y="23680"/>
                  </a:lnTo>
                  <a:lnTo>
                    <a:pt x="25221" y="23263"/>
                  </a:lnTo>
                  <a:close/>
                  <a:moveTo>
                    <a:pt x="22749" y="23969"/>
                  </a:moveTo>
                  <a:lnTo>
                    <a:pt x="22042" y="23263"/>
                  </a:lnTo>
                  <a:lnTo>
                    <a:pt x="23048" y="23263"/>
                  </a:lnTo>
                  <a:lnTo>
                    <a:pt x="23048" y="23680"/>
                  </a:lnTo>
                  <a:close/>
                  <a:moveTo>
                    <a:pt x="19826" y="21946"/>
                  </a:moveTo>
                  <a:lnTo>
                    <a:pt x="19130" y="22717"/>
                  </a:lnTo>
                  <a:lnTo>
                    <a:pt x="18145" y="22396"/>
                  </a:lnTo>
                  <a:lnTo>
                    <a:pt x="17931" y="21828"/>
                  </a:lnTo>
                  <a:lnTo>
                    <a:pt x="18488" y="20319"/>
                  </a:lnTo>
                  <a:lnTo>
                    <a:pt x="19719" y="21347"/>
                  </a:lnTo>
                  <a:close/>
                  <a:moveTo>
                    <a:pt x="17760" y="22310"/>
                  </a:moveTo>
                  <a:lnTo>
                    <a:pt x="17760" y="22310"/>
                  </a:lnTo>
                  <a:lnTo>
                    <a:pt x="17813" y="22139"/>
                  </a:lnTo>
                  <a:lnTo>
                    <a:pt x="17878" y="22310"/>
                  </a:lnTo>
                  <a:lnTo>
                    <a:pt x="17878" y="22310"/>
                  </a:lnTo>
                  <a:lnTo>
                    <a:pt x="17931" y="22471"/>
                  </a:lnTo>
                  <a:lnTo>
                    <a:pt x="17974" y="22567"/>
                  </a:lnTo>
                  <a:lnTo>
                    <a:pt x="17974" y="22567"/>
                  </a:lnTo>
                  <a:lnTo>
                    <a:pt x="18445" y="23809"/>
                  </a:lnTo>
                  <a:lnTo>
                    <a:pt x="17813" y="24836"/>
                  </a:lnTo>
                  <a:lnTo>
                    <a:pt x="17193" y="23809"/>
                  </a:lnTo>
                  <a:lnTo>
                    <a:pt x="17664" y="22567"/>
                  </a:lnTo>
                  <a:lnTo>
                    <a:pt x="17664" y="22567"/>
                  </a:lnTo>
                  <a:lnTo>
                    <a:pt x="17760" y="22310"/>
                  </a:lnTo>
                  <a:close/>
                  <a:moveTo>
                    <a:pt x="17396" y="22653"/>
                  </a:moveTo>
                  <a:lnTo>
                    <a:pt x="17043" y="23573"/>
                  </a:lnTo>
                  <a:lnTo>
                    <a:pt x="16636" y="22910"/>
                  </a:lnTo>
                  <a:close/>
                  <a:moveTo>
                    <a:pt x="15908" y="21347"/>
                  </a:moveTo>
                  <a:lnTo>
                    <a:pt x="17139" y="20319"/>
                  </a:lnTo>
                  <a:lnTo>
                    <a:pt x="17696" y="21828"/>
                  </a:lnTo>
                  <a:lnTo>
                    <a:pt x="17492" y="22396"/>
                  </a:lnTo>
                  <a:lnTo>
                    <a:pt x="16497" y="22717"/>
                  </a:lnTo>
                  <a:lnTo>
                    <a:pt x="15812" y="21946"/>
                  </a:lnTo>
                  <a:close/>
                  <a:moveTo>
                    <a:pt x="12579" y="20983"/>
                  </a:moveTo>
                  <a:lnTo>
                    <a:pt x="11765" y="20447"/>
                  </a:lnTo>
                  <a:lnTo>
                    <a:pt x="12547" y="20233"/>
                  </a:lnTo>
                  <a:lnTo>
                    <a:pt x="12836" y="19356"/>
                  </a:lnTo>
                  <a:lnTo>
                    <a:pt x="13617" y="20051"/>
                  </a:lnTo>
                  <a:lnTo>
                    <a:pt x="14067" y="19976"/>
                  </a:lnTo>
                  <a:lnTo>
                    <a:pt x="13778" y="20330"/>
                  </a:lnTo>
                  <a:lnTo>
                    <a:pt x="13992" y="21357"/>
                  </a:lnTo>
                  <a:lnTo>
                    <a:pt x="12953" y="21133"/>
                  </a:lnTo>
                  <a:lnTo>
                    <a:pt x="12579" y="21507"/>
                  </a:lnTo>
                  <a:close/>
                  <a:moveTo>
                    <a:pt x="15812" y="13682"/>
                  </a:moveTo>
                  <a:lnTo>
                    <a:pt x="16497" y="12911"/>
                  </a:lnTo>
                  <a:lnTo>
                    <a:pt x="17492" y="13232"/>
                  </a:lnTo>
                  <a:lnTo>
                    <a:pt x="17696" y="13800"/>
                  </a:lnTo>
                  <a:lnTo>
                    <a:pt x="17139" y="15309"/>
                  </a:lnTo>
                  <a:lnTo>
                    <a:pt x="15908" y="14281"/>
                  </a:lnTo>
                  <a:close/>
                  <a:moveTo>
                    <a:pt x="17878" y="13318"/>
                  </a:moveTo>
                  <a:lnTo>
                    <a:pt x="17878" y="13318"/>
                  </a:lnTo>
                  <a:lnTo>
                    <a:pt x="17813" y="13478"/>
                  </a:lnTo>
                  <a:lnTo>
                    <a:pt x="17749" y="13318"/>
                  </a:lnTo>
                  <a:lnTo>
                    <a:pt x="17760" y="13318"/>
                  </a:lnTo>
                  <a:lnTo>
                    <a:pt x="17674" y="13093"/>
                  </a:lnTo>
                  <a:lnTo>
                    <a:pt x="17664" y="13061"/>
                  </a:lnTo>
                  <a:lnTo>
                    <a:pt x="17653" y="13061"/>
                  </a:lnTo>
                  <a:lnTo>
                    <a:pt x="17193" y="11809"/>
                  </a:lnTo>
                  <a:lnTo>
                    <a:pt x="17813" y="10792"/>
                  </a:lnTo>
                  <a:lnTo>
                    <a:pt x="18445" y="11809"/>
                  </a:lnTo>
                  <a:close/>
                  <a:moveTo>
                    <a:pt x="18242" y="12965"/>
                  </a:moveTo>
                  <a:lnTo>
                    <a:pt x="18584" y="12044"/>
                  </a:lnTo>
                  <a:lnTo>
                    <a:pt x="19002" y="12718"/>
                  </a:lnTo>
                  <a:close/>
                  <a:moveTo>
                    <a:pt x="19719" y="14281"/>
                  </a:moveTo>
                  <a:lnTo>
                    <a:pt x="18488" y="15309"/>
                  </a:lnTo>
                  <a:lnTo>
                    <a:pt x="17931" y="13800"/>
                  </a:lnTo>
                  <a:lnTo>
                    <a:pt x="18145" y="13232"/>
                  </a:lnTo>
                  <a:lnTo>
                    <a:pt x="19130" y="12911"/>
                  </a:lnTo>
                  <a:lnTo>
                    <a:pt x="19826" y="13682"/>
                  </a:lnTo>
                  <a:close/>
                  <a:moveTo>
                    <a:pt x="23048" y="12579"/>
                  </a:moveTo>
                  <a:lnTo>
                    <a:pt x="23048" y="13810"/>
                  </a:lnTo>
                  <a:lnTo>
                    <a:pt x="22599" y="14249"/>
                  </a:lnTo>
                  <a:lnTo>
                    <a:pt x="21592" y="14035"/>
                  </a:lnTo>
                  <a:lnTo>
                    <a:pt x="21378" y="13029"/>
                  </a:lnTo>
                  <a:lnTo>
                    <a:pt x="21828" y="12579"/>
                  </a:lnTo>
                  <a:close/>
                  <a:moveTo>
                    <a:pt x="23048" y="12365"/>
                  </a:moveTo>
                  <a:lnTo>
                    <a:pt x="22042" y="12365"/>
                  </a:lnTo>
                  <a:lnTo>
                    <a:pt x="22749" y="11648"/>
                  </a:lnTo>
                  <a:lnTo>
                    <a:pt x="23048" y="11948"/>
                  </a:lnTo>
                  <a:close/>
                  <a:moveTo>
                    <a:pt x="25510" y="11648"/>
                  </a:moveTo>
                  <a:lnTo>
                    <a:pt x="26217" y="12365"/>
                  </a:lnTo>
                  <a:lnTo>
                    <a:pt x="25221" y="12365"/>
                  </a:lnTo>
                  <a:lnTo>
                    <a:pt x="25221" y="11948"/>
                  </a:lnTo>
                  <a:close/>
                  <a:moveTo>
                    <a:pt x="26677" y="14024"/>
                  </a:moveTo>
                  <a:lnTo>
                    <a:pt x="26656" y="14024"/>
                  </a:lnTo>
                  <a:lnTo>
                    <a:pt x="26656" y="14046"/>
                  </a:lnTo>
                  <a:lnTo>
                    <a:pt x="25660" y="14249"/>
                  </a:lnTo>
                  <a:lnTo>
                    <a:pt x="25221" y="13810"/>
                  </a:lnTo>
                  <a:lnTo>
                    <a:pt x="25221" y="12579"/>
                  </a:lnTo>
                  <a:lnTo>
                    <a:pt x="26442" y="12579"/>
                  </a:lnTo>
                  <a:lnTo>
                    <a:pt x="26881" y="13029"/>
                  </a:lnTo>
                  <a:close/>
                  <a:moveTo>
                    <a:pt x="28347" y="13468"/>
                  </a:moveTo>
                  <a:lnTo>
                    <a:pt x="28925" y="13307"/>
                  </a:lnTo>
                  <a:lnTo>
                    <a:pt x="29139" y="12933"/>
                  </a:lnTo>
                  <a:lnTo>
                    <a:pt x="29514" y="13147"/>
                  </a:lnTo>
                  <a:lnTo>
                    <a:pt x="30092" y="12997"/>
                  </a:lnTo>
                  <a:lnTo>
                    <a:pt x="30338" y="13885"/>
                  </a:lnTo>
                  <a:lnTo>
                    <a:pt x="29867" y="15641"/>
                  </a:lnTo>
                  <a:lnTo>
                    <a:pt x="28583" y="14356"/>
                  </a:lnTo>
                  <a:close/>
                  <a:moveTo>
                    <a:pt x="32319" y="14356"/>
                  </a:moveTo>
                  <a:lnTo>
                    <a:pt x="31034" y="15641"/>
                  </a:lnTo>
                  <a:lnTo>
                    <a:pt x="30563" y="13885"/>
                  </a:lnTo>
                  <a:lnTo>
                    <a:pt x="30799" y="12997"/>
                  </a:lnTo>
                  <a:lnTo>
                    <a:pt x="31377" y="13147"/>
                  </a:lnTo>
                  <a:lnTo>
                    <a:pt x="31751" y="12933"/>
                  </a:lnTo>
                  <a:lnTo>
                    <a:pt x="31976" y="13307"/>
                  </a:lnTo>
                  <a:lnTo>
                    <a:pt x="32554" y="13468"/>
                  </a:lnTo>
                  <a:close/>
                  <a:moveTo>
                    <a:pt x="41076" y="13682"/>
                  </a:moveTo>
                  <a:lnTo>
                    <a:pt x="41771" y="12911"/>
                  </a:lnTo>
                  <a:lnTo>
                    <a:pt x="42756" y="13232"/>
                  </a:lnTo>
                  <a:lnTo>
                    <a:pt x="42960" y="13800"/>
                  </a:lnTo>
                  <a:lnTo>
                    <a:pt x="42414" y="15309"/>
                  </a:lnTo>
                  <a:lnTo>
                    <a:pt x="41172" y="14281"/>
                  </a:lnTo>
                  <a:close/>
                  <a:moveTo>
                    <a:pt x="43142" y="13318"/>
                  </a:moveTo>
                  <a:lnTo>
                    <a:pt x="43142" y="13318"/>
                  </a:lnTo>
                  <a:lnTo>
                    <a:pt x="43077" y="13478"/>
                  </a:lnTo>
                  <a:lnTo>
                    <a:pt x="43024" y="13318"/>
                  </a:lnTo>
                  <a:lnTo>
                    <a:pt x="43024" y="13318"/>
                  </a:lnTo>
                  <a:lnTo>
                    <a:pt x="42938" y="13093"/>
                  </a:lnTo>
                  <a:lnTo>
                    <a:pt x="42928" y="13061"/>
                  </a:lnTo>
                  <a:lnTo>
                    <a:pt x="42928" y="13061"/>
                  </a:lnTo>
                  <a:lnTo>
                    <a:pt x="42457" y="11809"/>
                  </a:lnTo>
                  <a:lnTo>
                    <a:pt x="43077" y="10792"/>
                  </a:lnTo>
                  <a:lnTo>
                    <a:pt x="43709" y="11809"/>
                  </a:lnTo>
                  <a:lnTo>
                    <a:pt x="43142" y="13318"/>
                  </a:lnTo>
                  <a:close/>
                  <a:moveTo>
                    <a:pt x="43506" y="12965"/>
                  </a:moveTo>
                  <a:lnTo>
                    <a:pt x="43848" y="12044"/>
                  </a:lnTo>
                  <a:lnTo>
                    <a:pt x="44266" y="12718"/>
                  </a:lnTo>
                  <a:close/>
                  <a:moveTo>
                    <a:pt x="44983" y="14281"/>
                  </a:moveTo>
                  <a:lnTo>
                    <a:pt x="43752" y="15309"/>
                  </a:lnTo>
                  <a:lnTo>
                    <a:pt x="43195" y="13800"/>
                  </a:lnTo>
                  <a:lnTo>
                    <a:pt x="43409" y="13232"/>
                  </a:lnTo>
                  <a:lnTo>
                    <a:pt x="44394" y="12911"/>
                  </a:lnTo>
                  <a:lnTo>
                    <a:pt x="45090" y="13682"/>
                  </a:lnTo>
                  <a:close/>
                  <a:moveTo>
                    <a:pt x="48312" y="12579"/>
                  </a:moveTo>
                  <a:lnTo>
                    <a:pt x="48312" y="13810"/>
                  </a:lnTo>
                  <a:lnTo>
                    <a:pt x="47873" y="14249"/>
                  </a:lnTo>
                  <a:lnTo>
                    <a:pt x="46856" y="14035"/>
                  </a:lnTo>
                  <a:lnTo>
                    <a:pt x="46642" y="13029"/>
                  </a:lnTo>
                  <a:lnTo>
                    <a:pt x="47092" y="12579"/>
                  </a:lnTo>
                  <a:close/>
                  <a:moveTo>
                    <a:pt x="48312" y="11948"/>
                  </a:moveTo>
                  <a:lnTo>
                    <a:pt x="48312" y="12365"/>
                  </a:lnTo>
                  <a:lnTo>
                    <a:pt x="47306" y="12365"/>
                  </a:lnTo>
                  <a:lnTo>
                    <a:pt x="48023" y="11648"/>
                  </a:lnTo>
                  <a:close/>
                  <a:moveTo>
                    <a:pt x="50261" y="14528"/>
                  </a:moveTo>
                  <a:lnTo>
                    <a:pt x="49393" y="15095"/>
                  </a:lnTo>
                  <a:lnTo>
                    <a:pt x="48537" y="14528"/>
                  </a:lnTo>
                  <a:lnTo>
                    <a:pt x="48537" y="13896"/>
                  </a:lnTo>
                  <a:lnTo>
                    <a:pt x="49393" y="13029"/>
                  </a:lnTo>
                  <a:lnTo>
                    <a:pt x="50261" y="13896"/>
                  </a:lnTo>
                  <a:close/>
                  <a:moveTo>
                    <a:pt x="50261" y="21732"/>
                  </a:moveTo>
                  <a:lnTo>
                    <a:pt x="49393" y="22599"/>
                  </a:lnTo>
                  <a:lnTo>
                    <a:pt x="48526" y="21732"/>
                  </a:lnTo>
                  <a:lnTo>
                    <a:pt x="48526" y="21100"/>
                  </a:lnTo>
                  <a:lnTo>
                    <a:pt x="49393" y="20533"/>
                  </a:lnTo>
                  <a:lnTo>
                    <a:pt x="50261" y="21100"/>
                  </a:lnTo>
                  <a:close/>
                  <a:moveTo>
                    <a:pt x="49843" y="23049"/>
                  </a:moveTo>
                  <a:lnTo>
                    <a:pt x="49554" y="22749"/>
                  </a:lnTo>
                  <a:lnTo>
                    <a:pt x="50261" y="22042"/>
                  </a:lnTo>
                  <a:lnTo>
                    <a:pt x="50261" y="23049"/>
                  </a:lnTo>
                  <a:lnTo>
                    <a:pt x="49843" y="23049"/>
                  </a:lnTo>
                  <a:close/>
                  <a:moveTo>
                    <a:pt x="48312" y="24997"/>
                  </a:moveTo>
                  <a:lnTo>
                    <a:pt x="47306" y="24997"/>
                  </a:lnTo>
                  <a:lnTo>
                    <a:pt x="48012" y="24280"/>
                  </a:lnTo>
                  <a:lnTo>
                    <a:pt x="48312" y="24580"/>
                  </a:lnTo>
                  <a:close/>
                  <a:moveTo>
                    <a:pt x="37853" y="24580"/>
                  </a:moveTo>
                  <a:lnTo>
                    <a:pt x="38142" y="24280"/>
                  </a:lnTo>
                  <a:lnTo>
                    <a:pt x="38849" y="24997"/>
                  </a:lnTo>
                  <a:lnTo>
                    <a:pt x="37853" y="24997"/>
                  </a:lnTo>
                  <a:close/>
                  <a:moveTo>
                    <a:pt x="35380" y="23980"/>
                  </a:moveTo>
                  <a:lnTo>
                    <a:pt x="34674" y="23263"/>
                  </a:lnTo>
                  <a:lnTo>
                    <a:pt x="35680" y="23263"/>
                  </a:lnTo>
                  <a:lnTo>
                    <a:pt x="35680" y="23680"/>
                  </a:lnTo>
                  <a:close/>
                  <a:moveTo>
                    <a:pt x="23776" y="24997"/>
                  </a:moveTo>
                  <a:lnTo>
                    <a:pt x="23262" y="24997"/>
                  </a:lnTo>
                  <a:lnTo>
                    <a:pt x="23262" y="24483"/>
                  </a:lnTo>
                  <a:lnTo>
                    <a:pt x="22909" y="24130"/>
                  </a:lnTo>
                  <a:lnTo>
                    <a:pt x="23262" y="23766"/>
                  </a:lnTo>
                  <a:lnTo>
                    <a:pt x="23262" y="23263"/>
                  </a:lnTo>
                  <a:lnTo>
                    <a:pt x="23776" y="23263"/>
                  </a:lnTo>
                  <a:lnTo>
                    <a:pt x="24129" y="22910"/>
                  </a:lnTo>
                  <a:lnTo>
                    <a:pt x="24493" y="23263"/>
                  </a:lnTo>
                  <a:lnTo>
                    <a:pt x="24997" y="23263"/>
                  </a:lnTo>
                  <a:lnTo>
                    <a:pt x="24997" y="23766"/>
                  </a:lnTo>
                  <a:lnTo>
                    <a:pt x="25361" y="24130"/>
                  </a:lnTo>
                  <a:lnTo>
                    <a:pt x="24997" y="24483"/>
                  </a:lnTo>
                  <a:lnTo>
                    <a:pt x="24997" y="24997"/>
                  </a:lnTo>
                  <a:lnTo>
                    <a:pt x="24493" y="24997"/>
                  </a:lnTo>
                  <a:lnTo>
                    <a:pt x="24129" y="25350"/>
                  </a:lnTo>
                  <a:lnTo>
                    <a:pt x="23776" y="24997"/>
                  </a:lnTo>
                  <a:close/>
                  <a:moveTo>
                    <a:pt x="12579" y="24580"/>
                  </a:moveTo>
                  <a:lnTo>
                    <a:pt x="12878" y="24280"/>
                  </a:lnTo>
                  <a:lnTo>
                    <a:pt x="13585" y="24997"/>
                  </a:lnTo>
                  <a:lnTo>
                    <a:pt x="12579" y="24997"/>
                  </a:lnTo>
                  <a:close/>
                  <a:moveTo>
                    <a:pt x="10630" y="21100"/>
                  </a:moveTo>
                  <a:lnTo>
                    <a:pt x="11498" y="20533"/>
                  </a:lnTo>
                  <a:lnTo>
                    <a:pt x="12365" y="21100"/>
                  </a:lnTo>
                  <a:lnTo>
                    <a:pt x="12365" y="21732"/>
                  </a:lnTo>
                  <a:lnTo>
                    <a:pt x="11498" y="22599"/>
                  </a:lnTo>
                  <a:lnTo>
                    <a:pt x="10630" y="21732"/>
                  </a:lnTo>
                  <a:close/>
                  <a:moveTo>
                    <a:pt x="10630" y="12579"/>
                  </a:moveTo>
                  <a:lnTo>
                    <a:pt x="11048" y="12579"/>
                  </a:lnTo>
                  <a:lnTo>
                    <a:pt x="11348" y="12879"/>
                  </a:lnTo>
                  <a:lnTo>
                    <a:pt x="10630" y="13586"/>
                  </a:lnTo>
                  <a:close/>
                  <a:moveTo>
                    <a:pt x="24493" y="10631"/>
                  </a:moveTo>
                  <a:lnTo>
                    <a:pt x="24997" y="10631"/>
                  </a:lnTo>
                  <a:lnTo>
                    <a:pt x="24997" y="11134"/>
                  </a:lnTo>
                  <a:lnTo>
                    <a:pt x="25361" y="11498"/>
                  </a:lnTo>
                  <a:lnTo>
                    <a:pt x="24997" y="11851"/>
                  </a:lnTo>
                  <a:lnTo>
                    <a:pt x="24997" y="12365"/>
                  </a:lnTo>
                  <a:lnTo>
                    <a:pt x="24493" y="12365"/>
                  </a:lnTo>
                  <a:lnTo>
                    <a:pt x="24129" y="12718"/>
                  </a:lnTo>
                  <a:lnTo>
                    <a:pt x="23776" y="12365"/>
                  </a:lnTo>
                  <a:lnTo>
                    <a:pt x="23262" y="12365"/>
                  </a:lnTo>
                  <a:lnTo>
                    <a:pt x="23262" y="11851"/>
                  </a:lnTo>
                  <a:lnTo>
                    <a:pt x="22909" y="11498"/>
                  </a:lnTo>
                  <a:lnTo>
                    <a:pt x="23262" y="11134"/>
                  </a:lnTo>
                  <a:lnTo>
                    <a:pt x="23262" y="10631"/>
                  </a:lnTo>
                  <a:lnTo>
                    <a:pt x="23776" y="10631"/>
                  </a:lnTo>
                  <a:lnTo>
                    <a:pt x="24129" y="10278"/>
                  </a:lnTo>
                  <a:lnTo>
                    <a:pt x="24493" y="10631"/>
                  </a:lnTo>
                  <a:close/>
                  <a:moveTo>
                    <a:pt x="35680" y="12579"/>
                  </a:moveTo>
                  <a:lnTo>
                    <a:pt x="35680" y="13810"/>
                  </a:lnTo>
                  <a:lnTo>
                    <a:pt x="35231" y="14249"/>
                  </a:lnTo>
                  <a:lnTo>
                    <a:pt x="34235" y="14046"/>
                  </a:lnTo>
                  <a:lnTo>
                    <a:pt x="34235" y="14024"/>
                  </a:lnTo>
                  <a:lnTo>
                    <a:pt x="34224" y="14024"/>
                  </a:lnTo>
                  <a:lnTo>
                    <a:pt x="34010" y="13029"/>
                  </a:lnTo>
                  <a:lnTo>
                    <a:pt x="34460" y="12579"/>
                  </a:lnTo>
                  <a:close/>
                  <a:moveTo>
                    <a:pt x="35680" y="12365"/>
                  </a:moveTo>
                  <a:lnTo>
                    <a:pt x="34674" y="12365"/>
                  </a:lnTo>
                  <a:lnTo>
                    <a:pt x="35380" y="11648"/>
                  </a:lnTo>
                  <a:lnTo>
                    <a:pt x="35680" y="11948"/>
                  </a:lnTo>
                  <a:close/>
                  <a:moveTo>
                    <a:pt x="48312" y="11048"/>
                  </a:moveTo>
                  <a:lnTo>
                    <a:pt x="48023" y="11337"/>
                  </a:lnTo>
                  <a:lnTo>
                    <a:pt x="47306" y="10631"/>
                  </a:lnTo>
                  <a:lnTo>
                    <a:pt x="48312" y="10631"/>
                  </a:lnTo>
                  <a:lnTo>
                    <a:pt x="48312" y="11048"/>
                  </a:lnTo>
                  <a:close/>
                  <a:moveTo>
                    <a:pt x="51941" y="14024"/>
                  </a:moveTo>
                  <a:lnTo>
                    <a:pt x="51920" y="14024"/>
                  </a:lnTo>
                  <a:lnTo>
                    <a:pt x="51920" y="14046"/>
                  </a:lnTo>
                  <a:lnTo>
                    <a:pt x="50924" y="14249"/>
                  </a:lnTo>
                  <a:lnTo>
                    <a:pt x="50485" y="13810"/>
                  </a:lnTo>
                  <a:lnTo>
                    <a:pt x="50485" y="12579"/>
                  </a:lnTo>
                  <a:lnTo>
                    <a:pt x="51706" y="12579"/>
                  </a:lnTo>
                  <a:lnTo>
                    <a:pt x="52155" y="13029"/>
                  </a:lnTo>
                  <a:close/>
                  <a:moveTo>
                    <a:pt x="54339" y="17022"/>
                  </a:moveTo>
                  <a:lnTo>
                    <a:pt x="53782" y="17161"/>
                  </a:lnTo>
                  <a:lnTo>
                    <a:pt x="52680" y="16058"/>
                  </a:lnTo>
                  <a:lnTo>
                    <a:pt x="54189" y="16465"/>
                  </a:lnTo>
                  <a:close/>
                  <a:moveTo>
                    <a:pt x="43880" y="29065"/>
                  </a:moveTo>
                  <a:lnTo>
                    <a:pt x="43730" y="28519"/>
                  </a:lnTo>
                  <a:lnTo>
                    <a:pt x="44833" y="27416"/>
                  </a:lnTo>
                  <a:lnTo>
                    <a:pt x="44426" y="28915"/>
                  </a:lnTo>
                  <a:close/>
                  <a:moveTo>
                    <a:pt x="41332" y="27406"/>
                  </a:moveTo>
                  <a:lnTo>
                    <a:pt x="42435" y="28519"/>
                  </a:lnTo>
                  <a:lnTo>
                    <a:pt x="42285" y="29065"/>
                  </a:lnTo>
                  <a:lnTo>
                    <a:pt x="41729" y="28915"/>
                  </a:lnTo>
                  <a:close/>
                  <a:moveTo>
                    <a:pt x="31420" y="28765"/>
                  </a:moveTo>
                  <a:lnTo>
                    <a:pt x="31195" y="28155"/>
                  </a:lnTo>
                  <a:lnTo>
                    <a:pt x="31195" y="28155"/>
                  </a:lnTo>
                  <a:lnTo>
                    <a:pt x="32297" y="27245"/>
                  </a:lnTo>
                  <a:lnTo>
                    <a:pt x="32051" y="28647"/>
                  </a:lnTo>
                  <a:close/>
                  <a:moveTo>
                    <a:pt x="28840" y="28647"/>
                  </a:moveTo>
                  <a:lnTo>
                    <a:pt x="28604" y="27245"/>
                  </a:lnTo>
                  <a:lnTo>
                    <a:pt x="29696" y="28155"/>
                  </a:lnTo>
                  <a:lnTo>
                    <a:pt x="29471" y="28765"/>
                  </a:lnTo>
                  <a:close/>
                  <a:moveTo>
                    <a:pt x="24997" y="27159"/>
                  </a:moveTo>
                  <a:lnTo>
                    <a:pt x="24129" y="27727"/>
                  </a:lnTo>
                  <a:lnTo>
                    <a:pt x="23262" y="27159"/>
                  </a:lnTo>
                  <a:lnTo>
                    <a:pt x="23262" y="26528"/>
                  </a:lnTo>
                  <a:lnTo>
                    <a:pt x="24129" y="25661"/>
                  </a:lnTo>
                  <a:lnTo>
                    <a:pt x="24997" y="26528"/>
                  </a:lnTo>
                  <a:close/>
                  <a:moveTo>
                    <a:pt x="18606" y="29065"/>
                  </a:moveTo>
                  <a:lnTo>
                    <a:pt x="18467" y="28519"/>
                  </a:lnTo>
                  <a:lnTo>
                    <a:pt x="19569" y="27416"/>
                  </a:lnTo>
                  <a:lnTo>
                    <a:pt x="19162" y="28915"/>
                  </a:lnTo>
                  <a:close/>
                  <a:moveTo>
                    <a:pt x="16058" y="27406"/>
                  </a:moveTo>
                  <a:lnTo>
                    <a:pt x="17171" y="28519"/>
                  </a:lnTo>
                  <a:lnTo>
                    <a:pt x="17021" y="29065"/>
                  </a:lnTo>
                  <a:lnTo>
                    <a:pt x="16465" y="28915"/>
                  </a:lnTo>
                  <a:close/>
                  <a:moveTo>
                    <a:pt x="8950" y="21604"/>
                  </a:moveTo>
                  <a:lnTo>
                    <a:pt x="8971" y="21604"/>
                  </a:lnTo>
                  <a:lnTo>
                    <a:pt x="8971" y="21582"/>
                  </a:lnTo>
                  <a:lnTo>
                    <a:pt x="9967" y="21379"/>
                  </a:lnTo>
                  <a:lnTo>
                    <a:pt x="10416" y="21818"/>
                  </a:lnTo>
                  <a:lnTo>
                    <a:pt x="10416" y="23049"/>
                  </a:lnTo>
                  <a:lnTo>
                    <a:pt x="9185" y="23049"/>
                  </a:lnTo>
                  <a:lnTo>
                    <a:pt x="8746" y="22599"/>
                  </a:lnTo>
                  <a:close/>
                  <a:moveTo>
                    <a:pt x="10630" y="10631"/>
                  </a:moveTo>
                  <a:lnTo>
                    <a:pt x="11144" y="10631"/>
                  </a:lnTo>
                  <a:lnTo>
                    <a:pt x="11498" y="10278"/>
                  </a:lnTo>
                  <a:lnTo>
                    <a:pt x="11861" y="10631"/>
                  </a:lnTo>
                  <a:lnTo>
                    <a:pt x="12365" y="10631"/>
                  </a:lnTo>
                  <a:lnTo>
                    <a:pt x="12365" y="11134"/>
                  </a:lnTo>
                  <a:lnTo>
                    <a:pt x="12729" y="11498"/>
                  </a:lnTo>
                  <a:lnTo>
                    <a:pt x="12365" y="11851"/>
                  </a:lnTo>
                  <a:lnTo>
                    <a:pt x="12365" y="12365"/>
                  </a:lnTo>
                  <a:lnTo>
                    <a:pt x="11861" y="12365"/>
                  </a:lnTo>
                  <a:lnTo>
                    <a:pt x="11498" y="12718"/>
                  </a:lnTo>
                  <a:lnTo>
                    <a:pt x="11144" y="12365"/>
                  </a:lnTo>
                  <a:lnTo>
                    <a:pt x="10630" y="12365"/>
                  </a:lnTo>
                  <a:lnTo>
                    <a:pt x="10630" y="11851"/>
                  </a:lnTo>
                  <a:lnTo>
                    <a:pt x="10277" y="11498"/>
                  </a:lnTo>
                  <a:lnTo>
                    <a:pt x="10630" y="11134"/>
                  </a:lnTo>
                  <a:close/>
                  <a:moveTo>
                    <a:pt x="17021" y="6563"/>
                  </a:moveTo>
                  <a:lnTo>
                    <a:pt x="17171" y="7109"/>
                  </a:lnTo>
                  <a:lnTo>
                    <a:pt x="16058" y="8212"/>
                  </a:lnTo>
                  <a:lnTo>
                    <a:pt x="16465" y="6702"/>
                  </a:lnTo>
                  <a:close/>
                  <a:moveTo>
                    <a:pt x="19162" y="6702"/>
                  </a:moveTo>
                  <a:lnTo>
                    <a:pt x="19569" y="8212"/>
                  </a:lnTo>
                  <a:lnTo>
                    <a:pt x="18467" y="7109"/>
                  </a:lnTo>
                  <a:lnTo>
                    <a:pt x="18616" y="6563"/>
                  </a:lnTo>
                  <a:close/>
                  <a:moveTo>
                    <a:pt x="23262" y="8469"/>
                  </a:moveTo>
                  <a:lnTo>
                    <a:pt x="24129" y="7901"/>
                  </a:lnTo>
                  <a:lnTo>
                    <a:pt x="24997" y="8469"/>
                  </a:lnTo>
                  <a:lnTo>
                    <a:pt x="24997" y="9100"/>
                  </a:lnTo>
                  <a:lnTo>
                    <a:pt x="24129" y="9967"/>
                  </a:lnTo>
                  <a:lnTo>
                    <a:pt x="23262" y="9100"/>
                  </a:lnTo>
                  <a:close/>
                  <a:moveTo>
                    <a:pt x="29471" y="6863"/>
                  </a:moveTo>
                  <a:lnTo>
                    <a:pt x="29696" y="7462"/>
                  </a:lnTo>
                  <a:lnTo>
                    <a:pt x="28604" y="8383"/>
                  </a:lnTo>
                  <a:lnTo>
                    <a:pt x="28840" y="6970"/>
                  </a:lnTo>
                  <a:close/>
                  <a:moveTo>
                    <a:pt x="32297" y="8383"/>
                  </a:moveTo>
                  <a:lnTo>
                    <a:pt x="31195" y="7462"/>
                  </a:lnTo>
                  <a:lnTo>
                    <a:pt x="31420" y="6863"/>
                  </a:lnTo>
                  <a:lnTo>
                    <a:pt x="32051" y="6970"/>
                  </a:lnTo>
                  <a:close/>
                  <a:moveTo>
                    <a:pt x="42285" y="6563"/>
                  </a:moveTo>
                  <a:lnTo>
                    <a:pt x="42435" y="7109"/>
                  </a:lnTo>
                  <a:lnTo>
                    <a:pt x="41332" y="8212"/>
                  </a:lnTo>
                  <a:lnTo>
                    <a:pt x="41729" y="6702"/>
                  </a:lnTo>
                  <a:close/>
                  <a:moveTo>
                    <a:pt x="44426" y="6702"/>
                  </a:moveTo>
                  <a:lnTo>
                    <a:pt x="44833" y="8212"/>
                  </a:lnTo>
                  <a:lnTo>
                    <a:pt x="43730" y="7109"/>
                  </a:lnTo>
                  <a:lnTo>
                    <a:pt x="43880" y="6563"/>
                  </a:lnTo>
                  <a:close/>
                  <a:moveTo>
                    <a:pt x="53076" y="11766"/>
                  </a:moveTo>
                  <a:lnTo>
                    <a:pt x="53290" y="12547"/>
                  </a:lnTo>
                  <a:lnTo>
                    <a:pt x="54200" y="12847"/>
                  </a:lnTo>
                  <a:lnTo>
                    <a:pt x="54039" y="13125"/>
                  </a:lnTo>
                  <a:lnTo>
                    <a:pt x="53344" y="13307"/>
                  </a:lnTo>
                  <a:lnTo>
                    <a:pt x="53536" y="14046"/>
                  </a:lnTo>
                  <a:lnTo>
                    <a:pt x="53001" y="13511"/>
                  </a:lnTo>
                  <a:lnTo>
                    <a:pt x="52487" y="14024"/>
                  </a:lnTo>
                  <a:lnTo>
                    <a:pt x="52166" y="14024"/>
                  </a:lnTo>
                  <a:lnTo>
                    <a:pt x="52391" y="12954"/>
                  </a:lnTo>
                  <a:lnTo>
                    <a:pt x="52016" y="12579"/>
                  </a:lnTo>
                  <a:lnTo>
                    <a:pt x="52541" y="12579"/>
                  </a:lnTo>
                  <a:close/>
                  <a:moveTo>
                    <a:pt x="55709" y="19099"/>
                  </a:moveTo>
                  <a:lnTo>
                    <a:pt x="55249" y="19570"/>
                  </a:lnTo>
                  <a:lnTo>
                    <a:pt x="55067" y="18927"/>
                  </a:lnTo>
                  <a:lnTo>
                    <a:pt x="54435" y="19099"/>
                  </a:lnTo>
                  <a:lnTo>
                    <a:pt x="54607" y="18456"/>
                  </a:lnTo>
                  <a:lnTo>
                    <a:pt x="53964" y="18285"/>
                  </a:lnTo>
                  <a:lnTo>
                    <a:pt x="54435" y="17814"/>
                  </a:lnTo>
                  <a:lnTo>
                    <a:pt x="53964" y="17343"/>
                  </a:lnTo>
                  <a:lnTo>
                    <a:pt x="54607" y="17172"/>
                  </a:lnTo>
                  <a:lnTo>
                    <a:pt x="54435" y="16529"/>
                  </a:lnTo>
                  <a:lnTo>
                    <a:pt x="55067" y="16701"/>
                  </a:lnTo>
                  <a:lnTo>
                    <a:pt x="55249" y="16058"/>
                  </a:lnTo>
                  <a:lnTo>
                    <a:pt x="55709" y="16529"/>
                  </a:lnTo>
                  <a:lnTo>
                    <a:pt x="56180" y="16058"/>
                  </a:lnTo>
                  <a:lnTo>
                    <a:pt x="56352" y="16701"/>
                  </a:lnTo>
                  <a:lnTo>
                    <a:pt x="56994" y="16529"/>
                  </a:lnTo>
                  <a:lnTo>
                    <a:pt x="56823" y="17172"/>
                  </a:lnTo>
                  <a:lnTo>
                    <a:pt x="57465" y="17343"/>
                  </a:lnTo>
                  <a:lnTo>
                    <a:pt x="56994" y="17814"/>
                  </a:lnTo>
                  <a:lnTo>
                    <a:pt x="57465" y="18285"/>
                  </a:lnTo>
                  <a:lnTo>
                    <a:pt x="56823" y="18456"/>
                  </a:lnTo>
                  <a:lnTo>
                    <a:pt x="56994" y="19099"/>
                  </a:lnTo>
                  <a:lnTo>
                    <a:pt x="56352" y="18927"/>
                  </a:lnTo>
                  <a:lnTo>
                    <a:pt x="56180" y="19570"/>
                  </a:lnTo>
                  <a:close/>
                  <a:moveTo>
                    <a:pt x="52294" y="28337"/>
                  </a:moveTo>
                  <a:lnTo>
                    <a:pt x="51909" y="27877"/>
                  </a:lnTo>
                  <a:lnTo>
                    <a:pt x="52123" y="26860"/>
                  </a:lnTo>
                  <a:lnTo>
                    <a:pt x="53140" y="26646"/>
                  </a:lnTo>
                  <a:lnTo>
                    <a:pt x="53611" y="27031"/>
                  </a:lnTo>
                  <a:lnTo>
                    <a:pt x="53879" y="28615"/>
                  </a:lnTo>
                  <a:close/>
                  <a:moveTo>
                    <a:pt x="53429" y="29697"/>
                  </a:moveTo>
                  <a:lnTo>
                    <a:pt x="52509" y="28594"/>
                  </a:lnTo>
                  <a:lnTo>
                    <a:pt x="53922" y="28840"/>
                  </a:lnTo>
                  <a:lnTo>
                    <a:pt x="54029" y="29472"/>
                  </a:lnTo>
                  <a:close/>
                  <a:moveTo>
                    <a:pt x="53868" y="27245"/>
                  </a:moveTo>
                  <a:lnTo>
                    <a:pt x="54960" y="28155"/>
                  </a:lnTo>
                  <a:lnTo>
                    <a:pt x="54960" y="28155"/>
                  </a:lnTo>
                  <a:lnTo>
                    <a:pt x="54735" y="28765"/>
                  </a:lnTo>
                  <a:lnTo>
                    <a:pt x="54104" y="28647"/>
                  </a:lnTo>
                  <a:close/>
                  <a:moveTo>
                    <a:pt x="54050" y="30446"/>
                  </a:moveTo>
                  <a:lnTo>
                    <a:pt x="53579" y="29879"/>
                  </a:lnTo>
                  <a:lnTo>
                    <a:pt x="54275" y="29611"/>
                  </a:lnTo>
                  <a:lnTo>
                    <a:pt x="54146" y="28883"/>
                  </a:lnTo>
                  <a:lnTo>
                    <a:pt x="54885" y="29011"/>
                  </a:lnTo>
                  <a:lnTo>
                    <a:pt x="55142" y="28305"/>
                  </a:lnTo>
                  <a:lnTo>
                    <a:pt x="55709" y="28787"/>
                  </a:lnTo>
                  <a:lnTo>
                    <a:pt x="56287" y="28305"/>
                  </a:lnTo>
                  <a:lnTo>
                    <a:pt x="56544" y="29011"/>
                  </a:lnTo>
                  <a:lnTo>
                    <a:pt x="57283" y="28883"/>
                  </a:lnTo>
                  <a:lnTo>
                    <a:pt x="57155" y="29611"/>
                  </a:lnTo>
                  <a:lnTo>
                    <a:pt x="57850" y="29879"/>
                  </a:lnTo>
                  <a:lnTo>
                    <a:pt x="57369" y="30446"/>
                  </a:lnTo>
                  <a:lnTo>
                    <a:pt x="57850" y="31024"/>
                  </a:lnTo>
                  <a:lnTo>
                    <a:pt x="57155" y="31281"/>
                  </a:lnTo>
                  <a:lnTo>
                    <a:pt x="57283" y="32009"/>
                  </a:lnTo>
                  <a:lnTo>
                    <a:pt x="56544" y="31880"/>
                  </a:lnTo>
                  <a:lnTo>
                    <a:pt x="56287" y="32587"/>
                  </a:lnTo>
                  <a:lnTo>
                    <a:pt x="55709" y="32105"/>
                  </a:lnTo>
                  <a:lnTo>
                    <a:pt x="55142" y="32587"/>
                  </a:lnTo>
                  <a:lnTo>
                    <a:pt x="54885" y="31880"/>
                  </a:lnTo>
                  <a:lnTo>
                    <a:pt x="54146" y="32009"/>
                  </a:lnTo>
                  <a:lnTo>
                    <a:pt x="54275" y="31281"/>
                  </a:lnTo>
                  <a:lnTo>
                    <a:pt x="53579" y="31024"/>
                  </a:lnTo>
                  <a:close/>
                  <a:moveTo>
                    <a:pt x="50261" y="27159"/>
                  </a:moveTo>
                  <a:lnTo>
                    <a:pt x="49393" y="27727"/>
                  </a:lnTo>
                  <a:lnTo>
                    <a:pt x="48526" y="27159"/>
                  </a:lnTo>
                  <a:lnTo>
                    <a:pt x="48526" y="26528"/>
                  </a:lnTo>
                  <a:lnTo>
                    <a:pt x="49393" y="25661"/>
                  </a:lnTo>
                  <a:lnTo>
                    <a:pt x="50261" y="26528"/>
                  </a:lnTo>
                  <a:close/>
                  <a:moveTo>
                    <a:pt x="47766" y="28776"/>
                  </a:moveTo>
                  <a:lnTo>
                    <a:pt x="47584" y="28069"/>
                  </a:lnTo>
                  <a:lnTo>
                    <a:pt x="46846" y="28273"/>
                  </a:lnTo>
                  <a:lnTo>
                    <a:pt x="47381" y="27738"/>
                  </a:lnTo>
                  <a:lnTo>
                    <a:pt x="46878" y="27224"/>
                  </a:lnTo>
                  <a:lnTo>
                    <a:pt x="46878" y="26892"/>
                  </a:lnTo>
                  <a:lnTo>
                    <a:pt x="47938" y="27117"/>
                  </a:lnTo>
                  <a:lnTo>
                    <a:pt x="48312" y="26742"/>
                  </a:lnTo>
                  <a:lnTo>
                    <a:pt x="48312" y="27277"/>
                  </a:lnTo>
                  <a:lnTo>
                    <a:pt x="49136" y="27812"/>
                  </a:lnTo>
                  <a:lnTo>
                    <a:pt x="48344" y="28027"/>
                  </a:lnTo>
                  <a:lnTo>
                    <a:pt x="48045" y="28937"/>
                  </a:lnTo>
                  <a:lnTo>
                    <a:pt x="47766" y="28776"/>
                  </a:lnTo>
                  <a:close/>
                  <a:moveTo>
                    <a:pt x="44458" y="29654"/>
                  </a:moveTo>
                  <a:lnTo>
                    <a:pt x="44608" y="29097"/>
                  </a:lnTo>
                  <a:lnTo>
                    <a:pt x="44608" y="29097"/>
                  </a:lnTo>
                  <a:lnTo>
                    <a:pt x="46118" y="28690"/>
                  </a:lnTo>
                  <a:lnTo>
                    <a:pt x="45015" y="29793"/>
                  </a:lnTo>
                  <a:close/>
                  <a:moveTo>
                    <a:pt x="41793" y="30446"/>
                  </a:moveTo>
                  <a:lnTo>
                    <a:pt x="41332" y="29975"/>
                  </a:lnTo>
                  <a:lnTo>
                    <a:pt x="41975" y="29804"/>
                  </a:lnTo>
                  <a:lnTo>
                    <a:pt x="41793" y="29161"/>
                  </a:lnTo>
                  <a:lnTo>
                    <a:pt x="42435" y="29333"/>
                  </a:lnTo>
                  <a:lnTo>
                    <a:pt x="42606" y="28690"/>
                  </a:lnTo>
                  <a:lnTo>
                    <a:pt x="43077" y="29161"/>
                  </a:lnTo>
                  <a:lnTo>
                    <a:pt x="43548" y="28690"/>
                  </a:lnTo>
                  <a:lnTo>
                    <a:pt x="43720" y="29333"/>
                  </a:lnTo>
                  <a:lnTo>
                    <a:pt x="44362" y="29161"/>
                  </a:lnTo>
                  <a:lnTo>
                    <a:pt x="44191" y="29804"/>
                  </a:lnTo>
                  <a:lnTo>
                    <a:pt x="44833" y="29975"/>
                  </a:lnTo>
                  <a:lnTo>
                    <a:pt x="44362" y="30446"/>
                  </a:lnTo>
                  <a:lnTo>
                    <a:pt x="44833" y="30917"/>
                  </a:lnTo>
                  <a:lnTo>
                    <a:pt x="44191" y="31088"/>
                  </a:lnTo>
                  <a:lnTo>
                    <a:pt x="44362" y="31731"/>
                  </a:lnTo>
                  <a:lnTo>
                    <a:pt x="43720" y="31559"/>
                  </a:lnTo>
                  <a:lnTo>
                    <a:pt x="43548" y="32202"/>
                  </a:lnTo>
                  <a:lnTo>
                    <a:pt x="43077" y="31731"/>
                  </a:lnTo>
                  <a:lnTo>
                    <a:pt x="42606" y="32202"/>
                  </a:lnTo>
                  <a:lnTo>
                    <a:pt x="42435" y="31559"/>
                  </a:lnTo>
                  <a:lnTo>
                    <a:pt x="41793" y="31731"/>
                  </a:lnTo>
                  <a:lnTo>
                    <a:pt x="41975" y="31088"/>
                  </a:lnTo>
                  <a:lnTo>
                    <a:pt x="41332" y="30917"/>
                  </a:lnTo>
                  <a:close/>
                  <a:moveTo>
                    <a:pt x="38110" y="28937"/>
                  </a:moveTo>
                  <a:lnTo>
                    <a:pt x="37811" y="28027"/>
                  </a:lnTo>
                  <a:lnTo>
                    <a:pt x="37029" y="27812"/>
                  </a:lnTo>
                  <a:lnTo>
                    <a:pt x="37853" y="27277"/>
                  </a:lnTo>
                  <a:lnTo>
                    <a:pt x="37853" y="26753"/>
                  </a:lnTo>
                  <a:lnTo>
                    <a:pt x="38217" y="27117"/>
                  </a:lnTo>
                  <a:lnTo>
                    <a:pt x="39288" y="26903"/>
                  </a:lnTo>
                  <a:lnTo>
                    <a:pt x="39288" y="27224"/>
                  </a:lnTo>
                  <a:lnTo>
                    <a:pt x="38774" y="27738"/>
                  </a:lnTo>
                  <a:lnTo>
                    <a:pt x="39309" y="28273"/>
                  </a:lnTo>
                  <a:lnTo>
                    <a:pt x="38581" y="28069"/>
                  </a:lnTo>
                  <a:lnTo>
                    <a:pt x="38389" y="28776"/>
                  </a:lnTo>
                  <a:lnTo>
                    <a:pt x="38110" y="28937"/>
                  </a:lnTo>
                  <a:close/>
                  <a:moveTo>
                    <a:pt x="35894" y="26528"/>
                  </a:moveTo>
                  <a:lnTo>
                    <a:pt x="36761" y="25661"/>
                  </a:lnTo>
                  <a:lnTo>
                    <a:pt x="37629" y="26528"/>
                  </a:lnTo>
                  <a:lnTo>
                    <a:pt x="37629" y="27159"/>
                  </a:lnTo>
                  <a:lnTo>
                    <a:pt x="36761" y="27727"/>
                  </a:lnTo>
                  <a:lnTo>
                    <a:pt x="35894" y="27159"/>
                  </a:lnTo>
                  <a:close/>
                  <a:moveTo>
                    <a:pt x="28786" y="30446"/>
                  </a:moveTo>
                  <a:lnTo>
                    <a:pt x="28315" y="29879"/>
                  </a:lnTo>
                  <a:lnTo>
                    <a:pt x="29011" y="29611"/>
                  </a:lnTo>
                  <a:lnTo>
                    <a:pt x="28883" y="28883"/>
                  </a:lnTo>
                  <a:lnTo>
                    <a:pt x="29621" y="29011"/>
                  </a:lnTo>
                  <a:lnTo>
                    <a:pt x="29878" y="28305"/>
                  </a:lnTo>
                  <a:lnTo>
                    <a:pt x="30445" y="28787"/>
                  </a:lnTo>
                  <a:lnTo>
                    <a:pt x="31024" y="28305"/>
                  </a:lnTo>
                  <a:lnTo>
                    <a:pt x="31280" y="29011"/>
                  </a:lnTo>
                  <a:lnTo>
                    <a:pt x="32008" y="28883"/>
                  </a:lnTo>
                  <a:lnTo>
                    <a:pt x="31891" y="29611"/>
                  </a:lnTo>
                  <a:lnTo>
                    <a:pt x="32586" y="29879"/>
                  </a:lnTo>
                  <a:lnTo>
                    <a:pt x="32105" y="30446"/>
                  </a:lnTo>
                  <a:lnTo>
                    <a:pt x="32586" y="31024"/>
                  </a:lnTo>
                  <a:lnTo>
                    <a:pt x="31891" y="31281"/>
                  </a:lnTo>
                  <a:lnTo>
                    <a:pt x="32008" y="32009"/>
                  </a:lnTo>
                  <a:lnTo>
                    <a:pt x="31280" y="31880"/>
                  </a:lnTo>
                  <a:lnTo>
                    <a:pt x="31024" y="32587"/>
                  </a:lnTo>
                  <a:lnTo>
                    <a:pt x="30445" y="32105"/>
                  </a:lnTo>
                  <a:lnTo>
                    <a:pt x="29878" y="32587"/>
                  </a:lnTo>
                  <a:lnTo>
                    <a:pt x="29621" y="31880"/>
                  </a:lnTo>
                  <a:lnTo>
                    <a:pt x="28883" y="32009"/>
                  </a:lnTo>
                  <a:lnTo>
                    <a:pt x="29011" y="31281"/>
                  </a:lnTo>
                  <a:lnTo>
                    <a:pt x="28315" y="31024"/>
                  </a:lnTo>
                  <a:close/>
                  <a:moveTo>
                    <a:pt x="22502" y="28776"/>
                  </a:moveTo>
                  <a:lnTo>
                    <a:pt x="22320" y="28069"/>
                  </a:lnTo>
                  <a:lnTo>
                    <a:pt x="21582" y="28273"/>
                  </a:lnTo>
                  <a:lnTo>
                    <a:pt x="22117" y="27738"/>
                  </a:lnTo>
                  <a:lnTo>
                    <a:pt x="21603" y="27224"/>
                  </a:lnTo>
                  <a:lnTo>
                    <a:pt x="21603" y="26892"/>
                  </a:lnTo>
                  <a:lnTo>
                    <a:pt x="22674" y="27117"/>
                  </a:lnTo>
                  <a:lnTo>
                    <a:pt x="23048" y="26742"/>
                  </a:lnTo>
                  <a:lnTo>
                    <a:pt x="23048" y="27277"/>
                  </a:lnTo>
                  <a:lnTo>
                    <a:pt x="23873" y="27812"/>
                  </a:lnTo>
                  <a:lnTo>
                    <a:pt x="23080" y="28027"/>
                  </a:lnTo>
                  <a:lnTo>
                    <a:pt x="22781" y="28937"/>
                  </a:lnTo>
                  <a:lnTo>
                    <a:pt x="22502" y="28776"/>
                  </a:lnTo>
                  <a:close/>
                  <a:moveTo>
                    <a:pt x="19194" y="29654"/>
                  </a:moveTo>
                  <a:lnTo>
                    <a:pt x="19344" y="29097"/>
                  </a:lnTo>
                  <a:lnTo>
                    <a:pt x="20854" y="28690"/>
                  </a:lnTo>
                  <a:lnTo>
                    <a:pt x="19751" y="29793"/>
                  </a:lnTo>
                  <a:close/>
                  <a:moveTo>
                    <a:pt x="16529" y="30446"/>
                  </a:moveTo>
                  <a:lnTo>
                    <a:pt x="16058" y="29975"/>
                  </a:lnTo>
                  <a:lnTo>
                    <a:pt x="16700" y="29804"/>
                  </a:lnTo>
                  <a:lnTo>
                    <a:pt x="16529" y="29161"/>
                  </a:lnTo>
                  <a:lnTo>
                    <a:pt x="17171" y="29333"/>
                  </a:lnTo>
                  <a:lnTo>
                    <a:pt x="17342" y="28690"/>
                  </a:lnTo>
                  <a:lnTo>
                    <a:pt x="17813" y="29161"/>
                  </a:lnTo>
                  <a:lnTo>
                    <a:pt x="18285" y="28690"/>
                  </a:lnTo>
                  <a:lnTo>
                    <a:pt x="18456" y="29333"/>
                  </a:lnTo>
                  <a:lnTo>
                    <a:pt x="19098" y="29161"/>
                  </a:lnTo>
                  <a:lnTo>
                    <a:pt x="18927" y="29804"/>
                  </a:lnTo>
                  <a:lnTo>
                    <a:pt x="19569" y="29975"/>
                  </a:lnTo>
                  <a:lnTo>
                    <a:pt x="19098" y="30446"/>
                  </a:lnTo>
                  <a:lnTo>
                    <a:pt x="19569" y="30917"/>
                  </a:lnTo>
                  <a:lnTo>
                    <a:pt x="18927" y="31088"/>
                  </a:lnTo>
                  <a:lnTo>
                    <a:pt x="19098" y="31731"/>
                  </a:lnTo>
                  <a:lnTo>
                    <a:pt x="18456" y="31559"/>
                  </a:lnTo>
                  <a:lnTo>
                    <a:pt x="18285" y="32202"/>
                  </a:lnTo>
                  <a:lnTo>
                    <a:pt x="17813" y="31731"/>
                  </a:lnTo>
                  <a:lnTo>
                    <a:pt x="17342" y="32202"/>
                  </a:lnTo>
                  <a:lnTo>
                    <a:pt x="17171" y="31559"/>
                  </a:lnTo>
                  <a:lnTo>
                    <a:pt x="16529" y="31731"/>
                  </a:lnTo>
                  <a:lnTo>
                    <a:pt x="16700" y="31088"/>
                  </a:lnTo>
                  <a:lnTo>
                    <a:pt x="16058" y="30917"/>
                  </a:lnTo>
                  <a:close/>
                  <a:moveTo>
                    <a:pt x="12846" y="28937"/>
                  </a:moveTo>
                  <a:lnTo>
                    <a:pt x="12547" y="28027"/>
                  </a:lnTo>
                  <a:lnTo>
                    <a:pt x="11765" y="27812"/>
                  </a:lnTo>
                  <a:lnTo>
                    <a:pt x="12579" y="27277"/>
                  </a:lnTo>
                  <a:lnTo>
                    <a:pt x="12579" y="26753"/>
                  </a:lnTo>
                  <a:lnTo>
                    <a:pt x="12953" y="27117"/>
                  </a:lnTo>
                  <a:lnTo>
                    <a:pt x="14024" y="26903"/>
                  </a:lnTo>
                  <a:lnTo>
                    <a:pt x="14024" y="27224"/>
                  </a:lnTo>
                  <a:lnTo>
                    <a:pt x="13510" y="27738"/>
                  </a:lnTo>
                  <a:lnTo>
                    <a:pt x="14045" y="28273"/>
                  </a:lnTo>
                  <a:lnTo>
                    <a:pt x="13317" y="28069"/>
                  </a:lnTo>
                  <a:lnTo>
                    <a:pt x="13125" y="28776"/>
                  </a:lnTo>
                  <a:close/>
                  <a:moveTo>
                    <a:pt x="10630" y="26528"/>
                  </a:moveTo>
                  <a:lnTo>
                    <a:pt x="11498" y="25661"/>
                  </a:lnTo>
                  <a:lnTo>
                    <a:pt x="12365" y="26528"/>
                  </a:lnTo>
                  <a:lnTo>
                    <a:pt x="12365" y="27159"/>
                  </a:lnTo>
                  <a:lnTo>
                    <a:pt x="11498" y="27727"/>
                  </a:lnTo>
                  <a:lnTo>
                    <a:pt x="10630" y="27159"/>
                  </a:lnTo>
                  <a:close/>
                  <a:moveTo>
                    <a:pt x="7290" y="27031"/>
                  </a:moveTo>
                  <a:lnTo>
                    <a:pt x="7751" y="26646"/>
                  </a:lnTo>
                  <a:lnTo>
                    <a:pt x="8778" y="26860"/>
                  </a:lnTo>
                  <a:lnTo>
                    <a:pt x="8982" y="27877"/>
                  </a:lnTo>
                  <a:lnTo>
                    <a:pt x="8596" y="28337"/>
                  </a:lnTo>
                  <a:lnTo>
                    <a:pt x="7012" y="28615"/>
                  </a:lnTo>
                  <a:close/>
                  <a:moveTo>
                    <a:pt x="5931" y="28155"/>
                  </a:moveTo>
                  <a:lnTo>
                    <a:pt x="5931" y="28155"/>
                  </a:lnTo>
                  <a:lnTo>
                    <a:pt x="7034" y="27245"/>
                  </a:lnTo>
                  <a:lnTo>
                    <a:pt x="6787" y="28647"/>
                  </a:lnTo>
                  <a:lnTo>
                    <a:pt x="6156" y="28765"/>
                  </a:lnTo>
                  <a:close/>
                  <a:moveTo>
                    <a:pt x="8382" y="28594"/>
                  </a:moveTo>
                  <a:lnTo>
                    <a:pt x="7472" y="29697"/>
                  </a:lnTo>
                  <a:lnTo>
                    <a:pt x="6862" y="29472"/>
                  </a:lnTo>
                  <a:lnTo>
                    <a:pt x="6980" y="28840"/>
                  </a:lnTo>
                  <a:close/>
                  <a:moveTo>
                    <a:pt x="5182" y="28787"/>
                  </a:moveTo>
                  <a:lnTo>
                    <a:pt x="5760" y="28305"/>
                  </a:lnTo>
                  <a:lnTo>
                    <a:pt x="6017" y="29011"/>
                  </a:lnTo>
                  <a:lnTo>
                    <a:pt x="6744" y="28883"/>
                  </a:lnTo>
                  <a:lnTo>
                    <a:pt x="6616" y="29611"/>
                  </a:lnTo>
                  <a:lnTo>
                    <a:pt x="7323" y="29879"/>
                  </a:lnTo>
                  <a:lnTo>
                    <a:pt x="6841" y="30446"/>
                  </a:lnTo>
                  <a:lnTo>
                    <a:pt x="7323" y="31024"/>
                  </a:lnTo>
                  <a:lnTo>
                    <a:pt x="6616" y="31281"/>
                  </a:lnTo>
                  <a:lnTo>
                    <a:pt x="6744" y="32009"/>
                  </a:lnTo>
                  <a:lnTo>
                    <a:pt x="6017" y="31880"/>
                  </a:lnTo>
                  <a:lnTo>
                    <a:pt x="5760" y="32587"/>
                  </a:lnTo>
                  <a:lnTo>
                    <a:pt x="5182" y="32105"/>
                  </a:lnTo>
                  <a:lnTo>
                    <a:pt x="4614" y="32587"/>
                  </a:lnTo>
                  <a:lnTo>
                    <a:pt x="4347" y="31880"/>
                  </a:lnTo>
                  <a:lnTo>
                    <a:pt x="3619" y="32009"/>
                  </a:lnTo>
                  <a:lnTo>
                    <a:pt x="3747" y="31281"/>
                  </a:lnTo>
                  <a:lnTo>
                    <a:pt x="3041" y="31024"/>
                  </a:lnTo>
                  <a:lnTo>
                    <a:pt x="3522" y="30446"/>
                  </a:lnTo>
                  <a:lnTo>
                    <a:pt x="3041" y="29879"/>
                  </a:lnTo>
                  <a:lnTo>
                    <a:pt x="3747" y="29611"/>
                  </a:lnTo>
                  <a:lnTo>
                    <a:pt x="3619" y="28883"/>
                  </a:lnTo>
                  <a:lnTo>
                    <a:pt x="4347" y="29011"/>
                  </a:lnTo>
                  <a:lnTo>
                    <a:pt x="4614" y="28305"/>
                  </a:lnTo>
                  <a:close/>
                  <a:moveTo>
                    <a:pt x="5182" y="16529"/>
                  </a:moveTo>
                  <a:lnTo>
                    <a:pt x="5653" y="16058"/>
                  </a:lnTo>
                  <a:lnTo>
                    <a:pt x="5824" y="16701"/>
                  </a:lnTo>
                  <a:lnTo>
                    <a:pt x="6466" y="16529"/>
                  </a:lnTo>
                  <a:lnTo>
                    <a:pt x="6295" y="17172"/>
                  </a:lnTo>
                  <a:lnTo>
                    <a:pt x="6937" y="17343"/>
                  </a:lnTo>
                  <a:lnTo>
                    <a:pt x="6466" y="17814"/>
                  </a:lnTo>
                  <a:lnTo>
                    <a:pt x="6937" y="18285"/>
                  </a:lnTo>
                  <a:lnTo>
                    <a:pt x="6295" y="18456"/>
                  </a:lnTo>
                  <a:lnTo>
                    <a:pt x="6466" y="19099"/>
                  </a:lnTo>
                  <a:lnTo>
                    <a:pt x="5824" y="18927"/>
                  </a:lnTo>
                  <a:lnTo>
                    <a:pt x="5653" y="19570"/>
                  </a:lnTo>
                  <a:lnTo>
                    <a:pt x="5182" y="19099"/>
                  </a:lnTo>
                  <a:lnTo>
                    <a:pt x="4711" y="19570"/>
                  </a:lnTo>
                  <a:lnTo>
                    <a:pt x="4539" y="18927"/>
                  </a:lnTo>
                  <a:lnTo>
                    <a:pt x="3897" y="19099"/>
                  </a:lnTo>
                  <a:lnTo>
                    <a:pt x="4068" y="18456"/>
                  </a:lnTo>
                  <a:lnTo>
                    <a:pt x="3426" y="18285"/>
                  </a:lnTo>
                  <a:lnTo>
                    <a:pt x="3897" y="17814"/>
                  </a:lnTo>
                  <a:lnTo>
                    <a:pt x="3426" y="17343"/>
                  </a:lnTo>
                  <a:lnTo>
                    <a:pt x="4068" y="17172"/>
                  </a:lnTo>
                  <a:lnTo>
                    <a:pt x="3897" y="16529"/>
                  </a:lnTo>
                  <a:lnTo>
                    <a:pt x="4539" y="16701"/>
                  </a:lnTo>
                  <a:lnTo>
                    <a:pt x="4711" y="16058"/>
                  </a:lnTo>
                  <a:close/>
                  <a:moveTo>
                    <a:pt x="8350" y="12579"/>
                  </a:moveTo>
                  <a:lnTo>
                    <a:pt x="8885" y="12579"/>
                  </a:lnTo>
                  <a:lnTo>
                    <a:pt x="8511" y="12954"/>
                  </a:lnTo>
                  <a:lnTo>
                    <a:pt x="8736" y="14024"/>
                  </a:lnTo>
                  <a:lnTo>
                    <a:pt x="8404" y="14024"/>
                  </a:lnTo>
                  <a:lnTo>
                    <a:pt x="7901" y="13511"/>
                  </a:lnTo>
                  <a:lnTo>
                    <a:pt x="7355" y="14046"/>
                  </a:lnTo>
                  <a:lnTo>
                    <a:pt x="7558" y="13307"/>
                  </a:lnTo>
                  <a:lnTo>
                    <a:pt x="6852" y="13125"/>
                  </a:lnTo>
                  <a:lnTo>
                    <a:pt x="6691" y="12847"/>
                  </a:lnTo>
                  <a:lnTo>
                    <a:pt x="7601" y="12547"/>
                  </a:lnTo>
                  <a:lnTo>
                    <a:pt x="7815" y="11766"/>
                  </a:lnTo>
                  <a:close/>
                  <a:moveTo>
                    <a:pt x="8960" y="8961"/>
                  </a:moveTo>
                  <a:lnTo>
                    <a:pt x="9967" y="8747"/>
                  </a:lnTo>
                  <a:lnTo>
                    <a:pt x="10416" y="9186"/>
                  </a:lnTo>
                  <a:lnTo>
                    <a:pt x="10416" y="10417"/>
                  </a:lnTo>
                  <a:lnTo>
                    <a:pt x="9185" y="10417"/>
                  </a:lnTo>
                  <a:lnTo>
                    <a:pt x="8746" y="9967"/>
                  </a:lnTo>
                  <a:close/>
                  <a:moveTo>
                    <a:pt x="8596" y="7291"/>
                  </a:moveTo>
                  <a:lnTo>
                    <a:pt x="8982" y="7751"/>
                  </a:lnTo>
                  <a:lnTo>
                    <a:pt x="8768" y="8768"/>
                  </a:lnTo>
                  <a:lnTo>
                    <a:pt x="7751" y="8982"/>
                  </a:lnTo>
                  <a:lnTo>
                    <a:pt x="7290" y="8597"/>
                  </a:lnTo>
                  <a:lnTo>
                    <a:pt x="7012" y="7013"/>
                  </a:lnTo>
                  <a:close/>
                  <a:moveTo>
                    <a:pt x="7472" y="5931"/>
                  </a:moveTo>
                  <a:lnTo>
                    <a:pt x="8382" y="7023"/>
                  </a:lnTo>
                  <a:lnTo>
                    <a:pt x="6980" y="6788"/>
                  </a:lnTo>
                  <a:lnTo>
                    <a:pt x="6862" y="6156"/>
                  </a:lnTo>
                  <a:close/>
                  <a:moveTo>
                    <a:pt x="7034" y="8383"/>
                  </a:moveTo>
                  <a:lnTo>
                    <a:pt x="5931" y="7462"/>
                  </a:lnTo>
                  <a:lnTo>
                    <a:pt x="6156" y="6863"/>
                  </a:lnTo>
                  <a:lnTo>
                    <a:pt x="6787" y="6970"/>
                  </a:lnTo>
                  <a:close/>
                  <a:moveTo>
                    <a:pt x="6841" y="5182"/>
                  </a:moveTo>
                  <a:lnTo>
                    <a:pt x="7323" y="5749"/>
                  </a:lnTo>
                  <a:lnTo>
                    <a:pt x="6616" y="6006"/>
                  </a:lnTo>
                  <a:lnTo>
                    <a:pt x="6744" y="6745"/>
                  </a:lnTo>
                  <a:lnTo>
                    <a:pt x="6017" y="6617"/>
                  </a:lnTo>
                  <a:lnTo>
                    <a:pt x="5760" y="7312"/>
                  </a:lnTo>
                  <a:lnTo>
                    <a:pt x="5182" y="6841"/>
                  </a:lnTo>
                  <a:lnTo>
                    <a:pt x="4614" y="7312"/>
                  </a:lnTo>
                  <a:lnTo>
                    <a:pt x="4347" y="6617"/>
                  </a:lnTo>
                  <a:lnTo>
                    <a:pt x="3619" y="6745"/>
                  </a:lnTo>
                  <a:lnTo>
                    <a:pt x="3747" y="6006"/>
                  </a:lnTo>
                  <a:lnTo>
                    <a:pt x="3041" y="5749"/>
                  </a:lnTo>
                  <a:lnTo>
                    <a:pt x="3522" y="5182"/>
                  </a:lnTo>
                  <a:lnTo>
                    <a:pt x="3041" y="4604"/>
                  </a:lnTo>
                  <a:lnTo>
                    <a:pt x="3747" y="4347"/>
                  </a:lnTo>
                  <a:lnTo>
                    <a:pt x="3619" y="3619"/>
                  </a:lnTo>
                  <a:lnTo>
                    <a:pt x="4347" y="3737"/>
                  </a:lnTo>
                  <a:lnTo>
                    <a:pt x="4614" y="3041"/>
                  </a:lnTo>
                  <a:lnTo>
                    <a:pt x="5182" y="3523"/>
                  </a:lnTo>
                  <a:lnTo>
                    <a:pt x="5760" y="3041"/>
                  </a:lnTo>
                  <a:lnTo>
                    <a:pt x="6017" y="3737"/>
                  </a:lnTo>
                  <a:lnTo>
                    <a:pt x="6744" y="3619"/>
                  </a:lnTo>
                  <a:lnTo>
                    <a:pt x="6616" y="4347"/>
                  </a:lnTo>
                  <a:lnTo>
                    <a:pt x="7323" y="4604"/>
                  </a:lnTo>
                  <a:close/>
                  <a:moveTo>
                    <a:pt x="10630" y="8469"/>
                  </a:moveTo>
                  <a:lnTo>
                    <a:pt x="11498" y="7901"/>
                  </a:lnTo>
                  <a:lnTo>
                    <a:pt x="12365" y="8469"/>
                  </a:lnTo>
                  <a:lnTo>
                    <a:pt x="12365" y="9100"/>
                  </a:lnTo>
                  <a:lnTo>
                    <a:pt x="11498" y="9967"/>
                  </a:lnTo>
                  <a:lnTo>
                    <a:pt x="10630" y="9100"/>
                  </a:lnTo>
                  <a:close/>
                  <a:moveTo>
                    <a:pt x="13125" y="6852"/>
                  </a:moveTo>
                  <a:lnTo>
                    <a:pt x="13317" y="7548"/>
                  </a:lnTo>
                  <a:lnTo>
                    <a:pt x="14045" y="7355"/>
                  </a:lnTo>
                  <a:lnTo>
                    <a:pt x="13510" y="7890"/>
                  </a:lnTo>
                  <a:lnTo>
                    <a:pt x="14024" y="8404"/>
                  </a:lnTo>
                  <a:lnTo>
                    <a:pt x="14024" y="8725"/>
                  </a:lnTo>
                  <a:lnTo>
                    <a:pt x="12953" y="8501"/>
                  </a:lnTo>
                  <a:lnTo>
                    <a:pt x="12579" y="8875"/>
                  </a:lnTo>
                  <a:lnTo>
                    <a:pt x="12579" y="8351"/>
                  </a:lnTo>
                  <a:lnTo>
                    <a:pt x="11765" y="7816"/>
                  </a:lnTo>
                  <a:lnTo>
                    <a:pt x="12547" y="7601"/>
                  </a:lnTo>
                  <a:lnTo>
                    <a:pt x="12846" y="6692"/>
                  </a:lnTo>
                  <a:close/>
                  <a:moveTo>
                    <a:pt x="16433" y="5974"/>
                  </a:moveTo>
                  <a:lnTo>
                    <a:pt x="16293" y="6531"/>
                  </a:lnTo>
                  <a:lnTo>
                    <a:pt x="14784" y="6938"/>
                  </a:lnTo>
                  <a:lnTo>
                    <a:pt x="15887" y="5824"/>
                  </a:lnTo>
                  <a:close/>
                  <a:moveTo>
                    <a:pt x="19098" y="5182"/>
                  </a:moveTo>
                  <a:lnTo>
                    <a:pt x="19569" y="5653"/>
                  </a:lnTo>
                  <a:lnTo>
                    <a:pt x="18927" y="5824"/>
                  </a:lnTo>
                  <a:lnTo>
                    <a:pt x="19098" y="6467"/>
                  </a:lnTo>
                  <a:lnTo>
                    <a:pt x="18456" y="6295"/>
                  </a:lnTo>
                  <a:lnTo>
                    <a:pt x="18285" y="6938"/>
                  </a:lnTo>
                  <a:lnTo>
                    <a:pt x="17813" y="6467"/>
                  </a:lnTo>
                  <a:lnTo>
                    <a:pt x="17342" y="6938"/>
                  </a:lnTo>
                  <a:lnTo>
                    <a:pt x="17171" y="6295"/>
                  </a:lnTo>
                  <a:lnTo>
                    <a:pt x="16529" y="6467"/>
                  </a:lnTo>
                  <a:lnTo>
                    <a:pt x="16700" y="5824"/>
                  </a:lnTo>
                  <a:lnTo>
                    <a:pt x="16058" y="5653"/>
                  </a:lnTo>
                  <a:lnTo>
                    <a:pt x="16529" y="5182"/>
                  </a:lnTo>
                  <a:lnTo>
                    <a:pt x="16058" y="4711"/>
                  </a:lnTo>
                  <a:lnTo>
                    <a:pt x="16700" y="4540"/>
                  </a:lnTo>
                  <a:lnTo>
                    <a:pt x="16529" y="3898"/>
                  </a:lnTo>
                  <a:lnTo>
                    <a:pt x="17171" y="4069"/>
                  </a:lnTo>
                  <a:lnTo>
                    <a:pt x="17342" y="3426"/>
                  </a:lnTo>
                  <a:lnTo>
                    <a:pt x="17813" y="3898"/>
                  </a:lnTo>
                  <a:lnTo>
                    <a:pt x="18285" y="3426"/>
                  </a:lnTo>
                  <a:lnTo>
                    <a:pt x="18456" y="4069"/>
                  </a:lnTo>
                  <a:lnTo>
                    <a:pt x="19098" y="3898"/>
                  </a:lnTo>
                  <a:lnTo>
                    <a:pt x="18927" y="4540"/>
                  </a:lnTo>
                  <a:lnTo>
                    <a:pt x="19569" y="4711"/>
                  </a:lnTo>
                  <a:close/>
                  <a:moveTo>
                    <a:pt x="22781" y="6692"/>
                  </a:moveTo>
                  <a:lnTo>
                    <a:pt x="23080" y="7601"/>
                  </a:lnTo>
                  <a:lnTo>
                    <a:pt x="23873" y="7816"/>
                  </a:lnTo>
                  <a:lnTo>
                    <a:pt x="23048" y="8351"/>
                  </a:lnTo>
                  <a:lnTo>
                    <a:pt x="23048" y="8875"/>
                  </a:lnTo>
                  <a:lnTo>
                    <a:pt x="22674" y="8501"/>
                  </a:lnTo>
                  <a:lnTo>
                    <a:pt x="21603" y="8725"/>
                  </a:lnTo>
                  <a:lnTo>
                    <a:pt x="21603" y="8404"/>
                  </a:lnTo>
                  <a:lnTo>
                    <a:pt x="22117" y="7890"/>
                  </a:lnTo>
                  <a:lnTo>
                    <a:pt x="21582" y="7355"/>
                  </a:lnTo>
                  <a:lnTo>
                    <a:pt x="22320" y="7548"/>
                  </a:lnTo>
                  <a:lnTo>
                    <a:pt x="22502" y="6852"/>
                  </a:lnTo>
                  <a:lnTo>
                    <a:pt x="22781" y="6692"/>
                  </a:lnTo>
                  <a:close/>
                  <a:moveTo>
                    <a:pt x="32105" y="5182"/>
                  </a:moveTo>
                  <a:lnTo>
                    <a:pt x="32586" y="5749"/>
                  </a:lnTo>
                  <a:lnTo>
                    <a:pt x="31891" y="6006"/>
                  </a:lnTo>
                  <a:lnTo>
                    <a:pt x="32008" y="6745"/>
                  </a:lnTo>
                  <a:lnTo>
                    <a:pt x="31280" y="6617"/>
                  </a:lnTo>
                  <a:lnTo>
                    <a:pt x="31024" y="7312"/>
                  </a:lnTo>
                  <a:lnTo>
                    <a:pt x="30445" y="6841"/>
                  </a:lnTo>
                  <a:lnTo>
                    <a:pt x="29878" y="7312"/>
                  </a:lnTo>
                  <a:lnTo>
                    <a:pt x="29621" y="6617"/>
                  </a:lnTo>
                  <a:lnTo>
                    <a:pt x="28883" y="6745"/>
                  </a:lnTo>
                  <a:lnTo>
                    <a:pt x="29011" y="6006"/>
                  </a:lnTo>
                  <a:lnTo>
                    <a:pt x="28315" y="5749"/>
                  </a:lnTo>
                  <a:lnTo>
                    <a:pt x="28786" y="5182"/>
                  </a:lnTo>
                  <a:lnTo>
                    <a:pt x="28304" y="4604"/>
                  </a:lnTo>
                  <a:lnTo>
                    <a:pt x="29011" y="4347"/>
                  </a:lnTo>
                  <a:lnTo>
                    <a:pt x="28883" y="3619"/>
                  </a:lnTo>
                  <a:lnTo>
                    <a:pt x="29621" y="3737"/>
                  </a:lnTo>
                  <a:lnTo>
                    <a:pt x="29878" y="3041"/>
                  </a:lnTo>
                  <a:lnTo>
                    <a:pt x="30445" y="3523"/>
                  </a:lnTo>
                  <a:lnTo>
                    <a:pt x="31024" y="3041"/>
                  </a:lnTo>
                  <a:lnTo>
                    <a:pt x="31280" y="3737"/>
                  </a:lnTo>
                  <a:lnTo>
                    <a:pt x="32008" y="3619"/>
                  </a:lnTo>
                  <a:lnTo>
                    <a:pt x="31891" y="4347"/>
                  </a:lnTo>
                  <a:lnTo>
                    <a:pt x="32586" y="4604"/>
                  </a:lnTo>
                  <a:close/>
                  <a:moveTo>
                    <a:pt x="35894" y="8469"/>
                  </a:moveTo>
                  <a:lnTo>
                    <a:pt x="36761" y="7901"/>
                  </a:lnTo>
                  <a:lnTo>
                    <a:pt x="37629" y="8469"/>
                  </a:lnTo>
                  <a:lnTo>
                    <a:pt x="37629" y="9100"/>
                  </a:lnTo>
                  <a:lnTo>
                    <a:pt x="36761" y="9967"/>
                  </a:lnTo>
                  <a:lnTo>
                    <a:pt x="35894" y="9100"/>
                  </a:lnTo>
                  <a:close/>
                  <a:moveTo>
                    <a:pt x="38389" y="6852"/>
                  </a:moveTo>
                  <a:lnTo>
                    <a:pt x="38581" y="7548"/>
                  </a:lnTo>
                  <a:lnTo>
                    <a:pt x="39309" y="7355"/>
                  </a:lnTo>
                  <a:lnTo>
                    <a:pt x="38774" y="7890"/>
                  </a:lnTo>
                  <a:lnTo>
                    <a:pt x="39288" y="8404"/>
                  </a:lnTo>
                  <a:lnTo>
                    <a:pt x="39288" y="8725"/>
                  </a:lnTo>
                  <a:lnTo>
                    <a:pt x="38217" y="8501"/>
                  </a:lnTo>
                  <a:lnTo>
                    <a:pt x="37853" y="8875"/>
                  </a:lnTo>
                  <a:lnTo>
                    <a:pt x="37853" y="8351"/>
                  </a:lnTo>
                  <a:lnTo>
                    <a:pt x="37029" y="7816"/>
                  </a:lnTo>
                  <a:lnTo>
                    <a:pt x="37811" y="7601"/>
                  </a:lnTo>
                  <a:lnTo>
                    <a:pt x="38110" y="6692"/>
                  </a:lnTo>
                  <a:close/>
                  <a:moveTo>
                    <a:pt x="41696" y="5974"/>
                  </a:moveTo>
                  <a:lnTo>
                    <a:pt x="41557" y="6531"/>
                  </a:lnTo>
                  <a:lnTo>
                    <a:pt x="40048" y="6938"/>
                  </a:lnTo>
                  <a:lnTo>
                    <a:pt x="41151" y="5824"/>
                  </a:lnTo>
                  <a:close/>
                  <a:moveTo>
                    <a:pt x="44362" y="5182"/>
                  </a:moveTo>
                  <a:lnTo>
                    <a:pt x="44833" y="5653"/>
                  </a:lnTo>
                  <a:lnTo>
                    <a:pt x="44191" y="5824"/>
                  </a:lnTo>
                  <a:lnTo>
                    <a:pt x="44362" y="6467"/>
                  </a:lnTo>
                  <a:lnTo>
                    <a:pt x="43720" y="6295"/>
                  </a:lnTo>
                  <a:lnTo>
                    <a:pt x="43548" y="6938"/>
                  </a:lnTo>
                  <a:lnTo>
                    <a:pt x="43077" y="6467"/>
                  </a:lnTo>
                  <a:lnTo>
                    <a:pt x="42606" y="6938"/>
                  </a:lnTo>
                  <a:lnTo>
                    <a:pt x="42435" y="6295"/>
                  </a:lnTo>
                  <a:lnTo>
                    <a:pt x="41793" y="6467"/>
                  </a:lnTo>
                  <a:lnTo>
                    <a:pt x="41975" y="5824"/>
                  </a:lnTo>
                  <a:lnTo>
                    <a:pt x="41332" y="5653"/>
                  </a:lnTo>
                  <a:lnTo>
                    <a:pt x="41793" y="5182"/>
                  </a:lnTo>
                  <a:lnTo>
                    <a:pt x="41332" y="4711"/>
                  </a:lnTo>
                  <a:lnTo>
                    <a:pt x="41975" y="4540"/>
                  </a:lnTo>
                  <a:lnTo>
                    <a:pt x="41793" y="3898"/>
                  </a:lnTo>
                  <a:lnTo>
                    <a:pt x="42435" y="4069"/>
                  </a:lnTo>
                  <a:lnTo>
                    <a:pt x="42606" y="3426"/>
                  </a:lnTo>
                  <a:lnTo>
                    <a:pt x="43077" y="3898"/>
                  </a:lnTo>
                  <a:lnTo>
                    <a:pt x="43548" y="3426"/>
                  </a:lnTo>
                  <a:lnTo>
                    <a:pt x="43720" y="4069"/>
                  </a:lnTo>
                  <a:lnTo>
                    <a:pt x="44362" y="3898"/>
                  </a:lnTo>
                  <a:lnTo>
                    <a:pt x="44191" y="4540"/>
                  </a:lnTo>
                  <a:lnTo>
                    <a:pt x="44833" y="4711"/>
                  </a:lnTo>
                  <a:close/>
                  <a:moveTo>
                    <a:pt x="48045" y="6692"/>
                  </a:moveTo>
                  <a:lnTo>
                    <a:pt x="48344" y="7601"/>
                  </a:lnTo>
                  <a:lnTo>
                    <a:pt x="49136" y="7816"/>
                  </a:lnTo>
                  <a:lnTo>
                    <a:pt x="48312" y="8351"/>
                  </a:lnTo>
                  <a:lnTo>
                    <a:pt x="48312" y="8875"/>
                  </a:lnTo>
                  <a:lnTo>
                    <a:pt x="47938" y="8501"/>
                  </a:lnTo>
                  <a:lnTo>
                    <a:pt x="46878" y="8725"/>
                  </a:lnTo>
                  <a:lnTo>
                    <a:pt x="46878" y="8404"/>
                  </a:lnTo>
                  <a:lnTo>
                    <a:pt x="47392" y="7890"/>
                  </a:lnTo>
                  <a:lnTo>
                    <a:pt x="46846" y="7355"/>
                  </a:lnTo>
                  <a:lnTo>
                    <a:pt x="47584" y="7548"/>
                  </a:lnTo>
                  <a:lnTo>
                    <a:pt x="47766" y="6852"/>
                  </a:lnTo>
                  <a:lnTo>
                    <a:pt x="48045" y="6692"/>
                  </a:lnTo>
                  <a:close/>
                  <a:moveTo>
                    <a:pt x="50261" y="9100"/>
                  </a:moveTo>
                  <a:lnTo>
                    <a:pt x="49393" y="9967"/>
                  </a:lnTo>
                  <a:lnTo>
                    <a:pt x="48526" y="9100"/>
                  </a:lnTo>
                  <a:lnTo>
                    <a:pt x="48526" y="8469"/>
                  </a:lnTo>
                  <a:lnTo>
                    <a:pt x="49393" y="7901"/>
                  </a:lnTo>
                  <a:lnTo>
                    <a:pt x="50261" y="8469"/>
                  </a:lnTo>
                  <a:close/>
                  <a:moveTo>
                    <a:pt x="57155" y="6006"/>
                  </a:moveTo>
                  <a:lnTo>
                    <a:pt x="57283" y="6745"/>
                  </a:lnTo>
                  <a:lnTo>
                    <a:pt x="56544" y="6617"/>
                  </a:lnTo>
                  <a:lnTo>
                    <a:pt x="56287" y="7312"/>
                  </a:lnTo>
                  <a:lnTo>
                    <a:pt x="55709" y="6841"/>
                  </a:lnTo>
                  <a:lnTo>
                    <a:pt x="55142" y="7312"/>
                  </a:lnTo>
                  <a:lnTo>
                    <a:pt x="54885" y="6617"/>
                  </a:lnTo>
                  <a:lnTo>
                    <a:pt x="54146" y="6745"/>
                  </a:lnTo>
                  <a:lnTo>
                    <a:pt x="54275" y="6006"/>
                  </a:lnTo>
                  <a:lnTo>
                    <a:pt x="53579" y="5749"/>
                  </a:lnTo>
                  <a:lnTo>
                    <a:pt x="54050" y="5182"/>
                  </a:lnTo>
                  <a:lnTo>
                    <a:pt x="53579" y="4604"/>
                  </a:lnTo>
                  <a:lnTo>
                    <a:pt x="54275" y="4347"/>
                  </a:lnTo>
                  <a:lnTo>
                    <a:pt x="54146" y="3619"/>
                  </a:lnTo>
                  <a:lnTo>
                    <a:pt x="54885" y="3737"/>
                  </a:lnTo>
                  <a:lnTo>
                    <a:pt x="55142" y="3041"/>
                  </a:lnTo>
                  <a:lnTo>
                    <a:pt x="55709" y="3523"/>
                  </a:lnTo>
                  <a:lnTo>
                    <a:pt x="56287" y="3041"/>
                  </a:lnTo>
                  <a:lnTo>
                    <a:pt x="56544" y="3737"/>
                  </a:lnTo>
                  <a:lnTo>
                    <a:pt x="57283" y="3619"/>
                  </a:lnTo>
                  <a:lnTo>
                    <a:pt x="57155" y="4347"/>
                  </a:lnTo>
                  <a:lnTo>
                    <a:pt x="57850" y="4604"/>
                  </a:lnTo>
                  <a:lnTo>
                    <a:pt x="57379" y="5182"/>
                  </a:lnTo>
                  <a:lnTo>
                    <a:pt x="57850" y="5749"/>
                  </a:lnTo>
                  <a:close/>
                  <a:moveTo>
                    <a:pt x="55870" y="12879"/>
                  </a:moveTo>
                  <a:lnTo>
                    <a:pt x="55709" y="13457"/>
                  </a:lnTo>
                  <a:lnTo>
                    <a:pt x="55560" y="12879"/>
                  </a:lnTo>
                  <a:lnTo>
                    <a:pt x="55709" y="12622"/>
                  </a:lnTo>
                  <a:close/>
                  <a:moveTo>
                    <a:pt x="55838" y="12419"/>
                  </a:moveTo>
                  <a:lnTo>
                    <a:pt x="56437" y="11445"/>
                  </a:lnTo>
                  <a:lnTo>
                    <a:pt x="56930" y="12729"/>
                  </a:lnTo>
                  <a:lnTo>
                    <a:pt x="56609" y="12911"/>
                  </a:lnTo>
                  <a:lnTo>
                    <a:pt x="56063" y="12772"/>
                  </a:lnTo>
                  <a:close/>
                  <a:moveTo>
                    <a:pt x="55709" y="23006"/>
                  </a:moveTo>
                  <a:lnTo>
                    <a:pt x="55560" y="22749"/>
                  </a:lnTo>
                  <a:lnTo>
                    <a:pt x="55709" y="22160"/>
                  </a:lnTo>
                  <a:lnTo>
                    <a:pt x="55870" y="22749"/>
                  </a:lnTo>
                  <a:close/>
                  <a:moveTo>
                    <a:pt x="56609" y="22706"/>
                  </a:moveTo>
                  <a:lnTo>
                    <a:pt x="56930" y="22888"/>
                  </a:lnTo>
                  <a:lnTo>
                    <a:pt x="56437" y="24183"/>
                  </a:lnTo>
                  <a:lnTo>
                    <a:pt x="55838" y="23209"/>
                  </a:lnTo>
                  <a:lnTo>
                    <a:pt x="56063" y="22856"/>
                  </a:lnTo>
                  <a:close/>
                  <a:moveTo>
                    <a:pt x="57658" y="30446"/>
                  </a:moveTo>
                  <a:lnTo>
                    <a:pt x="58064" y="29953"/>
                  </a:lnTo>
                  <a:lnTo>
                    <a:pt x="59413" y="30446"/>
                  </a:lnTo>
                  <a:lnTo>
                    <a:pt x="58064" y="30938"/>
                  </a:lnTo>
                  <a:close/>
                  <a:moveTo>
                    <a:pt x="47434" y="30446"/>
                  </a:moveTo>
                  <a:lnTo>
                    <a:pt x="48012" y="30285"/>
                  </a:lnTo>
                  <a:lnTo>
                    <a:pt x="48269" y="30446"/>
                  </a:lnTo>
                  <a:lnTo>
                    <a:pt x="48012" y="30606"/>
                  </a:lnTo>
                  <a:close/>
                  <a:moveTo>
                    <a:pt x="48483" y="30574"/>
                  </a:moveTo>
                  <a:lnTo>
                    <a:pt x="49458" y="31174"/>
                  </a:lnTo>
                  <a:lnTo>
                    <a:pt x="48162" y="31656"/>
                  </a:lnTo>
                  <a:lnTo>
                    <a:pt x="47980" y="31345"/>
                  </a:lnTo>
                  <a:lnTo>
                    <a:pt x="48130" y="30788"/>
                  </a:lnTo>
                  <a:close/>
                  <a:moveTo>
                    <a:pt x="41696" y="31238"/>
                  </a:moveTo>
                  <a:lnTo>
                    <a:pt x="41557" y="31795"/>
                  </a:lnTo>
                  <a:lnTo>
                    <a:pt x="40048" y="32202"/>
                  </a:lnTo>
                  <a:lnTo>
                    <a:pt x="41151" y="31099"/>
                  </a:lnTo>
                  <a:close/>
                  <a:moveTo>
                    <a:pt x="37896" y="30446"/>
                  </a:moveTo>
                  <a:lnTo>
                    <a:pt x="38142" y="30285"/>
                  </a:lnTo>
                  <a:lnTo>
                    <a:pt x="38731" y="30446"/>
                  </a:lnTo>
                  <a:lnTo>
                    <a:pt x="38142" y="30606"/>
                  </a:lnTo>
                  <a:close/>
                  <a:moveTo>
                    <a:pt x="38003" y="31656"/>
                  </a:moveTo>
                  <a:lnTo>
                    <a:pt x="36708" y="31174"/>
                  </a:lnTo>
                  <a:lnTo>
                    <a:pt x="37682" y="30574"/>
                  </a:lnTo>
                  <a:lnTo>
                    <a:pt x="38035" y="30788"/>
                  </a:lnTo>
                  <a:lnTo>
                    <a:pt x="38185" y="31345"/>
                  </a:lnTo>
                  <a:close/>
                  <a:moveTo>
                    <a:pt x="30445" y="32394"/>
                  </a:moveTo>
                  <a:lnTo>
                    <a:pt x="30938" y="32801"/>
                  </a:lnTo>
                  <a:lnTo>
                    <a:pt x="30445" y="34139"/>
                  </a:lnTo>
                  <a:lnTo>
                    <a:pt x="29953" y="32801"/>
                  </a:lnTo>
                  <a:close/>
                  <a:moveTo>
                    <a:pt x="22749" y="30606"/>
                  </a:moveTo>
                  <a:lnTo>
                    <a:pt x="22170" y="30446"/>
                  </a:lnTo>
                  <a:lnTo>
                    <a:pt x="22749" y="30285"/>
                  </a:lnTo>
                  <a:lnTo>
                    <a:pt x="23005" y="30446"/>
                  </a:lnTo>
                  <a:close/>
                  <a:moveTo>
                    <a:pt x="22716" y="31345"/>
                  </a:moveTo>
                  <a:lnTo>
                    <a:pt x="22866" y="30788"/>
                  </a:lnTo>
                  <a:lnTo>
                    <a:pt x="23220" y="30574"/>
                  </a:lnTo>
                  <a:lnTo>
                    <a:pt x="24183" y="31174"/>
                  </a:lnTo>
                  <a:lnTo>
                    <a:pt x="22898" y="31656"/>
                  </a:lnTo>
                  <a:close/>
                  <a:moveTo>
                    <a:pt x="16433" y="31238"/>
                  </a:moveTo>
                  <a:lnTo>
                    <a:pt x="16293" y="31795"/>
                  </a:lnTo>
                  <a:lnTo>
                    <a:pt x="14784" y="32202"/>
                  </a:lnTo>
                  <a:lnTo>
                    <a:pt x="15887" y="31099"/>
                  </a:lnTo>
                  <a:close/>
                  <a:moveTo>
                    <a:pt x="12622" y="30446"/>
                  </a:moveTo>
                  <a:lnTo>
                    <a:pt x="12878" y="30285"/>
                  </a:lnTo>
                  <a:lnTo>
                    <a:pt x="13467" y="30446"/>
                  </a:lnTo>
                  <a:lnTo>
                    <a:pt x="12878" y="30606"/>
                  </a:lnTo>
                  <a:close/>
                  <a:moveTo>
                    <a:pt x="12739" y="31656"/>
                  </a:moveTo>
                  <a:lnTo>
                    <a:pt x="11444" y="31174"/>
                  </a:lnTo>
                  <a:lnTo>
                    <a:pt x="12418" y="30574"/>
                  </a:lnTo>
                  <a:lnTo>
                    <a:pt x="12771" y="30788"/>
                  </a:lnTo>
                  <a:lnTo>
                    <a:pt x="12921" y="31345"/>
                  </a:lnTo>
                  <a:close/>
                  <a:moveTo>
                    <a:pt x="5182" y="32394"/>
                  </a:moveTo>
                  <a:lnTo>
                    <a:pt x="5674" y="32801"/>
                  </a:lnTo>
                  <a:lnTo>
                    <a:pt x="5182" y="34139"/>
                  </a:lnTo>
                  <a:lnTo>
                    <a:pt x="4689" y="32801"/>
                  </a:lnTo>
                  <a:close/>
                  <a:moveTo>
                    <a:pt x="3233" y="30446"/>
                  </a:moveTo>
                  <a:lnTo>
                    <a:pt x="2826" y="30938"/>
                  </a:lnTo>
                  <a:lnTo>
                    <a:pt x="1488" y="30446"/>
                  </a:lnTo>
                  <a:lnTo>
                    <a:pt x="2826" y="29953"/>
                  </a:lnTo>
                  <a:close/>
                  <a:moveTo>
                    <a:pt x="6177" y="25650"/>
                  </a:moveTo>
                  <a:lnTo>
                    <a:pt x="6498" y="25543"/>
                  </a:lnTo>
                  <a:lnTo>
                    <a:pt x="7194" y="26314"/>
                  </a:lnTo>
                  <a:lnTo>
                    <a:pt x="7087" y="26913"/>
                  </a:lnTo>
                  <a:lnTo>
                    <a:pt x="5856" y="27941"/>
                  </a:lnTo>
                  <a:lnTo>
                    <a:pt x="5299" y="26432"/>
                  </a:lnTo>
                  <a:lnTo>
                    <a:pt x="5503" y="25864"/>
                  </a:lnTo>
                  <a:close/>
                  <a:moveTo>
                    <a:pt x="5021" y="22749"/>
                  </a:moveTo>
                  <a:lnTo>
                    <a:pt x="5182" y="22160"/>
                  </a:lnTo>
                  <a:lnTo>
                    <a:pt x="5342" y="22749"/>
                  </a:lnTo>
                  <a:lnTo>
                    <a:pt x="5182" y="23006"/>
                  </a:lnTo>
                  <a:close/>
                  <a:moveTo>
                    <a:pt x="5053" y="23209"/>
                  </a:moveTo>
                  <a:lnTo>
                    <a:pt x="4454" y="24183"/>
                  </a:lnTo>
                  <a:lnTo>
                    <a:pt x="3972" y="22888"/>
                  </a:lnTo>
                  <a:lnTo>
                    <a:pt x="4282" y="22706"/>
                  </a:lnTo>
                  <a:lnTo>
                    <a:pt x="4839" y="22856"/>
                  </a:lnTo>
                  <a:close/>
                  <a:moveTo>
                    <a:pt x="4389" y="19195"/>
                  </a:moveTo>
                  <a:lnTo>
                    <a:pt x="4539" y="19741"/>
                  </a:lnTo>
                  <a:lnTo>
                    <a:pt x="3426" y="20844"/>
                  </a:lnTo>
                  <a:lnTo>
                    <a:pt x="3833" y="19345"/>
                  </a:lnTo>
                  <a:close/>
                  <a:moveTo>
                    <a:pt x="5182" y="12622"/>
                  </a:moveTo>
                  <a:lnTo>
                    <a:pt x="5342" y="12879"/>
                  </a:lnTo>
                  <a:lnTo>
                    <a:pt x="5182" y="13468"/>
                  </a:lnTo>
                  <a:lnTo>
                    <a:pt x="5021" y="12879"/>
                  </a:lnTo>
                  <a:close/>
                  <a:moveTo>
                    <a:pt x="4282" y="12911"/>
                  </a:moveTo>
                  <a:lnTo>
                    <a:pt x="3972" y="12729"/>
                  </a:lnTo>
                  <a:lnTo>
                    <a:pt x="4454" y="11445"/>
                  </a:lnTo>
                  <a:lnTo>
                    <a:pt x="5053" y="12419"/>
                  </a:lnTo>
                  <a:lnTo>
                    <a:pt x="4839" y="12772"/>
                  </a:lnTo>
                  <a:close/>
                  <a:moveTo>
                    <a:pt x="3233" y="5182"/>
                  </a:moveTo>
                  <a:lnTo>
                    <a:pt x="2826" y="5675"/>
                  </a:lnTo>
                  <a:lnTo>
                    <a:pt x="1488" y="5182"/>
                  </a:lnTo>
                  <a:lnTo>
                    <a:pt x="2826" y="4690"/>
                  </a:lnTo>
                  <a:close/>
                  <a:moveTo>
                    <a:pt x="13467" y="5182"/>
                  </a:moveTo>
                  <a:lnTo>
                    <a:pt x="12878" y="5332"/>
                  </a:lnTo>
                  <a:lnTo>
                    <a:pt x="12622" y="5182"/>
                  </a:lnTo>
                  <a:lnTo>
                    <a:pt x="12878" y="5022"/>
                  </a:lnTo>
                  <a:close/>
                  <a:moveTo>
                    <a:pt x="12418" y="5054"/>
                  </a:moveTo>
                  <a:lnTo>
                    <a:pt x="11444" y="4454"/>
                  </a:lnTo>
                  <a:lnTo>
                    <a:pt x="12739" y="3972"/>
                  </a:lnTo>
                  <a:lnTo>
                    <a:pt x="12921" y="4283"/>
                  </a:lnTo>
                  <a:lnTo>
                    <a:pt x="12771" y="4840"/>
                  </a:lnTo>
                  <a:close/>
                  <a:moveTo>
                    <a:pt x="19194" y="4379"/>
                  </a:moveTo>
                  <a:lnTo>
                    <a:pt x="19344" y="3833"/>
                  </a:lnTo>
                  <a:lnTo>
                    <a:pt x="20854" y="3426"/>
                  </a:lnTo>
                  <a:lnTo>
                    <a:pt x="19751" y="4529"/>
                  </a:lnTo>
                  <a:close/>
                  <a:moveTo>
                    <a:pt x="23005" y="5182"/>
                  </a:moveTo>
                  <a:lnTo>
                    <a:pt x="22749" y="5332"/>
                  </a:lnTo>
                  <a:lnTo>
                    <a:pt x="22170" y="5182"/>
                  </a:lnTo>
                  <a:lnTo>
                    <a:pt x="22749" y="5022"/>
                  </a:lnTo>
                  <a:close/>
                  <a:moveTo>
                    <a:pt x="22898" y="3972"/>
                  </a:moveTo>
                  <a:lnTo>
                    <a:pt x="24183" y="4454"/>
                  </a:lnTo>
                  <a:lnTo>
                    <a:pt x="23220" y="5054"/>
                  </a:lnTo>
                  <a:lnTo>
                    <a:pt x="22866" y="4840"/>
                  </a:lnTo>
                  <a:lnTo>
                    <a:pt x="22716" y="4283"/>
                  </a:lnTo>
                  <a:close/>
                  <a:moveTo>
                    <a:pt x="28497" y="5182"/>
                  </a:moveTo>
                  <a:lnTo>
                    <a:pt x="28090" y="5675"/>
                  </a:lnTo>
                  <a:lnTo>
                    <a:pt x="26752" y="5182"/>
                  </a:lnTo>
                  <a:lnTo>
                    <a:pt x="28090" y="4690"/>
                  </a:lnTo>
                  <a:close/>
                  <a:moveTo>
                    <a:pt x="38142" y="5022"/>
                  </a:moveTo>
                  <a:lnTo>
                    <a:pt x="38731" y="5182"/>
                  </a:lnTo>
                  <a:lnTo>
                    <a:pt x="38142" y="5332"/>
                  </a:lnTo>
                  <a:lnTo>
                    <a:pt x="37896" y="5182"/>
                  </a:lnTo>
                  <a:close/>
                  <a:moveTo>
                    <a:pt x="38185" y="4283"/>
                  </a:moveTo>
                  <a:lnTo>
                    <a:pt x="38035" y="4840"/>
                  </a:lnTo>
                  <a:lnTo>
                    <a:pt x="37682" y="5054"/>
                  </a:lnTo>
                  <a:lnTo>
                    <a:pt x="36708" y="4454"/>
                  </a:lnTo>
                  <a:lnTo>
                    <a:pt x="38003" y="3972"/>
                  </a:lnTo>
                  <a:close/>
                  <a:moveTo>
                    <a:pt x="43077" y="3587"/>
                  </a:moveTo>
                  <a:lnTo>
                    <a:pt x="42681" y="3180"/>
                  </a:lnTo>
                  <a:lnTo>
                    <a:pt x="43077" y="1671"/>
                  </a:lnTo>
                  <a:lnTo>
                    <a:pt x="43484" y="3180"/>
                  </a:lnTo>
                  <a:close/>
                  <a:moveTo>
                    <a:pt x="44458" y="4379"/>
                  </a:moveTo>
                  <a:lnTo>
                    <a:pt x="44608" y="3833"/>
                  </a:lnTo>
                  <a:lnTo>
                    <a:pt x="46118" y="3426"/>
                  </a:lnTo>
                  <a:lnTo>
                    <a:pt x="45015" y="4529"/>
                  </a:lnTo>
                  <a:close/>
                  <a:moveTo>
                    <a:pt x="48269" y="5182"/>
                  </a:moveTo>
                  <a:lnTo>
                    <a:pt x="48012" y="5332"/>
                  </a:lnTo>
                  <a:lnTo>
                    <a:pt x="47434" y="5182"/>
                  </a:lnTo>
                  <a:lnTo>
                    <a:pt x="48012" y="5022"/>
                  </a:lnTo>
                  <a:close/>
                  <a:moveTo>
                    <a:pt x="48162" y="3972"/>
                  </a:moveTo>
                  <a:lnTo>
                    <a:pt x="49458" y="4454"/>
                  </a:lnTo>
                  <a:lnTo>
                    <a:pt x="48483" y="5054"/>
                  </a:lnTo>
                  <a:lnTo>
                    <a:pt x="48130" y="4840"/>
                  </a:lnTo>
                  <a:lnTo>
                    <a:pt x="47980" y="4283"/>
                  </a:lnTo>
                  <a:close/>
                  <a:moveTo>
                    <a:pt x="54029" y="4208"/>
                  </a:moveTo>
                  <a:lnTo>
                    <a:pt x="53429" y="4433"/>
                  </a:lnTo>
                  <a:lnTo>
                    <a:pt x="52519" y="3330"/>
                  </a:lnTo>
                  <a:lnTo>
                    <a:pt x="53922" y="3576"/>
                  </a:lnTo>
                  <a:close/>
                  <a:moveTo>
                    <a:pt x="57658" y="5182"/>
                  </a:moveTo>
                  <a:lnTo>
                    <a:pt x="58075" y="4690"/>
                  </a:lnTo>
                  <a:lnTo>
                    <a:pt x="59413" y="5182"/>
                  </a:lnTo>
                  <a:lnTo>
                    <a:pt x="58064" y="5675"/>
                  </a:lnTo>
                  <a:close/>
                  <a:moveTo>
                    <a:pt x="57818" y="8597"/>
                  </a:moveTo>
                  <a:lnTo>
                    <a:pt x="57551" y="7013"/>
                  </a:lnTo>
                  <a:lnTo>
                    <a:pt x="59135" y="7291"/>
                  </a:lnTo>
                  <a:lnTo>
                    <a:pt x="59520" y="7751"/>
                  </a:lnTo>
                  <a:lnTo>
                    <a:pt x="59306" y="8768"/>
                  </a:lnTo>
                  <a:lnTo>
                    <a:pt x="58289" y="8982"/>
                  </a:lnTo>
                  <a:close/>
                  <a:moveTo>
                    <a:pt x="60473" y="5332"/>
                  </a:moveTo>
                  <a:lnTo>
                    <a:pt x="60045" y="5182"/>
                  </a:lnTo>
                  <a:lnTo>
                    <a:pt x="60473" y="5022"/>
                  </a:lnTo>
                  <a:lnTo>
                    <a:pt x="60869" y="3801"/>
                  </a:lnTo>
                  <a:lnTo>
                    <a:pt x="59906" y="2934"/>
                  </a:lnTo>
                  <a:lnTo>
                    <a:pt x="59467" y="3020"/>
                  </a:lnTo>
                  <a:lnTo>
                    <a:pt x="59756" y="2666"/>
                  </a:lnTo>
                  <a:lnTo>
                    <a:pt x="59488" y="1403"/>
                  </a:lnTo>
                  <a:lnTo>
                    <a:pt x="58225" y="1136"/>
                  </a:lnTo>
                  <a:lnTo>
                    <a:pt x="57883" y="1435"/>
                  </a:lnTo>
                  <a:lnTo>
                    <a:pt x="57957" y="986"/>
                  </a:lnTo>
                  <a:lnTo>
                    <a:pt x="57090" y="22"/>
                  </a:lnTo>
                  <a:lnTo>
                    <a:pt x="55870" y="429"/>
                  </a:lnTo>
                  <a:lnTo>
                    <a:pt x="55709" y="847"/>
                  </a:lnTo>
                  <a:lnTo>
                    <a:pt x="55560" y="429"/>
                  </a:lnTo>
                  <a:lnTo>
                    <a:pt x="54328" y="22"/>
                  </a:lnTo>
                  <a:lnTo>
                    <a:pt x="53472" y="986"/>
                  </a:lnTo>
                  <a:lnTo>
                    <a:pt x="53547" y="1435"/>
                  </a:lnTo>
                  <a:lnTo>
                    <a:pt x="53204" y="1136"/>
                  </a:lnTo>
                  <a:lnTo>
                    <a:pt x="51941" y="1403"/>
                  </a:lnTo>
                  <a:lnTo>
                    <a:pt x="51674" y="2666"/>
                  </a:lnTo>
                  <a:lnTo>
                    <a:pt x="51963" y="3020"/>
                  </a:lnTo>
                  <a:lnTo>
                    <a:pt x="51513" y="2934"/>
                  </a:lnTo>
                  <a:lnTo>
                    <a:pt x="50732" y="3641"/>
                  </a:lnTo>
                  <a:lnTo>
                    <a:pt x="50442" y="2763"/>
                  </a:lnTo>
                  <a:lnTo>
                    <a:pt x="49426" y="2484"/>
                  </a:lnTo>
                  <a:lnTo>
                    <a:pt x="49393" y="2581"/>
                  </a:lnTo>
                  <a:lnTo>
                    <a:pt x="49372" y="2484"/>
                  </a:lnTo>
                  <a:lnTo>
                    <a:pt x="48344" y="2763"/>
                  </a:lnTo>
                  <a:lnTo>
                    <a:pt x="48045" y="3673"/>
                  </a:lnTo>
                  <a:lnTo>
                    <a:pt x="47766" y="3512"/>
                  </a:lnTo>
                  <a:lnTo>
                    <a:pt x="47584" y="2806"/>
                  </a:lnTo>
                  <a:lnTo>
                    <a:pt x="46846" y="3009"/>
                  </a:lnTo>
                  <a:lnTo>
                    <a:pt x="47392" y="2463"/>
                  </a:lnTo>
                  <a:lnTo>
                    <a:pt x="46878" y="1949"/>
                  </a:lnTo>
                  <a:lnTo>
                    <a:pt x="46878" y="1393"/>
                  </a:lnTo>
                  <a:lnTo>
                    <a:pt x="46310" y="1393"/>
                  </a:lnTo>
                  <a:lnTo>
                    <a:pt x="45797" y="879"/>
                  </a:lnTo>
                  <a:lnTo>
                    <a:pt x="45251" y="1414"/>
                  </a:lnTo>
                  <a:lnTo>
                    <a:pt x="45454" y="675"/>
                  </a:lnTo>
                  <a:lnTo>
                    <a:pt x="44747" y="493"/>
                  </a:lnTo>
                  <a:lnTo>
                    <a:pt x="44469" y="1"/>
                  </a:lnTo>
                  <a:lnTo>
                    <a:pt x="43977" y="279"/>
                  </a:lnTo>
                  <a:lnTo>
                    <a:pt x="43281" y="97"/>
                  </a:lnTo>
                  <a:lnTo>
                    <a:pt x="43077" y="825"/>
                  </a:lnTo>
                  <a:lnTo>
                    <a:pt x="42885" y="97"/>
                  </a:lnTo>
                  <a:lnTo>
                    <a:pt x="42178" y="279"/>
                  </a:lnTo>
                  <a:lnTo>
                    <a:pt x="41696" y="1"/>
                  </a:lnTo>
                  <a:lnTo>
                    <a:pt x="41407" y="493"/>
                  </a:lnTo>
                  <a:lnTo>
                    <a:pt x="40712" y="675"/>
                  </a:lnTo>
                  <a:lnTo>
                    <a:pt x="40904" y="1414"/>
                  </a:lnTo>
                  <a:lnTo>
                    <a:pt x="40369" y="879"/>
                  </a:lnTo>
                  <a:lnTo>
                    <a:pt x="39855" y="1393"/>
                  </a:lnTo>
                  <a:lnTo>
                    <a:pt x="39288" y="1393"/>
                  </a:lnTo>
                  <a:lnTo>
                    <a:pt x="39288" y="1949"/>
                  </a:lnTo>
                  <a:lnTo>
                    <a:pt x="38774" y="2463"/>
                  </a:lnTo>
                  <a:lnTo>
                    <a:pt x="39309" y="3009"/>
                  </a:lnTo>
                  <a:lnTo>
                    <a:pt x="38581" y="2806"/>
                  </a:lnTo>
                  <a:lnTo>
                    <a:pt x="38389" y="3512"/>
                  </a:lnTo>
                  <a:lnTo>
                    <a:pt x="38110" y="3673"/>
                  </a:lnTo>
                  <a:lnTo>
                    <a:pt x="37811" y="2763"/>
                  </a:lnTo>
                  <a:lnTo>
                    <a:pt x="36794" y="2484"/>
                  </a:lnTo>
                  <a:lnTo>
                    <a:pt x="36761" y="2581"/>
                  </a:lnTo>
                  <a:lnTo>
                    <a:pt x="36740" y="2484"/>
                  </a:lnTo>
                  <a:lnTo>
                    <a:pt x="35712" y="2763"/>
                  </a:lnTo>
                  <a:lnTo>
                    <a:pt x="35423" y="3641"/>
                  </a:lnTo>
                  <a:lnTo>
                    <a:pt x="34642" y="2934"/>
                  </a:lnTo>
                  <a:lnTo>
                    <a:pt x="34192" y="3020"/>
                  </a:lnTo>
                  <a:lnTo>
                    <a:pt x="34492" y="2666"/>
                  </a:lnTo>
                  <a:lnTo>
                    <a:pt x="34224" y="1403"/>
                  </a:lnTo>
                  <a:lnTo>
                    <a:pt x="32961" y="1136"/>
                  </a:lnTo>
                  <a:lnTo>
                    <a:pt x="32608" y="1435"/>
                  </a:lnTo>
                  <a:lnTo>
                    <a:pt x="32694" y="986"/>
                  </a:lnTo>
                  <a:lnTo>
                    <a:pt x="31826" y="22"/>
                  </a:lnTo>
                  <a:lnTo>
                    <a:pt x="30606" y="429"/>
                  </a:lnTo>
                  <a:lnTo>
                    <a:pt x="30445" y="847"/>
                  </a:lnTo>
                  <a:lnTo>
                    <a:pt x="30296" y="429"/>
                  </a:lnTo>
                  <a:lnTo>
                    <a:pt x="29065" y="22"/>
                  </a:lnTo>
                  <a:lnTo>
                    <a:pt x="28208" y="986"/>
                  </a:lnTo>
                  <a:lnTo>
                    <a:pt x="28283" y="1435"/>
                  </a:lnTo>
                  <a:lnTo>
                    <a:pt x="27930" y="1136"/>
                  </a:lnTo>
                  <a:lnTo>
                    <a:pt x="26677" y="1403"/>
                  </a:lnTo>
                  <a:lnTo>
                    <a:pt x="26410" y="2666"/>
                  </a:lnTo>
                  <a:lnTo>
                    <a:pt x="26699" y="3020"/>
                  </a:lnTo>
                  <a:lnTo>
                    <a:pt x="26249" y="2934"/>
                  </a:lnTo>
                  <a:lnTo>
                    <a:pt x="25468" y="3641"/>
                  </a:lnTo>
                  <a:lnTo>
                    <a:pt x="25179" y="2763"/>
                  </a:lnTo>
                  <a:lnTo>
                    <a:pt x="24162" y="2484"/>
                  </a:lnTo>
                  <a:lnTo>
                    <a:pt x="24129" y="2581"/>
                  </a:lnTo>
                  <a:lnTo>
                    <a:pt x="24108" y="2484"/>
                  </a:lnTo>
                  <a:lnTo>
                    <a:pt x="23080" y="2763"/>
                  </a:lnTo>
                  <a:lnTo>
                    <a:pt x="22781" y="3673"/>
                  </a:lnTo>
                  <a:lnTo>
                    <a:pt x="22502" y="3512"/>
                  </a:lnTo>
                  <a:lnTo>
                    <a:pt x="22320" y="2806"/>
                  </a:lnTo>
                  <a:lnTo>
                    <a:pt x="21582" y="3009"/>
                  </a:lnTo>
                  <a:lnTo>
                    <a:pt x="22117" y="2463"/>
                  </a:lnTo>
                  <a:lnTo>
                    <a:pt x="21603" y="1949"/>
                  </a:lnTo>
                  <a:lnTo>
                    <a:pt x="21603" y="1393"/>
                  </a:lnTo>
                  <a:lnTo>
                    <a:pt x="21046" y="1393"/>
                  </a:lnTo>
                  <a:lnTo>
                    <a:pt x="20533" y="879"/>
                  </a:lnTo>
                  <a:lnTo>
                    <a:pt x="19987" y="1414"/>
                  </a:lnTo>
                  <a:lnTo>
                    <a:pt x="20190" y="675"/>
                  </a:lnTo>
                  <a:lnTo>
                    <a:pt x="19483" y="493"/>
                  </a:lnTo>
                  <a:lnTo>
                    <a:pt x="19205" y="1"/>
                  </a:lnTo>
                  <a:lnTo>
                    <a:pt x="18713" y="279"/>
                  </a:lnTo>
                  <a:lnTo>
                    <a:pt x="18017" y="97"/>
                  </a:lnTo>
                  <a:lnTo>
                    <a:pt x="17813" y="825"/>
                  </a:lnTo>
                  <a:lnTo>
                    <a:pt x="17621" y="97"/>
                  </a:lnTo>
                  <a:lnTo>
                    <a:pt x="16914" y="279"/>
                  </a:lnTo>
                  <a:lnTo>
                    <a:pt x="16422" y="1"/>
                  </a:lnTo>
                  <a:lnTo>
                    <a:pt x="16144" y="493"/>
                  </a:lnTo>
                  <a:lnTo>
                    <a:pt x="15448" y="675"/>
                  </a:lnTo>
                  <a:lnTo>
                    <a:pt x="15640" y="1414"/>
                  </a:lnTo>
                  <a:lnTo>
                    <a:pt x="15105" y="879"/>
                  </a:lnTo>
                  <a:lnTo>
                    <a:pt x="14591" y="1393"/>
                  </a:lnTo>
                  <a:lnTo>
                    <a:pt x="14024" y="1393"/>
                  </a:lnTo>
                  <a:lnTo>
                    <a:pt x="14024" y="1949"/>
                  </a:lnTo>
                  <a:lnTo>
                    <a:pt x="13510" y="2463"/>
                  </a:lnTo>
                  <a:lnTo>
                    <a:pt x="14045" y="3009"/>
                  </a:lnTo>
                  <a:lnTo>
                    <a:pt x="13317" y="2806"/>
                  </a:lnTo>
                  <a:lnTo>
                    <a:pt x="13125" y="3512"/>
                  </a:lnTo>
                  <a:lnTo>
                    <a:pt x="12846" y="3673"/>
                  </a:lnTo>
                  <a:lnTo>
                    <a:pt x="12547" y="2763"/>
                  </a:lnTo>
                  <a:lnTo>
                    <a:pt x="11530" y="2484"/>
                  </a:lnTo>
                  <a:lnTo>
                    <a:pt x="11498" y="2581"/>
                  </a:lnTo>
                  <a:lnTo>
                    <a:pt x="11465" y="2484"/>
                  </a:lnTo>
                  <a:lnTo>
                    <a:pt x="10448" y="2763"/>
                  </a:lnTo>
                  <a:lnTo>
                    <a:pt x="10159" y="3641"/>
                  </a:lnTo>
                  <a:lnTo>
                    <a:pt x="9378" y="2934"/>
                  </a:lnTo>
                  <a:lnTo>
                    <a:pt x="8928" y="3020"/>
                  </a:lnTo>
                  <a:lnTo>
                    <a:pt x="9217" y="2666"/>
                  </a:lnTo>
                  <a:lnTo>
                    <a:pt x="8960" y="1403"/>
                  </a:lnTo>
                  <a:lnTo>
                    <a:pt x="7697" y="1136"/>
                  </a:lnTo>
                  <a:lnTo>
                    <a:pt x="7344" y="1435"/>
                  </a:lnTo>
                  <a:lnTo>
                    <a:pt x="7419" y="986"/>
                  </a:lnTo>
                  <a:lnTo>
                    <a:pt x="6562" y="22"/>
                  </a:lnTo>
                  <a:lnTo>
                    <a:pt x="5342" y="429"/>
                  </a:lnTo>
                  <a:lnTo>
                    <a:pt x="5182" y="847"/>
                  </a:lnTo>
                  <a:lnTo>
                    <a:pt x="5021" y="429"/>
                  </a:lnTo>
                  <a:lnTo>
                    <a:pt x="3801" y="22"/>
                  </a:lnTo>
                  <a:lnTo>
                    <a:pt x="2944" y="986"/>
                  </a:lnTo>
                  <a:lnTo>
                    <a:pt x="3019" y="1435"/>
                  </a:lnTo>
                  <a:lnTo>
                    <a:pt x="2666" y="1136"/>
                  </a:lnTo>
                  <a:lnTo>
                    <a:pt x="1403" y="1403"/>
                  </a:lnTo>
                  <a:lnTo>
                    <a:pt x="1146" y="2666"/>
                  </a:lnTo>
                  <a:lnTo>
                    <a:pt x="1435" y="3020"/>
                  </a:lnTo>
                  <a:lnTo>
                    <a:pt x="985" y="2934"/>
                  </a:lnTo>
                  <a:lnTo>
                    <a:pt x="22" y="3801"/>
                  </a:lnTo>
                  <a:lnTo>
                    <a:pt x="428" y="5022"/>
                  </a:lnTo>
                  <a:lnTo>
                    <a:pt x="857" y="5182"/>
                  </a:lnTo>
                  <a:lnTo>
                    <a:pt x="428" y="5332"/>
                  </a:lnTo>
                  <a:lnTo>
                    <a:pt x="22" y="6563"/>
                  </a:lnTo>
                  <a:lnTo>
                    <a:pt x="985" y="7419"/>
                  </a:lnTo>
                  <a:lnTo>
                    <a:pt x="1435" y="7345"/>
                  </a:lnTo>
                  <a:lnTo>
                    <a:pt x="1146" y="7698"/>
                  </a:lnTo>
                  <a:lnTo>
                    <a:pt x="1403" y="8950"/>
                  </a:lnTo>
                  <a:lnTo>
                    <a:pt x="2666" y="9218"/>
                  </a:lnTo>
                  <a:lnTo>
                    <a:pt x="3019" y="8929"/>
                  </a:lnTo>
                  <a:lnTo>
                    <a:pt x="2944" y="9378"/>
                  </a:lnTo>
                  <a:lnTo>
                    <a:pt x="3640" y="10160"/>
                  </a:lnTo>
                  <a:lnTo>
                    <a:pt x="2762" y="10449"/>
                  </a:lnTo>
                  <a:lnTo>
                    <a:pt x="2484" y="11466"/>
                  </a:lnTo>
                  <a:lnTo>
                    <a:pt x="2591" y="11498"/>
                  </a:lnTo>
                  <a:lnTo>
                    <a:pt x="2484" y="11519"/>
                  </a:lnTo>
                  <a:lnTo>
                    <a:pt x="2762" y="12547"/>
                  </a:lnTo>
                  <a:lnTo>
                    <a:pt x="3672" y="12847"/>
                  </a:lnTo>
                  <a:lnTo>
                    <a:pt x="3512" y="13125"/>
                  </a:lnTo>
                  <a:lnTo>
                    <a:pt x="2805" y="13307"/>
                  </a:lnTo>
                  <a:lnTo>
                    <a:pt x="3008" y="14046"/>
                  </a:lnTo>
                  <a:lnTo>
                    <a:pt x="2473" y="13511"/>
                  </a:lnTo>
                  <a:lnTo>
                    <a:pt x="1959" y="14024"/>
                  </a:lnTo>
                  <a:lnTo>
                    <a:pt x="1392" y="14024"/>
                  </a:lnTo>
                  <a:lnTo>
                    <a:pt x="1392" y="14592"/>
                  </a:lnTo>
                  <a:lnTo>
                    <a:pt x="878" y="15106"/>
                  </a:lnTo>
                  <a:lnTo>
                    <a:pt x="1413" y="15641"/>
                  </a:lnTo>
                  <a:lnTo>
                    <a:pt x="675" y="15438"/>
                  </a:lnTo>
                  <a:lnTo>
                    <a:pt x="493" y="16144"/>
                  </a:lnTo>
                  <a:lnTo>
                    <a:pt x="0" y="16422"/>
                  </a:lnTo>
                  <a:lnTo>
                    <a:pt x="289" y="16915"/>
                  </a:lnTo>
                  <a:lnTo>
                    <a:pt x="97" y="17621"/>
                  </a:lnTo>
                  <a:lnTo>
                    <a:pt x="835" y="17814"/>
                  </a:lnTo>
                  <a:lnTo>
                    <a:pt x="97" y="18007"/>
                  </a:lnTo>
                  <a:lnTo>
                    <a:pt x="289" y="18713"/>
                  </a:lnTo>
                  <a:lnTo>
                    <a:pt x="0" y="19206"/>
                  </a:lnTo>
                  <a:lnTo>
                    <a:pt x="493" y="19484"/>
                  </a:lnTo>
                  <a:lnTo>
                    <a:pt x="675" y="20191"/>
                  </a:lnTo>
                  <a:lnTo>
                    <a:pt x="1413" y="19987"/>
                  </a:lnTo>
                  <a:lnTo>
                    <a:pt x="878" y="20522"/>
                  </a:lnTo>
                  <a:lnTo>
                    <a:pt x="1392" y="21036"/>
                  </a:lnTo>
                  <a:lnTo>
                    <a:pt x="1392" y="21604"/>
                  </a:lnTo>
                  <a:lnTo>
                    <a:pt x="1959" y="21604"/>
                  </a:lnTo>
                  <a:lnTo>
                    <a:pt x="2473" y="22117"/>
                  </a:lnTo>
                  <a:lnTo>
                    <a:pt x="3008" y="21582"/>
                  </a:lnTo>
                  <a:lnTo>
                    <a:pt x="2805" y="22321"/>
                  </a:lnTo>
                  <a:lnTo>
                    <a:pt x="3512" y="22503"/>
                  </a:lnTo>
                  <a:lnTo>
                    <a:pt x="3672" y="22781"/>
                  </a:lnTo>
                  <a:lnTo>
                    <a:pt x="2762" y="23081"/>
                  </a:lnTo>
                  <a:lnTo>
                    <a:pt x="2484" y="24098"/>
                  </a:lnTo>
                  <a:lnTo>
                    <a:pt x="2591" y="24130"/>
                  </a:lnTo>
                  <a:lnTo>
                    <a:pt x="2484" y="24162"/>
                  </a:lnTo>
                  <a:lnTo>
                    <a:pt x="2762" y="25179"/>
                  </a:lnTo>
                  <a:lnTo>
                    <a:pt x="3640" y="25468"/>
                  </a:lnTo>
                  <a:lnTo>
                    <a:pt x="2944" y="26250"/>
                  </a:lnTo>
                  <a:lnTo>
                    <a:pt x="3019" y="26699"/>
                  </a:lnTo>
                  <a:lnTo>
                    <a:pt x="2666" y="26410"/>
                  </a:lnTo>
                  <a:lnTo>
                    <a:pt x="1403" y="26667"/>
                  </a:lnTo>
                  <a:lnTo>
                    <a:pt x="1146" y="27930"/>
                  </a:lnTo>
                  <a:lnTo>
                    <a:pt x="1435" y="28284"/>
                  </a:lnTo>
                  <a:lnTo>
                    <a:pt x="985" y="28209"/>
                  </a:lnTo>
                  <a:lnTo>
                    <a:pt x="22" y="29065"/>
                  </a:lnTo>
                  <a:lnTo>
                    <a:pt x="428" y="30285"/>
                  </a:lnTo>
                  <a:lnTo>
                    <a:pt x="857" y="30446"/>
                  </a:lnTo>
                  <a:lnTo>
                    <a:pt x="428" y="30606"/>
                  </a:lnTo>
                  <a:lnTo>
                    <a:pt x="22" y="31827"/>
                  </a:lnTo>
                  <a:lnTo>
                    <a:pt x="985" y="32683"/>
                  </a:lnTo>
                  <a:lnTo>
                    <a:pt x="1435" y="32608"/>
                  </a:lnTo>
                  <a:lnTo>
                    <a:pt x="1146" y="32962"/>
                  </a:lnTo>
                  <a:lnTo>
                    <a:pt x="1403" y="34225"/>
                  </a:lnTo>
                  <a:lnTo>
                    <a:pt x="2666" y="34482"/>
                  </a:lnTo>
                  <a:lnTo>
                    <a:pt x="3019" y="34193"/>
                  </a:lnTo>
                  <a:lnTo>
                    <a:pt x="2944" y="34642"/>
                  </a:lnTo>
                  <a:lnTo>
                    <a:pt x="3801" y="35606"/>
                  </a:lnTo>
                  <a:lnTo>
                    <a:pt x="5021" y="35199"/>
                  </a:lnTo>
                  <a:lnTo>
                    <a:pt x="5182" y="34771"/>
                  </a:lnTo>
                  <a:lnTo>
                    <a:pt x="5342" y="35199"/>
                  </a:lnTo>
                  <a:lnTo>
                    <a:pt x="6562" y="35606"/>
                  </a:lnTo>
                  <a:lnTo>
                    <a:pt x="7419" y="34642"/>
                  </a:lnTo>
                  <a:lnTo>
                    <a:pt x="7344" y="34193"/>
                  </a:lnTo>
                  <a:lnTo>
                    <a:pt x="7697" y="34482"/>
                  </a:lnTo>
                  <a:lnTo>
                    <a:pt x="8960" y="34225"/>
                  </a:lnTo>
                  <a:lnTo>
                    <a:pt x="9217" y="32962"/>
                  </a:lnTo>
                  <a:lnTo>
                    <a:pt x="8928" y="32608"/>
                  </a:lnTo>
                  <a:lnTo>
                    <a:pt x="9378" y="32683"/>
                  </a:lnTo>
                  <a:lnTo>
                    <a:pt x="10159" y="31987"/>
                  </a:lnTo>
                  <a:lnTo>
                    <a:pt x="10448" y="32865"/>
                  </a:lnTo>
                  <a:lnTo>
                    <a:pt x="11465" y="33144"/>
                  </a:lnTo>
                  <a:lnTo>
                    <a:pt x="11498" y="33037"/>
                  </a:lnTo>
                  <a:lnTo>
                    <a:pt x="11530" y="33144"/>
                  </a:lnTo>
                  <a:lnTo>
                    <a:pt x="12547" y="32865"/>
                  </a:lnTo>
                  <a:lnTo>
                    <a:pt x="12846" y="31955"/>
                  </a:lnTo>
                  <a:lnTo>
                    <a:pt x="13125" y="32116"/>
                  </a:lnTo>
                  <a:lnTo>
                    <a:pt x="13307" y="32822"/>
                  </a:lnTo>
                  <a:lnTo>
                    <a:pt x="14045" y="32619"/>
                  </a:lnTo>
                  <a:lnTo>
                    <a:pt x="13510" y="33154"/>
                  </a:lnTo>
                  <a:lnTo>
                    <a:pt x="14024" y="33668"/>
                  </a:lnTo>
                  <a:lnTo>
                    <a:pt x="14024" y="34235"/>
                  </a:lnTo>
                  <a:lnTo>
                    <a:pt x="14591" y="34235"/>
                  </a:lnTo>
                  <a:lnTo>
                    <a:pt x="15105" y="34749"/>
                  </a:lnTo>
                  <a:lnTo>
                    <a:pt x="15640" y="34214"/>
                  </a:lnTo>
                  <a:lnTo>
                    <a:pt x="15448" y="34953"/>
                  </a:lnTo>
                  <a:lnTo>
                    <a:pt x="16144" y="35135"/>
                  </a:lnTo>
                  <a:lnTo>
                    <a:pt x="16422" y="35627"/>
                  </a:lnTo>
                  <a:lnTo>
                    <a:pt x="16914" y="35349"/>
                  </a:lnTo>
                  <a:lnTo>
                    <a:pt x="17621" y="35531"/>
                  </a:lnTo>
                  <a:lnTo>
                    <a:pt x="17813" y="34792"/>
                  </a:lnTo>
                  <a:lnTo>
                    <a:pt x="18017" y="35531"/>
                  </a:lnTo>
                  <a:lnTo>
                    <a:pt x="18713" y="35349"/>
                  </a:lnTo>
                  <a:lnTo>
                    <a:pt x="19205" y="35627"/>
                  </a:lnTo>
                  <a:lnTo>
                    <a:pt x="19483" y="35135"/>
                  </a:lnTo>
                  <a:lnTo>
                    <a:pt x="20190" y="34953"/>
                  </a:lnTo>
                  <a:lnTo>
                    <a:pt x="19987" y="34214"/>
                  </a:lnTo>
                  <a:lnTo>
                    <a:pt x="20533" y="34749"/>
                  </a:lnTo>
                  <a:lnTo>
                    <a:pt x="21036" y="34235"/>
                  </a:lnTo>
                  <a:lnTo>
                    <a:pt x="21603" y="34235"/>
                  </a:lnTo>
                  <a:lnTo>
                    <a:pt x="21603" y="33668"/>
                  </a:lnTo>
                  <a:lnTo>
                    <a:pt x="22117" y="33154"/>
                  </a:lnTo>
                  <a:lnTo>
                    <a:pt x="21582" y="32619"/>
                  </a:lnTo>
                  <a:lnTo>
                    <a:pt x="22320" y="32822"/>
                  </a:lnTo>
                  <a:lnTo>
                    <a:pt x="22502" y="32116"/>
                  </a:lnTo>
                  <a:lnTo>
                    <a:pt x="22781" y="31955"/>
                  </a:lnTo>
                  <a:lnTo>
                    <a:pt x="23080" y="32865"/>
                  </a:lnTo>
                  <a:lnTo>
                    <a:pt x="24108" y="33144"/>
                  </a:lnTo>
                  <a:lnTo>
                    <a:pt x="24129" y="33037"/>
                  </a:lnTo>
                  <a:lnTo>
                    <a:pt x="24162" y="33144"/>
                  </a:lnTo>
                  <a:lnTo>
                    <a:pt x="25179" y="32865"/>
                  </a:lnTo>
                  <a:lnTo>
                    <a:pt x="25468" y="31987"/>
                  </a:lnTo>
                  <a:lnTo>
                    <a:pt x="26249" y="32683"/>
                  </a:lnTo>
                  <a:lnTo>
                    <a:pt x="26699" y="32608"/>
                  </a:lnTo>
                  <a:lnTo>
                    <a:pt x="26410" y="32962"/>
                  </a:lnTo>
                  <a:lnTo>
                    <a:pt x="26677" y="34225"/>
                  </a:lnTo>
                  <a:lnTo>
                    <a:pt x="27930" y="34482"/>
                  </a:lnTo>
                  <a:lnTo>
                    <a:pt x="28283" y="34193"/>
                  </a:lnTo>
                  <a:lnTo>
                    <a:pt x="28208" y="34642"/>
                  </a:lnTo>
                  <a:lnTo>
                    <a:pt x="29065" y="35606"/>
                  </a:lnTo>
                  <a:lnTo>
                    <a:pt x="30296" y="35199"/>
                  </a:lnTo>
                  <a:lnTo>
                    <a:pt x="30445" y="34771"/>
                  </a:lnTo>
                  <a:lnTo>
                    <a:pt x="30606" y="35199"/>
                  </a:lnTo>
                  <a:lnTo>
                    <a:pt x="31826" y="35606"/>
                  </a:lnTo>
                  <a:lnTo>
                    <a:pt x="32694" y="34642"/>
                  </a:lnTo>
                  <a:lnTo>
                    <a:pt x="32608" y="34193"/>
                  </a:lnTo>
                  <a:lnTo>
                    <a:pt x="32961" y="34482"/>
                  </a:lnTo>
                  <a:lnTo>
                    <a:pt x="34224" y="34225"/>
                  </a:lnTo>
                  <a:lnTo>
                    <a:pt x="34492" y="32962"/>
                  </a:lnTo>
                  <a:lnTo>
                    <a:pt x="34192" y="32608"/>
                  </a:lnTo>
                  <a:lnTo>
                    <a:pt x="34642" y="32683"/>
                  </a:lnTo>
                  <a:lnTo>
                    <a:pt x="35423" y="31987"/>
                  </a:lnTo>
                  <a:lnTo>
                    <a:pt x="35712" y="32865"/>
                  </a:lnTo>
                  <a:lnTo>
                    <a:pt x="36740" y="33144"/>
                  </a:lnTo>
                  <a:lnTo>
                    <a:pt x="36761" y="33037"/>
                  </a:lnTo>
                  <a:lnTo>
                    <a:pt x="36794" y="33144"/>
                  </a:lnTo>
                  <a:lnTo>
                    <a:pt x="37811" y="32865"/>
                  </a:lnTo>
                  <a:lnTo>
                    <a:pt x="38110" y="31955"/>
                  </a:lnTo>
                  <a:lnTo>
                    <a:pt x="38389" y="32116"/>
                  </a:lnTo>
                  <a:lnTo>
                    <a:pt x="38581" y="32822"/>
                  </a:lnTo>
                  <a:lnTo>
                    <a:pt x="39309" y="32619"/>
                  </a:lnTo>
                  <a:lnTo>
                    <a:pt x="38774" y="33154"/>
                  </a:lnTo>
                  <a:lnTo>
                    <a:pt x="39288" y="33668"/>
                  </a:lnTo>
                  <a:lnTo>
                    <a:pt x="39288" y="34235"/>
                  </a:lnTo>
                  <a:lnTo>
                    <a:pt x="39855" y="34235"/>
                  </a:lnTo>
                  <a:lnTo>
                    <a:pt x="40369" y="34749"/>
                  </a:lnTo>
                  <a:lnTo>
                    <a:pt x="40904" y="34214"/>
                  </a:lnTo>
                  <a:lnTo>
                    <a:pt x="40712" y="34953"/>
                  </a:lnTo>
                  <a:lnTo>
                    <a:pt x="41407" y="35135"/>
                  </a:lnTo>
                  <a:lnTo>
                    <a:pt x="41696" y="35627"/>
                  </a:lnTo>
                  <a:lnTo>
                    <a:pt x="42178" y="35349"/>
                  </a:lnTo>
                  <a:lnTo>
                    <a:pt x="42885" y="35531"/>
                  </a:lnTo>
                  <a:lnTo>
                    <a:pt x="43077" y="34792"/>
                  </a:lnTo>
                  <a:lnTo>
                    <a:pt x="43281" y="35531"/>
                  </a:lnTo>
                  <a:lnTo>
                    <a:pt x="43977" y="35349"/>
                  </a:lnTo>
                  <a:lnTo>
                    <a:pt x="44469" y="35627"/>
                  </a:lnTo>
                  <a:lnTo>
                    <a:pt x="44747" y="35135"/>
                  </a:lnTo>
                  <a:lnTo>
                    <a:pt x="45454" y="34953"/>
                  </a:lnTo>
                  <a:lnTo>
                    <a:pt x="45251" y="34214"/>
                  </a:lnTo>
                  <a:lnTo>
                    <a:pt x="45797" y="34749"/>
                  </a:lnTo>
                  <a:lnTo>
                    <a:pt x="46310" y="34235"/>
                  </a:lnTo>
                  <a:lnTo>
                    <a:pt x="46878" y="34235"/>
                  </a:lnTo>
                  <a:lnTo>
                    <a:pt x="46878" y="33668"/>
                  </a:lnTo>
                  <a:lnTo>
                    <a:pt x="47392" y="33154"/>
                  </a:lnTo>
                  <a:lnTo>
                    <a:pt x="46846" y="32619"/>
                  </a:lnTo>
                  <a:lnTo>
                    <a:pt x="47584" y="32822"/>
                  </a:lnTo>
                  <a:lnTo>
                    <a:pt x="47766" y="32116"/>
                  </a:lnTo>
                  <a:lnTo>
                    <a:pt x="48045" y="31955"/>
                  </a:lnTo>
                  <a:lnTo>
                    <a:pt x="48344" y="32865"/>
                  </a:lnTo>
                  <a:lnTo>
                    <a:pt x="49372" y="33144"/>
                  </a:lnTo>
                  <a:lnTo>
                    <a:pt x="49393" y="33037"/>
                  </a:lnTo>
                  <a:lnTo>
                    <a:pt x="49426" y="33144"/>
                  </a:lnTo>
                  <a:lnTo>
                    <a:pt x="50442" y="32865"/>
                  </a:lnTo>
                  <a:lnTo>
                    <a:pt x="50732" y="31987"/>
                  </a:lnTo>
                  <a:lnTo>
                    <a:pt x="51513" y="32683"/>
                  </a:lnTo>
                  <a:lnTo>
                    <a:pt x="51963" y="32608"/>
                  </a:lnTo>
                  <a:lnTo>
                    <a:pt x="51674" y="32962"/>
                  </a:lnTo>
                  <a:lnTo>
                    <a:pt x="51941" y="34225"/>
                  </a:lnTo>
                  <a:lnTo>
                    <a:pt x="53204" y="34482"/>
                  </a:lnTo>
                  <a:lnTo>
                    <a:pt x="53547" y="34193"/>
                  </a:lnTo>
                  <a:lnTo>
                    <a:pt x="53472" y="34642"/>
                  </a:lnTo>
                  <a:lnTo>
                    <a:pt x="54328" y="35606"/>
                  </a:lnTo>
                  <a:lnTo>
                    <a:pt x="55560" y="35199"/>
                  </a:lnTo>
                  <a:lnTo>
                    <a:pt x="55709" y="34771"/>
                  </a:lnTo>
                  <a:lnTo>
                    <a:pt x="55870" y="35199"/>
                  </a:lnTo>
                  <a:lnTo>
                    <a:pt x="57101" y="35606"/>
                  </a:lnTo>
                  <a:lnTo>
                    <a:pt x="57957" y="34642"/>
                  </a:lnTo>
                  <a:lnTo>
                    <a:pt x="57883" y="34193"/>
                  </a:lnTo>
                  <a:lnTo>
                    <a:pt x="58225" y="34482"/>
                  </a:lnTo>
                  <a:lnTo>
                    <a:pt x="59488" y="34225"/>
                  </a:lnTo>
                  <a:lnTo>
                    <a:pt x="59756" y="32962"/>
                  </a:lnTo>
                  <a:lnTo>
                    <a:pt x="59467" y="32608"/>
                  </a:lnTo>
                  <a:lnTo>
                    <a:pt x="59906" y="32683"/>
                  </a:lnTo>
                  <a:lnTo>
                    <a:pt x="60869" y="31827"/>
                  </a:lnTo>
                  <a:lnTo>
                    <a:pt x="60473" y="30606"/>
                  </a:lnTo>
                  <a:lnTo>
                    <a:pt x="60045" y="30446"/>
                  </a:lnTo>
                  <a:lnTo>
                    <a:pt x="60473" y="30285"/>
                  </a:lnTo>
                  <a:lnTo>
                    <a:pt x="60869" y="29065"/>
                  </a:lnTo>
                  <a:lnTo>
                    <a:pt x="59906" y="28209"/>
                  </a:lnTo>
                  <a:lnTo>
                    <a:pt x="59467" y="28284"/>
                  </a:lnTo>
                  <a:lnTo>
                    <a:pt x="59756" y="27930"/>
                  </a:lnTo>
                  <a:lnTo>
                    <a:pt x="59488" y="26667"/>
                  </a:lnTo>
                  <a:lnTo>
                    <a:pt x="58225" y="26410"/>
                  </a:lnTo>
                  <a:lnTo>
                    <a:pt x="57883" y="26699"/>
                  </a:lnTo>
                  <a:lnTo>
                    <a:pt x="57957" y="26250"/>
                  </a:lnTo>
                  <a:lnTo>
                    <a:pt x="57251" y="25468"/>
                  </a:lnTo>
                  <a:lnTo>
                    <a:pt x="58139" y="25179"/>
                  </a:lnTo>
                  <a:lnTo>
                    <a:pt x="58407" y="24162"/>
                  </a:lnTo>
                  <a:lnTo>
                    <a:pt x="58311" y="24130"/>
                  </a:lnTo>
                  <a:lnTo>
                    <a:pt x="58407" y="24098"/>
                  </a:lnTo>
                  <a:lnTo>
                    <a:pt x="58139" y="23081"/>
                  </a:lnTo>
                  <a:lnTo>
                    <a:pt x="57219" y="22781"/>
                  </a:lnTo>
                  <a:lnTo>
                    <a:pt x="57390" y="22503"/>
                  </a:lnTo>
                  <a:lnTo>
                    <a:pt x="58086" y="22321"/>
                  </a:lnTo>
                  <a:lnTo>
                    <a:pt x="57893" y="21582"/>
                  </a:lnTo>
                  <a:lnTo>
                    <a:pt x="58428" y="22117"/>
                  </a:lnTo>
                  <a:lnTo>
                    <a:pt x="58942" y="21604"/>
                  </a:lnTo>
                  <a:lnTo>
                    <a:pt x="59510" y="21604"/>
                  </a:lnTo>
                  <a:lnTo>
                    <a:pt x="59510" y="21036"/>
                  </a:lnTo>
                  <a:lnTo>
                    <a:pt x="60024" y="20522"/>
                  </a:lnTo>
                  <a:lnTo>
                    <a:pt x="59478" y="19987"/>
                  </a:lnTo>
                  <a:lnTo>
                    <a:pt x="60216" y="20191"/>
                  </a:lnTo>
                  <a:lnTo>
                    <a:pt x="60409" y="19484"/>
                  </a:lnTo>
                  <a:lnTo>
                    <a:pt x="60891" y="19206"/>
                  </a:lnTo>
                  <a:lnTo>
                    <a:pt x="60612" y="18713"/>
                  </a:lnTo>
                  <a:lnTo>
                    <a:pt x="60794" y="18007"/>
                  </a:lnTo>
                  <a:lnTo>
                    <a:pt x="60066" y="17814"/>
                  </a:lnTo>
                  <a:lnTo>
                    <a:pt x="60794" y="17621"/>
                  </a:lnTo>
                  <a:lnTo>
                    <a:pt x="60612" y="16915"/>
                  </a:lnTo>
                  <a:lnTo>
                    <a:pt x="60891" y="16422"/>
                  </a:lnTo>
                  <a:lnTo>
                    <a:pt x="60409" y="16144"/>
                  </a:lnTo>
                  <a:lnTo>
                    <a:pt x="60216" y="15438"/>
                  </a:lnTo>
                  <a:lnTo>
                    <a:pt x="59478" y="15641"/>
                  </a:lnTo>
                  <a:lnTo>
                    <a:pt x="60024" y="15095"/>
                  </a:lnTo>
                  <a:lnTo>
                    <a:pt x="59510" y="14592"/>
                  </a:lnTo>
                  <a:lnTo>
                    <a:pt x="59510" y="14024"/>
                  </a:lnTo>
                  <a:lnTo>
                    <a:pt x="58942" y="14024"/>
                  </a:lnTo>
                  <a:lnTo>
                    <a:pt x="58428" y="13511"/>
                  </a:lnTo>
                  <a:lnTo>
                    <a:pt x="57893" y="14046"/>
                  </a:lnTo>
                  <a:lnTo>
                    <a:pt x="58086" y="13307"/>
                  </a:lnTo>
                  <a:lnTo>
                    <a:pt x="57390" y="13125"/>
                  </a:lnTo>
                  <a:lnTo>
                    <a:pt x="57230" y="12847"/>
                  </a:lnTo>
                  <a:lnTo>
                    <a:pt x="58139" y="12547"/>
                  </a:lnTo>
                  <a:lnTo>
                    <a:pt x="58407" y="11519"/>
                  </a:lnTo>
                  <a:lnTo>
                    <a:pt x="58311" y="11498"/>
                  </a:lnTo>
                  <a:lnTo>
                    <a:pt x="58407" y="11466"/>
                  </a:lnTo>
                  <a:lnTo>
                    <a:pt x="58139" y="10449"/>
                  </a:lnTo>
                  <a:lnTo>
                    <a:pt x="57251" y="10160"/>
                  </a:lnTo>
                  <a:lnTo>
                    <a:pt x="57957" y="9378"/>
                  </a:lnTo>
                  <a:lnTo>
                    <a:pt x="57883" y="8929"/>
                  </a:lnTo>
                  <a:lnTo>
                    <a:pt x="58225" y="9218"/>
                  </a:lnTo>
                  <a:lnTo>
                    <a:pt x="59488" y="8950"/>
                  </a:lnTo>
                  <a:lnTo>
                    <a:pt x="59756" y="7698"/>
                  </a:lnTo>
                  <a:lnTo>
                    <a:pt x="59467" y="7345"/>
                  </a:lnTo>
                  <a:lnTo>
                    <a:pt x="59906" y="7419"/>
                  </a:lnTo>
                  <a:lnTo>
                    <a:pt x="60869" y="6563"/>
                  </a:lnTo>
                  <a:lnTo>
                    <a:pt x="60473" y="5332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4" r:id="rId5"/>
    <p:sldLayoutId id="214748367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"/>
          <p:cNvSpPr txBox="1">
            <a:spLocks noGrp="1"/>
          </p:cNvSpPr>
          <p:nvPr>
            <p:ph type="ctrTitle"/>
          </p:nvPr>
        </p:nvSpPr>
        <p:spPr>
          <a:xfrm>
            <a:off x="2094113" y="1925328"/>
            <a:ext cx="484341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第</a:t>
            </a:r>
            <a:r>
              <a:rPr lang="en-US" altLang="ja-JP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33</a:t>
            </a:r>
            <a:r>
              <a:rPr lang="ja-JP" altLang="en-US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課</a:t>
            </a:r>
            <a:br>
              <a:rPr lang="en-US" altLang="ja-JP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ja-JP" altLang="en-US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言葉</a:t>
            </a:r>
            <a:endParaRPr sz="9600" dirty="0"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grpSp>
        <p:nvGrpSpPr>
          <p:cNvPr id="594" name="Google Shape;594;p34"/>
          <p:cNvGrpSpPr/>
          <p:nvPr/>
        </p:nvGrpSpPr>
        <p:grpSpPr>
          <a:xfrm>
            <a:off x="962029" y="552166"/>
            <a:ext cx="6936912" cy="4024145"/>
            <a:chOff x="962029" y="537052"/>
            <a:chExt cx="6936912" cy="4024145"/>
          </a:xfrm>
        </p:grpSpPr>
        <p:sp>
          <p:nvSpPr>
            <p:cNvPr id="595" name="Google Shape;595;p34"/>
            <p:cNvSpPr/>
            <p:nvPr/>
          </p:nvSpPr>
          <p:spPr>
            <a:xfrm>
              <a:off x="1468810" y="537052"/>
              <a:ext cx="395470" cy="406564"/>
            </a:xfrm>
            <a:custGeom>
              <a:avLst/>
              <a:gdLst/>
              <a:ahLst/>
              <a:cxnLst/>
              <a:rect l="l" t="t" r="r" b="b"/>
              <a:pathLst>
                <a:path w="17824" h="18324" extrusionOk="0">
                  <a:moveTo>
                    <a:pt x="5799" y="0"/>
                  </a:moveTo>
                  <a:lnTo>
                    <a:pt x="5799" y="0"/>
                  </a:lnTo>
                  <a:cubicBezTo>
                    <a:pt x="2381" y="1465"/>
                    <a:pt x="0" y="4846"/>
                    <a:pt x="0" y="8787"/>
                  </a:cubicBezTo>
                  <a:cubicBezTo>
                    <a:pt x="0" y="14050"/>
                    <a:pt x="4275" y="18324"/>
                    <a:pt x="9549" y="18324"/>
                  </a:cubicBezTo>
                  <a:cubicBezTo>
                    <a:pt x="13085" y="18324"/>
                    <a:pt x="16169" y="16395"/>
                    <a:pt x="17824" y="13538"/>
                  </a:cubicBezTo>
                  <a:lnTo>
                    <a:pt x="17824" y="13538"/>
                  </a:lnTo>
                  <a:cubicBezTo>
                    <a:pt x="16669" y="14026"/>
                    <a:pt x="15407" y="14288"/>
                    <a:pt x="14073" y="14311"/>
                  </a:cubicBezTo>
                  <a:cubicBezTo>
                    <a:pt x="8799" y="14311"/>
                    <a:pt x="4525" y="10037"/>
                    <a:pt x="4525" y="4763"/>
                  </a:cubicBezTo>
                  <a:cubicBezTo>
                    <a:pt x="4525" y="3036"/>
                    <a:pt x="4989" y="1405"/>
                    <a:pt x="5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1291717" y="2417003"/>
              <a:ext cx="177089" cy="187058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1" y="0"/>
                  </a:moveTo>
                  <a:cubicBezTo>
                    <a:pt x="4489" y="0"/>
                    <a:pt x="4436" y="33"/>
                    <a:pt x="4418" y="98"/>
                  </a:cubicBezTo>
                  <a:lnTo>
                    <a:pt x="3644" y="3527"/>
                  </a:lnTo>
                  <a:cubicBezTo>
                    <a:pt x="3644" y="3575"/>
                    <a:pt x="3608" y="3599"/>
                    <a:pt x="3560" y="3611"/>
                  </a:cubicBezTo>
                  <a:lnTo>
                    <a:pt x="131" y="4385"/>
                  </a:lnTo>
                  <a:cubicBezTo>
                    <a:pt x="1" y="4420"/>
                    <a:pt x="1" y="4599"/>
                    <a:pt x="131" y="4623"/>
                  </a:cubicBezTo>
                  <a:lnTo>
                    <a:pt x="3560" y="5397"/>
                  </a:lnTo>
                  <a:cubicBezTo>
                    <a:pt x="3608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6" y="8980"/>
                    <a:pt x="4489" y="9016"/>
                    <a:pt x="4541" y="9016"/>
                  </a:cubicBezTo>
                  <a:cubicBezTo>
                    <a:pt x="4593" y="9016"/>
                    <a:pt x="4644" y="8980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7" y="5420"/>
                    <a:pt x="5525" y="5397"/>
                  </a:cubicBezTo>
                  <a:lnTo>
                    <a:pt x="8942" y="4623"/>
                  </a:lnTo>
                  <a:cubicBezTo>
                    <a:pt x="9085" y="4599"/>
                    <a:pt x="9085" y="4420"/>
                    <a:pt x="8942" y="4385"/>
                  </a:cubicBezTo>
                  <a:lnTo>
                    <a:pt x="5525" y="3611"/>
                  </a:lnTo>
                  <a:cubicBezTo>
                    <a:pt x="5477" y="3611"/>
                    <a:pt x="5454" y="3575"/>
                    <a:pt x="5430" y="3527"/>
                  </a:cubicBezTo>
                  <a:lnTo>
                    <a:pt x="4656" y="98"/>
                  </a:lnTo>
                  <a:cubicBezTo>
                    <a:pt x="4644" y="33"/>
                    <a:pt x="4593" y="0"/>
                    <a:pt x="4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6332388" y="998331"/>
              <a:ext cx="287101" cy="285013"/>
            </a:xfrm>
            <a:custGeom>
              <a:avLst/>
              <a:gdLst/>
              <a:ahLst/>
              <a:cxnLst/>
              <a:rect l="l" t="t" r="r" b="b"/>
              <a:pathLst>
                <a:path w="9074" h="9008" extrusionOk="0">
                  <a:moveTo>
                    <a:pt x="4532" y="0"/>
                  </a:moveTo>
                  <a:cubicBezTo>
                    <a:pt x="4480" y="0"/>
                    <a:pt x="4430" y="33"/>
                    <a:pt x="4418" y="98"/>
                  </a:cubicBezTo>
                  <a:lnTo>
                    <a:pt x="3644" y="3527"/>
                  </a:lnTo>
                  <a:cubicBezTo>
                    <a:pt x="3644" y="3563"/>
                    <a:pt x="3596" y="3599"/>
                    <a:pt x="3549" y="3611"/>
                  </a:cubicBezTo>
                  <a:lnTo>
                    <a:pt x="132" y="4385"/>
                  </a:lnTo>
                  <a:cubicBezTo>
                    <a:pt x="1" y="4420"/>
                    <a:pt x="1" y="4599"/>
                    <a:pt x="132" y="4623"/>
                  </a:cubicBezTo>
                  <a:lnTo>
                    <a:pt x="3549" y="5397"/>
                  </a:lnTo>
                  <a:cubicBezTo>
                    <a:pt x="3596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0" y="8974"/>
                    <a:pt x="4480" y="9007"/>
                    <a:pt x="4532" y="9007"/>
                  </a:cubicBezTo>
                  <a:cubicBezTo>
                    <a:pt x="4585" y="9007"/>
                    <a:pt x="4638" y="8974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8" y="5409"/>
                    <a:pt x="5513" y="5397"/>
                  </a:cubicBezTo>
                  <a:lnTo>
                    <a:pt x="8942" y="4623"/>
                  </a:lnTo>
                  <a:cubicBezTo>
                    <a:pt x="9073" y="4599"/>
                    <a:pt x="9073" y="4420"/>
                    <a:pt x="8942" y="4385"/>
                  </a:cubicBezTo>
                  <a:lnTo>
                    <a:pt x="5513" y="3611"/>
                  </a:lnTo>
                  <a:cubicBezTo>
                    <a:pt x="5478" y="3611"/>
                    <a:pt x="5442" y="3563"/>
                    <a:pt x="5430" y="3527"/>
                  </a:cubicBezTo>
                  <a:lnTo>
                    <a:pt x="4656" y="98"/>
                  </a:lnTo>
                  <a:cubicBezTo>
                    <a:pt x="4638" y="33"/>
                    <a:pt x="4585" y="0"/>
                    <a:pt x="4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2144198" y="1830803"/>
              <a:ext cx="159854" cy="158823"/>
            </a:xfrm>
            <a:custGeom>
              <a:avLst/>
              <a:gdLst/>
              <a:ahLst/>
              <a:cxnLst/>
              <a:rect l="l" t="t" r="r" b="b"/>
              <a:pathLst>
                <a:path w="6514" h="6472" extrusionOk="0">
                  <a:moveTo>
                    <a:pt x="3252" y="0"/>
                  </a:moveTo>
                  <a:cubicBezTo>
                    <a:pt x="3212" y="0"/>
                    <a:pt x="3174" y="21"/>
                    <a:pt x="3168" y="63"/>
                  </a:cubicBezTo>
                  <a:lnTo>
                    <a:pt x="2620" y="2528"/>
                  </a:lnTo>
                  <a:cubicBezTo>
                    <a:pt x="2608" y="2563"/>
                    <a:pt x="2572" y="2587"/>
                    <a:pt x="2537" y="2599"/>
                  </a:cubicBezTo>
                  <a:lnTo>
                    <a:pt x="84" y="3147"/>
                  </a:lnTo>
                  <a:cubicBezTo>
                    <a:pt x="1" y="3170"/>
                    <a:pt x="1" y="3313"/>
                    <a:pt x="84" y="3325"/>
                  </a:cubicBezTo>
                  <a:lnTo>
                    <a:pt x="2537" y="3873"/>
                  </a:lnTo>
                  <a:cubicBezTo>
                    <a:pt x="2584" y="3885"/>
                    <a:pt x="2608" y="3921"/>
                    <a:pt x="2620" y="3944"/>
                  </a:cubicBezTo>
                  <a:lnTo>
                    <a:pt x="3168" y="6409"/>
                  </a:lnTo>
                  <a:cubicBezTo>
                    <a:pt x="3186" y="6451"/>
                    <a:pt x="3227" y="6471"/>
                    <a:pt x="3266" y="6471"/>
                  </a:cubicBezTo>
                  <a:cubicBezTo>
                    <a:pt x="3305" y="6471"/>
                    <a:pt x="3340" y="6451"/>
                    <a:pt x="3346" y="6409"/>
                  </a:cubicBezTo>
                  <a:lnTo>
                    <a:pt x="3894" y="3944"/>
                  </a:lnTo>
                  <a:cubicBezTo>
                    <a:pt x="3918" y="3909"/>
                    <a:pt x="3942" y="3885"/>
                    <a:pt x="3977" y="3873"/>
                  </a:cubicBezTo>
                  <a:lnTo>
                    <a:pt x="6430" y="3325"/>
                  </a:lnTo>
                  <a:cubicBezTo>
                    <a:pt x="6513" y="3290"/>
                    <a:pt x="6513" y="3159"/>
                    <a:pt x="6430" y="3147"/>
                  </a:cubicBezTo>
                  <a:lnTo>
                    <a:pt x="3977" y="2599"/>
                  </a:lnTo>
                  <a:cubicBezTo>
                    <a:pt x="3930" y="2587"/>
                    <a:pt x="3918" y="2551"/>
                    <a:pt x="3894" y="2528"/>
                  </a:cubicBezTo>
                  <a:lnTo>
                    <a:pt x="3346" y="63"/>
                  </a:lnTo>
                  <a:cubicBezTo>
                    <a:pt x="3334" y="21"/>
                    <a:pt x="3293" y="0"/>
                    <a:pt x="3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7425297" y="3972943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962029" y="1249001"/>
              <a:ext cx="177109" cy="186871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6937523" y="3142476"/>
              <a:ext cx="174083" cy="172944"/>
            </a:xfrm>
            <a:custGeom>
              <a:avLst/>
              <a:gdLst/>
              <a:ahLst/>
              <a:cxnLst/>
              <a:rect l="l" t="t" r="r" b="b"/>
              <a:pathLst>
                <a:path w="5502" h="5466" extrusionOk="0">
                  <a:moveTo>
                    <a:pt x="2751" y="0"/>
                  </a:moveTo>
                  <a:cubicBezTo>
                    <a:pt x="2719" y="0"/>
                    <a:pt x="2686" y="18"/>
                    <a:pt x="2680" y="54"/>
                  </a:cubicBezTo>
                  <a:lnTo>
                    <a:pt x="2204" y="2125"/>
                  </a:lnTo>
                  <a:cubicBezTo>
                    <a:pt x="2180" y="2149"/>
                    <a:pt x="2168" y="2185"/>
                    <a:pt x="2144" y="2185"/>
                  </a:cubicBezTo>
                  <a:lnTo>
                    <a:pt x="72" y="2661"/>
                  </a:lnTo>
                  <a:cubicBezTo>
                    <a:pt x="1" y="2673"/>
                    <a:pt x="1" y="2792"/>
                    <a:pt x="72" y="2804"/>
                  </a:cubicBezTo>
                  <a:lnTo>
                    <a:pt x="2144" y="3280"/>
                  </a:lnTo>
                  <a:cubicBezTo>
                    <a:pt x="2168" y="3292"/>
                    <a:pt x="2204" y="3316"/>
                    <a:pt x="2204" y="3340"/>
                  </a:cubicBezTo>
                  <a:lnTo>
                    <a:pt x="2680" y="5411"/>
                  </a:lnTo>
                  <a:cubicBezTo>
                    <a:pt x="2686" y="5447"/>
                    <a:pt x="2719" y="5465"/>
                    <a:pt x="2751" y="5465"/>
                  </a:cubicBezTo>
                  <a:cubicBezTo>
                    <a:pt x="2784" y="5465"/>
                    <a:pt x="2817" y="5447"/>
                    <a:pt x="2823" y="5411"/>
                  </a:cubicBezTo>
                  <a:lnTo>
                    <a:pt x="3299" y="3340"/>
                  </a:lnTo>
                  <a:cubicBezTo>
                    <a:pt x="3323" y="3316"/>
                    <a:pt x="3335" y="3280"/>
                    <a:pt x="3359" y="3280"/>
                  </a:cubicBezTo>
                  <a:lnTo>
                    <a:pt x="5430" y="2804"/>
                  </a:lnTo>
                  <a:cubicBezTo>
                    <a:pt x="5502" y="2792"/>
                    <a:pt x="5502" y="2673"/>
                    <a:pt x="5430" y="2661"/>
                  </a:cubicBezTo>
                  <a:lnTo>
                    <a:pt x="3359" y="2185"/>
                  </a:lnTo>
                  <a:cubicBezTo>
                    <a:pt x="3335" y="2173"/>
                    <a:pt x="3299" y="2149"/>
                    <a:pt x="3299" y="2125"/>
                  </a:cubicBezTo>
                  <a:lnTo>
                    <a:pt x="2823" y="54"/>
                  </a:lnTo>
                  <a:cubicBezTo>
                    <a:pt x="2817" y="18"/>
                    <a:pt x="2784" y="0"/>
                    <a:pt x="2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2279264" y="3178606"/>
              <a:ext cx="174431" cy="172944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13914" y="741831"/>
              <a:ext cx="174431" cy="172944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5038372" y="62985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5389972" y="44377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7774472" y="219415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3100859" y="41585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882692" y="3257682"/>
            <a:ext cx="269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Rời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4B6CC5-FDF3-AEE6-B63E-43FED646577E}"/>
              </a:ext>
            </a:extLst>
          </p:cNvPr>
          <p:cNvGrpSpPr/>
          <p:nvPr/>
        </p:nvGrpSpPr>
        <p:grpSpPr>
          <a:xfrm>
            <a:off x="5416563" y="2237904"/>
            <a:ext cx="2453648" cy="923331"/>
            <a:chOff x="5353932" y="2007445"/>
            <a:chExt cx="2453648" cy="923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5353932" y="2407556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外します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C25701-3FF8-42DE-B28E-9D42AC76A31F}"/>
                </a:ext>
              </a:extLst>
            </p:cNvPr>
            <p:cNvSpPr txBox="1"/>
            <p:nvPr/>
          </p:nvSpPr>
          <p:spPr>
            <a:xfrm>
              <a:off x="5353932" y="2007445"/>
              <a:ext cx="1440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はず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2" name="Picture 2" descr="体の動きのイラスト - 気になる子のための視覚支援イラスト">
            <a:extLst>
              <a:ext uri="{FF2B5EF4-FFF2-40B4-BE49-F238E27FC236}">
                <a16:creationId xmlns:a16="http://schemas.microsoft.com/office/drawing/2014/main" id="{81BA9D5E-8ED6-2578-55A5-8ABCC390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4" y="1233458"/>
            <a:ext cx="3226410" cy="32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142F44-F3DA-0BF0-E47E-A05896EBB759}"/>
              </a:ext>
            </a:extLst>
          </p:cNvPr>
          <p:cNvGrpSpPr/>
          <p:nvPr/>
        </p:nvGrpSpPr>
        <p:grpSpPr>
          <a:xfrm>
            <a:off x="5037899" y="3615739"/>
            <a:ext cx="6240731" cy="844129"/>
            <a:chOff x="5037899" y="3615739"/>
            <a:chExt cx="6240731" cy="8441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76BCB8-3A87-1827-6F6B-693F6EEB9696}"/>
                </a:ext>
              </a:extLst>
            </p:cNvPr>
            <p:cNvSpPr txBox="1"/>
            <p:nvPr/>
          </p:nvSpPr>
          <p:spPr>
            <a:xfrm>
              <a:off x="5168776" y="3936648"/>
              <a:ext cx="610985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ja-JP" altLang="en-US" sz="2800" dirty="0">
                  <a:solidFill>
                    <a:srgbClr val="FFFFFF"/>
                  </a:solidFill>
                  <a:ea typeface="UD Digi Kyokasho N-B" panose="02020700000000000000" pitchFamily="17" charset="-128"/>
                </a:rPr>
                <a:t>席</a:t>
              </a:r>
              <a:r>
                <a:rPr lang="ja-JP" altLang="en-US" sz="2800" dirty="0">
                  <a:solidFill>
                    <a:srgbClr val="FF0000"/>
                  </a:solidFill>
                  <a:ea typeface="UD Digi Kyokasho N-B" panose="02020700000000000000" pitchFamily="17" charset="-128"/>
                </a:rPr>
                <a:t>を</a:t>
              </a:r>
              <a:r>
                <a:rPr lang="ja-JP" altLang="en-US" sz="2800" dirty="0">
                  <a:solidFill>
                    <a:srgbClr val="FFFFFF"/>
                  </a:solidFill>
                  <a:ea typeface="UD Digi Kyokasho N-B" panose="02020700000000000000" pitchFamily="17" charset="-128"/>
                </a:rPr>
                <a:t>外します</a:t>
              </a:r>
              <a:endParaRPr kumimoji="0" lang="vi-V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E9109A-1118-46AA-6FC4-70436B594EB6}"/>
                </a:ext>
              </a:extLst>
            </p:cNvPr>
            <p:cNvSpPr txBox="1"/>
            <p:nvPr/>
          </p:nvSpPr>
          <p:spPr>
            <a:xfrm>
              <a:off x="5037899" y="3615739"/>
              <a:ext cx="9664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せき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7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538222" y="2777945"/>
            <a:ext cx="281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Quay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lại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6A6319-CFD4-8C14-354E-D1D9EE73EC9E}"/>
              </a:ext>
            </a:extLst>
          </p:cNvPr>
          <p:cNvGrpSpPr/>
          <p:nvPr/>
        </p:nvGrpSpPr>
        <p:grpSpPr>
          <a:xfrm>
            <a:off x="6278547" y="1726480"/>
            <a:ext cx="6501008" cy="923330"/>
            <a:chOff x="6278547" y="1726480"/>
            <a:chExt cx="650100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6397242" y="2126590"/>
              <a:ext cx="3466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戻ります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E07A7F-A6AC-033D-12DE-9BDAAC8B2374}"/>
                </a:ext>
              </a:extLst>
            </p:cNvPr>
            <p:cNvSpPr txBox="1"/>
            <p:nvPr/>
          </p:nvSpPr>
          <p:spPr>
            <a:xfrm>
              <a:off x="6278547" y="1726480"/>
              <a:ext cx="650100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もど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10242" name="Picture 2" descr="33課・命令形/禁止形【イラスト】 | にほんご教師ピック">
            <a:extLst>
              <a:ext uri="{FF2B5EF4-FFF2-40B4-BE49-F238E27FC236}">
                <a16:creationId xmlns:a16="http://schemas.microsoft.com/office/drawing/2014/main" id="{7EBEC2EA-CB24-5A21-EA3C-A11DD7B6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9" y="1132310"/>
            <a:ext cx="4697686" cy="33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6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354598" y="2965797"/>
            <a:ext cx="29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Ghế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chỗ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ngồi</a:t>
            </a:r>
            <a:endParaRPr lang="en-US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pic>
        <p:nvPicPr>
          <p:cNvPr id="11266" name="Picture 2" descr="喫茶店の店内のイラスト（背景素材）">
            <a:extLst>
              <a:ext uri="{FF2B5EF4-FFF2-40B4-BE49-F238E27FC236}">
                <a16:creationId xmlns:a16="http://schemas.microsoft.com/office/drawing/2014/main" id="{44B528E4-2383-104F-C2E4-C53CD912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1" y="1124060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36A19B3-58F6-CB9B-7A58-E28677286126}"/>
              </a:ext>
            </a:extLst>
          </p:cNvPr>
          <p:cNvGrpSpPr/>
          <p:nvPr/>
        </p:nvGrpSpPr>
        <p:grpSpPr>
          <a:xfrm>
            <a:off x="6979787" y="1910030"/>
            <a:ext cx="2597757" cy="923330"/>
            <a:chOff x="6979787" y="1910030"/>
            <a:chExt cx="2597757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7123896" y="2310140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席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89D868-6101-CCEB-0230-C017B0C0BB60}"/>
                </a:ext>
              </a:extLst>
            </p:cNvPr>
            <p:cNvSpPr txBox="1"/>
            <p:nvPr/>
          </p:nvSpPr>
          <p:spPr>
            <a:xfrm>
              <a:off x="6979787" y="1910030"/>
              <a:ext cx="83933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せき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60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214948" y="3151468"/>
            <a:ext cx="29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Ký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hiệu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6078498" y="2476807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マーク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12290" name="Picture 2" descr="縁起物のマーク「富士山」">
            <a:extLst>
              <a:ext uri="{FF2B5EF4-FFF2-40B4-BE49-F238E27FC236}">
                <a16:creationId xmlns:a16="http://schemas.microsoft.com/office/drawing/2014/main" id="{96BEFF07-0BB6-04DF-E2CA-53E9EE44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92" y="1186677"/>
            <a:ext cx="2839508" cy="283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62643BB-5299-4BAE-9509-A038F4FC78CB}"/>
              </a:ext>
            </a:extLst>
          </p:cNvPr>
          <p:cNvSpPr txBox="1"/>
          <p:nvPr/>
        </p:nvSpPr>
        <p:spPr>
          <a:xfrm>
            <a:off x="5832416" y="2630627"/>
            <a:ext cx="1887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Deadline</a:t>
            </a:r>
          </a:p>
        </p:txBody>
      </p:sp>
      <p:pic>
        <p:nvPicPr>
          <p:cNvPr id="13314" name="Picture 2" descr="締め切りに追われる人のイラスト（男性）">
            <a:extLst>
              <a:ext uri="{FF2B5EF4-FFF2-40B4-BE49-F238E27FC236}">
                <a16:creationId xmlns:a16="http://schemas.microsoft.com/office/drawing/2014/main" id="{3DCE0597-1F3F-D0D7-1323-0014D991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78027"/>
            <a:ext cx="42862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631B13-7827-4941-1C62-40D81CE274C9}"/>
              </a:ext>
            </a:extLst>
          </p:cNvPr>
          <p:cNvGrpSpPr/>
          <p:nvPr/>
        </p:nvGrpSpPr>
        <p:grpSpPr>
          <a:xfrm>
            <a:off x="5976349" y="1772678"/>
            <a:ext cx="2663727" cy="847755"/>
            <a:chOff x="5976349" y="1772678"/>
            <a:chExt cx="2663727" cy="8477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CE7BA9-467D-425B-A0F3-62F4EF69586D}"/>
                </a:ext>
              </a:extLst>
            </p:cNvPr>
            <p:cNvSpPr txBox="1"/>
            <p:nvPr/>
          </p:nvSpPr>
          <p:spPr>
            <a:xfrm>
              <a:off x="5976349" y="2097213"/>
              <a:ext cx="266372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締め切り</a:t>
              </a:r>
              <a:endParaRPr kumimoji="0" lang="vi-V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59A7F3-EE79-461C-108F-05B491E73A51}"/>
                </a:ext>
              </a:extLst>
            </p:cNvPr>
            <p:cNvSpPr txBox="1"/>
            <p:nvPr/>
          </p:nvSpPr>
          <p:spPr>
            <a:xfrm>
              <a:off x="5976349" y="1772678"/>
              <a:ext cx="15197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し　　き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03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097777" y="3241384"/>
            <a:ext cx="245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Quy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tắc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pic>
        <p:nvPicPr>
          <p:cNvPr id="14338" name="Picture 2" descr="ルールブックのイラスト">
            <a:extLst>
              <a:ext uri="{FF2B5EF4-FFF2-40B4-BE49-F238E27FC236}">
                <a16:creationId xmlns:a16="http://schemas.microsoft.com/office/drawing/2014/main" id="{DD0D33BA-6E33-3040-8876-C426310F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7" y="602043"/>
            <a:ext cx="3381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27295FC-1956-E330-EBE7-731818E7AAC1}"/>
              </a:ext>
            </a:extLst>
          </p:cNvPr>
          <p:cNvGrpSpPr/>
          <p:nvPr/>
        </p:nvGrpSpPr>
        <p:grpSpPr>
          <a:xfrm>
            <a:off x="6221371" y="2156464"/>
            <a:ext cx="2507854" cy="843823"/>
            <a:chOff x="6221371" y="2156464"/>
            <a:chExt cx="2507854" cy="8438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6275577" y="2477067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規則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558EF9-9564-A550-683D-897FC5E256C3}"/>
                </a:ext>
              </a:extLst>
            </p:cNvPr>
            <p:cNvSpPr txBox="1"/>
            <p:nvPr/>
          </p:nvSpPr>
          <p:spPr>
            <a:xfrm>
              <a:off x="6221371" y="2156464"/>
              <a:ext cx="9804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きそく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2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980637" y="3241384"/>
            <a:ext cx="245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Nguy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hiểm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6275577" y="2477067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きけん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2" name="Picture 2" descr="「危険」のイラスト">
            <a:extLst>
              <a:ext uri="{FF2B5EF4-FFF2-40B4-BE49-F238E27FC236}">
                <a16:creationId xmlns:a16="http://schemas.microsoft.com/office/drawing/2014/main" id="{4CB65314-1765-A010-50DA-C75CAE46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74" y="750047"/>
            <a:ext cx="3238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1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770055" y="3234849"/>
            <a:ext cx="245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Lối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vào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5848534" y="2477066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入口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16390" name="Picture 6" descr="夜の歌舞伎町のイラスト">
            <a:extLst>
              <a:ext uri="{FF2B5EF4-FFF2-40B4-BE49-F238E27FC236}">
                <a16:creationId xmlns:a16="http://schemas.microsoft.com/office/drawing/2014/main" id="{EC5198AB-BE63-C8D0-58A4-46D26F8D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1" y="6266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870664" y="2875438"/>
            <a:ext cx="203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Lối</a:t>
            </a:r>
            <a:r>
              <a:rPr lang="en-US" sz="28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ra</a:t>
            </a:r>
            <a:endParaRPr lang="vi-VN" sz="28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F480C-1EBB-AA6E-FE3C-9ED8853F9498}"/>
              </a:ext>
            </a:extLst>
          </p:cNvPr>
          <p:cNvSpPr txBox="1"/>
          <p:nvPr/>
        </p:nvSpPr>
        <p:spPr>
          <a:xfrm>
            <a:off x="6394903" y="2268062"/>
            <a:ext cx="182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出口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  <p:pic>
        <p:nvPicPr>
          <p:cNvPr id="17410" name="Picture 2" descr="出口のイラスト">
            <a:extLst>
              <a:ext uri="{FF2B5EF4-FFF2-40B4-BE49-F238E27FC236}">
                <a16:creationId xmlns:a16="http://schemas.microsoft.com/office/drawing/2014/main" id="{686D8FEC-77A5-6ECA-B196-88B1B713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" y="750047"/>
            <a:ext cx="381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E7681FF-7E1B-46FA-9C70-FFF0C7EFCD25}"/>
              </a:ext>
            </a:extLst>
          </p:cNvPr>
          <p:cNvSpPr txBox="1"/>
          <p:nvPr/>
        </p:nvSpPr>
        <p:spPr>
          <a:xfrm>
            <a:off x="5861785" y="3159895"/>
            <a:ext cx="265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Cửa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thoát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hiểm</a:t>
            </a:r>
            <a:endParaRPr kumimoji="0" lang="vi-V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6EA35-8E9F-8DE5-A607-D9922CD278E7}"/>
              </a:ext>
            </a:extLst>
          </p:cNvPr>
          <p:cNvGrpSpPr/>
          <p:nvPr/>
        </p:nvGrpSpPr>
        <p:grpSpPr>
          <a:xfrm>
            <a:off x="6027499" y="2275992"/>
            <a:ext cx="6294031" cy="818978"/>
            <a:chOff x="6027499" y="2275992"/>
            <a:chExt cx="6294031" cy="8189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44FCDF-EC5F-48C9-A5EE-C2A75233EC09}"/>
                </a:ext>
              </a:extLst>
            </p:cNvPr>
            <p:cNvSpPr txBox="1"/>
            <p:nvPr/>
          </p:nvSpPr>
          <p:spPr>
            <a:xfrm>
              <a:off x="6214380" y="2571750"/>
              <a:ext cx="61071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UD Digi Kyokasho N-B" panose="02020700000000000000" pitchFamily="17" charset="-128"/>
                  <a:sym typeface="Arial"/>
                </a:rPr>
                <a:t>非常口</a:t>
              </a:r>
              <a:endParaRPr kumimoji="0" lang="vi-V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UD Digi Kyokasho N-B" panose="02020700000000000000" pitchFamily="17" charset="-128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BF1368-D5B1-E015-B819-58F2A33FCBAA}"/>
                </a:ext>
              </a:extLst>
            </p:cNvPr>
            <p:cNvSpPr txBox="1"/>
            <p:nvPr/>
          </p:nvSpPr>
          <p:spPr>
            <a:xfrm>
              <a:off x="6027499" y="2275992"/>
              <a:ext cx="20093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ひじょうぐち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2" name="Picture 2" descr="非常口のイラスト">
            <a:extLst>
              <a:ext uri="{FF2B5EF4-FFF2-40B4-BE49-F238E27FC236}">
                <a16:creationId xmlns:a16="http://schemas.microsoft.com/office/drawing/2014/main" id="{3D7C6F7F-DBC0-D080-6E9C-A964DAB5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54" y="750047"/>
            <a:ext cx="3228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4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657385" y="2714242"/>
            <a:ext cx="203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Trốn</a:t>
            </a:r>
            <a:endParaRPr lang="vi-VN" sz="28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pic>
        <p:nvPicPr>
          <p:cNvPr id="1026" name="Picture 2" descr="落下物から逃げる人たちのイラスト">
            <a:extLst>
              <a:ext uri="{FF2B5EF4-FFF2-40B4-BE49-F238E27FC236}">
                <a16:creationId xmlns:a16="http://schemas.microsoft.com/office/drawing/2014/main" id="{CAE293AC-2838-94D2-7D61-8AC354114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40" y="626625"/>
            <a:ext cx="3800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CC3F68-7A71-7EBB-D353-E69725A41E7C}"/>
              </a:ext>
            </a:extLst>
          </p:cNvPr>
          <p:cNvGrpSpPr/>
          <p:nvPr/>
        </p:nvGrpSpPr>
        <p:grpSpPr>
          <a:xfrm>
            <a:off x="5853666" y="1793136"/>
            <a:ext cx="1780924" cy="807322"/>
            <a:chOff x="5853666" y="1793136"/>
            <a:chExt cx="1780924" cy="807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5853666" y="2077238"/>
              <a:ext cx="1780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逃げます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9A2AB4-0544-2CE9-1B04-A6EB5DE3F4AF}"/>
                </a:ext>
              </a:extLst>
            </p:cNvPr>
            <p:cNvSpPr txBox="1"/>
            <p:nvPr/>
          </p:nvSpPr>
          <p:spPr>
            <a:xfrm>
              <a:off x="5927620" y="1793136"/>
              <a:ext cx="6441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に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E7681FF-7E1B-46FA-9C70-FFF0C7EFCD25}"/>
              </a:ext>
            </a:extLst>
          </p:cNvPr>
          <p:cNvSpPr txBox="1"/>
          <p:nvPr/>
        </p:nvSpPr>
        <p:spPr>
          <a:xfrm>
            <a:off x="5790313" y="3065535"/>
            <a:ext cx="1822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Giảm</a:t>
            </a:r>
            <a:r>
              <a:rPr lang="en-US" sz="2400" dirty="0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giá</a:t>
            </a:r>
            <a:endParaRPr kumimoji="0" lang="vi-V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5887CA-0483-DD74-06D2-D823B0325B02}"/>
              </a:ext>
            </a:extLst>
          </p:cNvPr>
          <p:cNvGrpSpPr/>
          <p:nvPr/>
        </p:nvGrpSpPr>
        <p:grpSpPr>
          <a:xfrm>
            <a:off x="5790313" y="2057001"/>
            <a:ext cx="6278135" cy="818361"/>
            <a:chOff x="5790313" y="2057001"/>
            <a:chExt cx="6278135" cy="8183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44FCDF-EC5F-48C9-A5EE-C2A75233EC09}"/>
                </a:ext>
              </a:extLst>
            </p:cNvPr>
            <p:cNvSpPr txBox="1"/>
            <p:nvPr/>
          </p:nvSpPr>
          <p:spPr>
            <a:xfrm>
              <a:off x="5961298" y="2352142"/>
              <a:ext cx="61071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割引</a:t>
              </a:r>
              <a:endParaRPr kumimoji="0" lang="vi-V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5DD541-89F9-7758-372D-45F34A5CE0D4}"/>
                </a:ext>
              </a:extLst>
            </p:cNvPr>
            <p:cNvSpPr txBox="1"/>
            <p:nvPr/>
          </p:nvSpPr>
          <p:spPr>
            <a:xfrm>
              <a:off x="5790313" y="2057001"/>
              <a:ext cx="1822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わりびき</a:t>
              </a:r>
              <a:endParaRPr lang="vi-VN" sz="20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</p:grpSp>
      <p:pic>
        <p:nvPicPr>
          <p:cNvPr id="19458" name="Picture 2" descr="割引シールの貼られたお肉のイラスト">
            <a:extLst>
              <a:ext uri="{FF2B5EF4-FFF2-40B4-BE49-F238E27FC236}">
                <a16:creationId xmlns:a16="http://schemas.microsoft.com/office/drawing/2014/main" id="{CAC84244-A185-0F91-9682-09103EA9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4" y="1318024"/>
            <a:ext cx="3810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759177" y="3264247"/>
            <a:ext cx="29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Buffet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3D809-4478-EDA9-3789-446114E547C9}"/>
              </a:ext>
            </a:extLst>
          </p:cNvPr>
          <p:cNvGrpSpPr/>
          <p:nvPr/>
        </p:nvGrpSpPr>
        <p:grpSpPr>
          <a:xfrm>
            <a:off x="6247883" y="2171640"/>
            <a:ext cx="6699120" cy="923330"/>
            <a:chOff x="6247883" y="2171640"/>
            <a:chExt cx="6699120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6247883" y="2571750"/>
              <a:ext cx="2460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食べ放題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0C3720-703A-78BA-2CC8-B8543A3A2BF3}"/>
                </a:ext>
              </a:extLst>
            </p:cNvPr>
            <p:cNvSpPr txBox="1"/>
            <p:nvPr/>
          </p:nvSpPr>
          <p:spPr>
            <a:xfrm>
              <a:off x="6842537" y="2171640"/>
              <a:ext cx="61044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ほうだい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20482" name="Picture 2" descr="食べ放題バイキングのイラスト">
            <a:extLst>
              <a:ext uri="{FF2B5EF4-FFF2-40B4-BE49-F238E27FC236}">
                <a16:creationId xmlns:a16="http://schemas.microsoft.com/office/drawing/2014/main" id="{83030AB9-7CF7-5B82-F93B-83AEC4E1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19" y="561975"/>
            <a:ext cx="4762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7"/>
          <p:cNvGrpSpPr/>
          <p:nvPr/>
        </p:nvGrpSpPr>
        <p:grpSpPr>
          <a:xfrm>
            <a:off x="934574" y="708252"/>
            <a:ext cx="7274824" cy="3802145"/>
            <a:chOff x="934574" y="708252"/>
            <a:chExt cx="7274824" cy="3802145"/>
          </a:xfrm>
        </p:grpSpPr>
        <p:grpSp>
          <p:nvGrpSpPr>
            <p:cNvPr id="665" name="Google Shape;665;p37"/>
            <p:cNvGrpSpPr/>
            <p:nvPr/>
          </p:nvGrpSpPr>
          <p:grpSpPr>
            <a:xfrm>
              <a:off x="934574" y="708252"/>
              <a:ext cx="7274824" cy="3573670"/>
              <a:chOff x="934574" y="708252"/>
              <a:chExt cx="7274824" cy="3573670"/>
            </a:xfrm>
          </p:grpSpPr>
          <p:sp>
            <p:nvSpPr>
              <p:cNvPr id="666" name="Google Shape;666;p37"/>
              <p:cNvSpPr/>
              <p:nvPr/>
            </p:nvSpPr>
            <p:spPr>
              <a:xfrm>
                <a:off x="1977078" y="907396"/>
                <a:ext cx="505444" cy="519623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18324" extrusionOk="0">
                    <a:moveTo>
                      <a:pt x="5799" y="0"/>
                    </a:moveTo>
                    <a:lnTo>
                      <a:pt x="5799" y="0"/>
                    </a:lnTo>
                    <a:cubicBezTo>
                      <a:pt x="2381" y="1465"/>
                      <a:pt x="0" y="4846"/>
                      <a:pt x="0" y="8787"/>
                    </a:cubicBezTo>
                    <a:cubicBezTo>
                      <a:pt x="0" y="14050"/>
                      <a:pt x="4275" y="18324"/>
                      <a:pt x="9549" y="18324"/>
                    </a:cubicBezTo>
                    <a:cubicBezTo>
                      <a:pt x="13085" y="18324"/>
                      <a:pt x="16169" y="16395"/>
                      <a:pt x="17824" y="13538"/>
                    </a:cubicBezTo>
                    <a:lnTo>
                      <a:pt x="17824" y="13538"/>
                    </a:lnTo>
                    <a:cubicBezTo>
                      <a:pt x="16669" y="14026"/>
                      <a:pt x="15407" y="14288"/>
                      <a:pt x="14073" y="14311"/>
                    </a:cubicBezTo>
                    <a:cubicBezTo>
                      <a:pt x="8799" y="14311"/>
                      <a:pt x="4525" y="10037"/>
                      <a:pt x="4525" y="4763"/>
                    </a:cubicBezTo>
                    <a:cubicBezTo>
                      <a:pt x="4525" y="3036"/>
                      <a:pt x="4989" y="1405"/>
                      <a:pt x="57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7879173" y="2550225"/>
                <a:ext cx="330226" cy="327824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32" y="0"/>
                    </a:moveTo>
                    <a:cubicBezTo>
                      <a:pt x="4480" y="0"/>
                      <a:pt x="4430" y="33"/>
                      <a:pt x="4418" y="98"/>
                    </a:cubicBezTo>
                    <a:lnTo>
                      <a:pt x="3644" y="3527"/>
                    </a:lnTo>
                    <a:cubicBezTo>
                      <a:pt x="3644" y="3563"/>
                      <a:pt x="3596" y="3599"/>
                      <a:pt x="3549" y="3611"/>
                    </a:cubicBezTo>
                    <a:lnTo>
                      <a:pt x="132" y="4385"/>
                    </a:lnTo>
                    <a:cubicBezTo>
                      <a:pt x="1" y="4420"/>
                      <a:pt x="1" y="4599"/>
                      <a:pt x="132" y="4623"/>
                    </a:cubicBezTo>
                    <a:lnTo>
                      <a:pt x="3549" y="5397"/>
                    </a:lnTo>
                    <a:cubicBezTo>
                      <a:pt x="3596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0" y="8974"/>
                      <a:pt x="4480" y="9007"/>
                      <a:pt x="4532" y="9007"/>
                    </a:cubicBezTo>
                    <a:cubicBezTo>
                      <a:pt x="4585" y="9007"/>
                      <a:pt x="4638" y="8974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8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99"/>
                      <a:pt x="9073" y="4420"/>
                      <a:pt x="8942" y="4385"/>
                    </a:cubicBezTo>
                    <a:lnTo>
                      <a:pt x="5513" y="3611"/>
                    </a:lnTo>
                    <a:cubicBezTo>
                      <a:pt x="5478" y="3611"/>
                      <a:pt x="5442" y="3563"/>
                      <a:pt x="5430" y="3527"/>
                    </a:cubicBezTo>
                    <a:lnTo>
                      <a:pt x="4656" y="98"/>
                    </a:lnTo>
                    <a:cubicBezTo>
                      <a:pt x="4638" y="33"/>
                      <a:pt x="4585" y="0"/>
                      <a:pt x="4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934574" y="2367941"/>
                <a:ext cx="183612" cy="182277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41" y="1"/>
                    </a:moveTo>
                    <a:cubicBezTo>
                      <a:pt x="4489" y="1"/>
                      <a:pt x="4436" y="34"/>
                      <a:pt x="4418" y="99"/>
                    </a:cubicBezTo>
                    <a:lnTo>
                      <a:pt x="3644" y="3528"/>
                    </a:lnTo>
                    <a:cubicBezTo>
                      <a:pt x="3644" y="3576"/>
                      <a:pt x="3596" y="3599"/>
                      <a:pt x="3561" y="3611"/>
                    </a:cubicBezTo>
                    <a:lnTo>
                      <a:pt x="132" y="4385"/>
                    </a:lnTo>
                    <a:cubicBezTo>
                      <a:pt x="1" y="4421"/>
                      <a:pt x="1" y="4600"/>
                      <a:pt x="132" y="4623"/>
                    </a:cubicBezTo>
                    <a:lnTo>
                      <a:pt x="3561" y="5397"/>
                    </a:lnTo>
                    <a:cubicBezTo>
                      <a:pt x="3596" y="5397"/>
                      <a:pt x="3632" y="5445"/>
                      <a:pt x="3644" y="5493"/>
                    </a:cubicBezTo>
                    <a:lnTo>
                      <a:pt x="4418" y="8910"/>
                    </a:lnTo>
                    <a:cubicBezTo>
                      <a:pt x="4436" y="8975"/>
                      <a:pt x="4489" y="9008"/>
                      <a:pt x="4541" y="9008"/>
                    </a:cubicBezTo>
                    <a:cubicBezTo>
                      <a:pt x="4594" y="9008"/>
                      <a:pt x="4644" y="8975"/>
                      <a:pt x="4656" y="8910"/>
                    </a:cubicBezTo>
                    <a:lnTo>
                      <a:pt x="5430" y="5493"/>
                    </a:lnTo>
                    <a:cubicBezTo>
                      <a:pt x="5430" y="5445"/>
                      <a:pt x="5478" y="5409"/>
                      <a:pt x="5525" y="5397"/>
                    </a:cubicBezTo>
                    <a:lnTo>
                      <a:pt x="8942" y="4623"/>
                    </a:lnTo>
                    <a:cubicBezTo>
                      <a:pt x="9073" y="4600"/>
                      <a:pt x="9073" y="4421"/>
                      <a:pt x="8942" y="4385"/>
                    </a:cubicBezTo>
                    <a:lnTo>
                      <a:pt x="5525" y="3611"/>
                    </a:lnTo>
                    <a:cubicBezTo>
                      <a:pt x="5478" y="3611"/>
                      <a:pt x="5442" y="3576"/>
                      <a:pt x="5430" y="3528"/>
                    </a:cubicBezTo>
                    <a:lnTo>
                      <a:pt x="4656" y="99"/>
                    </a:lnTo>
                    <a:cubicBezTo>
                      <a:pt x="4644" y="34"/>
                      <a:pt x="4594" y="1"/>
                      <a:pt x="45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828473" y="708252"/>
                <a:ext cx="201105" cy="19914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472" extrusionOk="0">
                    <a:moveTo>
                      <a:pt x="2764" y="0"/>
                    </a:moveTo>
                    <a:cubicBezTo>
                      <a:pt x="2731" y="0"/>
                      <a:pt x="2696" y="18"/>
                      <a:pt x="2680" y="51"/>
                    </a:cubicBezTo>
                    <a:lnTo>
                      <a:pt x="2204" y="2123"/>
                    </a:lnTo>
                    <a:cubicBezTo>
                      <a:pt x="2192" y="2158"/>
                      <a:pt x="2180" y="2182"/>
                      <a:pt x="2144" y="2182"/>
                    </a:cubicBezTo>
                    <a:lnTo>
                      <a:pt x="72" y="2659"/>
                    </a:lnTo>
                    <a:cubicBezTo>
                      <a:pt x="1" y="2670"/>
                      <a:pt x="1" y="2790"/>
                      <a:pt x="72" y="2813"/>
                    </a:cubicBezTo>
                    <a:lnTo>
                      <a:pt x="2144" y="3290"/>
                    </a:lnTo>
                    <a:cubicBezTo>
                      <a:pt x="2168" y="3301"/>
                      <a:pt x="2204" y="3313"/>
                      <a:pt x="2204" y="3349"/>
                    </a:cubicBezTo>
                    <a:lnTo>
                      <a:pt x="2680" y="5409"/>
                    </a:lnTo>
                    <a:cubicBezTo>
                      <a:pt x="2686" y="5451"/>
                      <a:pt x="2719" y="5471"/>
                      <a:pt x="2753" y="5471"/>
                    </a:cubicBezTo>
                    <a:cubicBezTo>
                      <a:pt x="2787" y="5471"/>
                      <a:pt x="2823" y="5451"/>
                      <a:pt x="2835" y="5409"/>
                    </a:cubicBezTo>
                    <a:lnTo>
                      <a:pt x="3311" y="3349"/>
                    </a:lnTo>
                    <a:cubicBezTo>
                      <a:pt x="3323" y="3313"/>
                      <a:pt x="3335" y="3290"/>
                      <a:pt x="3370" y="3290"/>
                    </a:cubicBezTo>
                    <a:lnTo>
                      <a:pt x="5454" y="2825"/>
                    </a:lnTo>
                    <a:cubicBezTo>
                      <a:pt x="5525" y="2813"/>
                      <a:pt x="5525" y="2694"/>
                      <a:pt x="5454" y="2670"/>
                    </a:cubicBezTo>
                    <a:lnTo>
                      <a:pt x="3382" y="2194"/>
                    </a:lnTo>
                    <a:cubicBezTo>
                      <a:pt x="3347" y="2182"/>
                      <a:pt x="3323" y="2170"/>
                      <a:pt x="3323" y="2135"/>
                    </a:cubicBezTo>
                    <a:lnTo>
                      <a:pt x="2847" y="75"/>
                    </a:lnTo>
                    <a:cubicBezTo>
                      <a:pt x="2840" y="24"/>
                      <a:pt x="2803" y="0"/>
                      <a:pt x="2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5249104" y="997897"/>
                <a:ext cx="200632" cy="19892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7371916" y="1619507"/>
                <a:ext cx="201528" cy="20002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9017" extrusionOk="0">
                    <a:moveTo>
                      <a:pt x="4541" y="0"/>
                    </a:moveTo>
                    <a:cubicBezTo>
                      <a:pt x="4489" y="0"/>
                      <a:pt x="4436" y="33"/>
                      <a:pt x="4418" y="98"/>
                    </a:cubicBezTo>
                    <a:lnTo>
                      <a:pt x="3644" y="3527"/>
                    </a:lnTo>
                    <a:cubicBezTo>
                      <a:pt x="3644" y="3575"/>
                      <a:pt x="3608" y="3599"/>
                      <a:pt x="3560" y="3611"/>
                    </a:cubicBezTo>
                    <a:lnTo>
                      <a:pt x="131" y="4385"/>
                    </a:lnTo>
                    <a:cubicBezTo>
                      <a:pt x="1" y="4420"/>
                      <a:pt x="1" y="4599"/>
                      <a:pt x="131" y="4623"/>
                    </a:cubicBezTo>
                    <a:lnTo>
                      <a:pt x="3560" y="5397"/>
                    </a:lnTo>
                    <a:cubicBezTo>
                      <a:pt x="3608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6" y="8980"/>
                      <a:pt x="4489" y="9016"/>
                      <a:pt x="4541" y="9016"/>
                    </a:cubicBezTo>
                    <a:cubicBezTo>
                      <a:pt x="4593" y="9016"/>
                      <a:pt x="4644" y="8980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7" y="5420"/>
                      <a:pt x="5525" y="5397"/>
                    </a:cubicBezTo>
                    <a:lnTo>
                      <a:pt x="8942" y="4623"/>
                    </a:lnTo>
                    <a:cubicBezTo>
                      <a:pt x="9085" y="4599"/>
                      <a:pt x="9085" y="4420"/>
                      <a:pt x="8942" y="4385"/>
                    </a:cubicBezTo>
                    <a:lnTo>
                      <a:pt x="5525" y="3611"/>
                    </a:lnTo>
                    <a:cubicBezTo>
                      <a:pt x="5477" y="3611"/>
                      <a:pt x="5454" y="3575"/>
                      <a:pt x="5430" y="3527"/>
                    </a:cubicBezTo>
                    <a:lnTo>
                      <a:pt x="4656" y="98"/>
                    </a:lnTo>
                    <a:cubicBezTo>
                      <a:pt x="4644" y="33"/>
                      <a:pt x="4593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6390785" y="2126395"/>
                <a:ext cx="143173" cy="141966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7178847" y="3972943"/>
                <a:ext cx="186881" cy="185565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008" extrusionOk="0">
                    <a:moveTo>
                      <a:pt x="4528" y="0"/>
                    </a:moveTo>
                    <a:cubicBezTo>
                      <a:pt x="4474" y="0"/>
                      <a:pt x="4423" y="33"/>
                      <a:pt x="4417" y="98"/>
                    </a:cubicBezTo>
                    <a:lnTo>
                      <a:pt x="3643" y="3515"/>
                    </a:lnTo>
                    <a:cubicBezTo>
                      <a:pt x="3643" y="3563"/>
                      <a:pt x="3596" y="3599"/>
                      <a:pt x="3548" y="3611"/>
                    </a:cubicBezTo>
                    <a:lnTo>
                      <a:pt x="131" y="4385"/>
                    </a:lnTo>
                    <a:cubicBezTo>
                      <a:pt x="0" y="4408"/>
                      <a:pt x="0" y="4587"/>
                      <a:pt x="131" y="4623"/>
                    </a:cubicBezTo>
                    <a:lnTo>
                      <a:pt x="3548" y="5397"/>
                    </a:lnTo>
                    <a:cubicBezTo>
                      <a:pt x="3596" y="5397"/>
                      <a:pt x="3632" y="5444"/>
                      <a:pt x="3643" y="5480"/>
                    </a:cubicBezTo>
                    <a:lnTo>
                      <a:pt x="4417" y="8909"/>
                    </a:lnTo>
                    <a:cubicBezTo>
                      <a:pt x="4429" y="8974"/>
                      <a:pt x="4480" y="9007"/>
                      <a:pt x="4532" y="9007"/>
                    </a:cubicBezTo>
                    <a:cubicBezTo>
                      <a:pt x="4584" y="9007"/>
                      <a:pt x="4638" y="8974"/>
                      <a:pt x="4656" y="8909"/>
                    </a:cubicBezTo>
                    <a:lnTo>
                      <a:pt x="5429" y="5480"/>
                    </a:lnTo>
                    <a:cubicBezTo>
                      <a:pt x="5429" y="5444"/>
                      <a:pt x="5477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87"/>
                      <a:pt x="9073" y="4408"/>
                      <a:pt x="8942" y="4385"/>
                    </a:cubicBezTo>
                    <a:lnTo>
                      <a:pt x="5513" y="3611"/>
                    </a:lnTo>
                    <a:cubicBezTo>
                      <a:pt x="5477" y="3611"/>
                      <a:pt x="5441" y="3563"/>
                      <a:pt x="5429" y="3515"/>
                    </a:cubicBezTo>
                    <a:lnTo>
                      <a:pt x="4656" y="98"/>
                    </a:lnTo>
                    <a:cubicBezTo>
                      <a:pt x="4638" y="33"/>
                      <a:pt x="4581" y="0"/>
                      <a:pt x="4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2032814" y="3178606"/>
                <a:ext cx="174431" cy="172944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1659822" y="3814213"/>
                <a:ext cx="124470" cy="12342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2854409" y="4158500"/>
                <a:ext cx="124470" cy="12342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7"/>
            <p:cNvSpPr/>
            <p:nvPr/>
          </p:nvSpPr>
          <p:spPr>
            <a:xfrm>
              <a:off x="3857335" y="3835295"/>
              <a:ext cx="143173" cy="141966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867584" y="43869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869628" y="3800646"/>
              <a:ext cx="81027" cy="80323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 descr="落下物から逃げる人たちのイラスト">
            <a:extLst>
              <a:ext uri="{FF2B5EF4-FFF2-40B4-BE49-F238E27FC236}">
                <a16:creationId xmlns:a16="http://schemas.microsoft.com/office/drawing/2014/main" id="{A3ABD9A5-6C45-F1BD-BF4A-2A868214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9" y="327250"/>
            <a:ext cx="2194038" cy="21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電車内で騒ぐ子供たちのイラスト">
            <a:extLst>
              <a:ext uri="{FF2B5EF4-FFF2-40B4-BE49-F238E27FC236}">
                <a16:creationId xmlns:a16="http://schemas.microsoft.com/office/drawing/2014/main" id="{97854920-10CE-5813-083A-2445654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78" y="480083"/>
            <a:ext cx="2532053" cy="22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指切りのイラスト（ビジネス）">
            <a:extLst>
              <a:ext uri="{FF2B5EF4-FFF2-40B4-BE49-F238E27FC236}">
                <a16:creationId xmlns:a16="http://schemas.microsoft.com/office/drawing/2014/main" id="{205BA33D-C4AC-A566-21CB-362BB75A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60" y="221660"/>
            <a:ext cx="2600736" cy="25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忘年会のイラスト（スーツ）">
            <a:extLst>
              <a:ext uri="{FF2B5EF4-FFF2-40B4-BE49-F238E27FC236}">
                <a16:creationId xmlns:a16="http://schemas.microsoft.com/office/drawing/2014/main" id="{F1BE0F59-B616-6FD6-3873-A28BE2608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4" y="2995146"/>
            <a:ext cx="2777445" cy="21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仕事を投げ出す人のイラスト（男性） | かわいいフリー素材集 いらすとや">
            <a:extLst>
              <a:ext uri="{FF2B5EF4-FFF2-40B4-BE49-F238E27FC236}">
                <a16:creationId xmlns:a16="http://schemas.microsoft.com/office/drawing/2014/main" id="{D328189E-A5FA-F360-8464-E46F9040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35" y="2731370"/>
            <a:ext cx="2689580" cy="21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歩行者に道を譲る車のイラスト">
            <a:extLst>
              <a:ext uri="{FF2B5EF4-FFF2-40B4-BE49-F238E27FC236}">
                <a16:creationId xmlns:a16="http://schemas.microsoft.com/office/drawing/2014/main" id="{C855D333-4EA8-2E95-8B2B-8FABA11B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56" y="2849055"/>
            <a:ext cx="2577077" cy="23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0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 txBox="1">
            <a:spLocks noGrp="1"/>
          </p:cNvSpPr>
          <p:nvPr>
            <p:ph type="title"/>
          </p:nvPr>
        </p:nvSpPr>
        <p:spPr>
          <a:xfrm>
            <a:off x="-501091" y="1818461"/>
            <a:ext cx="10361371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ご清聴</a:t>
            </a:r>
            <a:br>
              <a:rPr lang="en-US" altLang="ja-JP" sz="6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ja-JP" altLang="en-US" sz="6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ありがとうございます</a:t>
            </a:r>
            <a:endParaRPr sz="6600" dirty="0"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grpSp>
        <p:nvGrpSpPr>
          <p:cNvPr id="664" name="Google Shape;664;p37"/>
          <p:cNvGrpSpPr/>
          <p:nvPr/>
        </p:nvGrpSpPr>
        <p:grpSpPr>
          <a:xfrm>
            <a:off x="934574" y="708252"/>
            <a:ext cx="7274824" cy="3802145"/>
            <a:chOff x="934574" y="708252"/>
            <a:chExt cx="7274824" cy="3802145"/>
          </a:xfrm>
        </p:grpSpPr>
        <p:grpSp>
          <p:nvGrpSpPr>
            <p:cNvPr id="665" name="Google Shape;665;p37"/>
            <p:cNvGrpSpPr/>
            <p:nvPr/>
          </p:nvGrpSpPr>
          <p:grpSpPr>
            <a:xfrm>
              <a:off x="934574" y="708252"/>
              <a:ext cx="7274824" cy="3573670"/>
              <a:chOff x="934574" y="708252"/>
              <a:chExt cx="7274824" cy="3573670"/>
            </a:xfrm>
          </p:grpSpPr>
          <p:sp>
            <p:nvSpPr>
              <p:cNvPr id="666" name="Google Shape;666;p37"/>
              <p:cNvSpPr/>
              <p:nvPr/>
            </p:nvSpPr>
            <p:spPr>
              <a:xfrm>
                <a:off x="1977078" y="907396"/>
                <a:ext cx="505444" cy="519623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18324" extrusionOk="0">
                    <a:moveTo>
                      <a:pt x="5799" y="0"/>
                    </a:moveTo>
                    <a:lnTo>
                      <a:pt x="5799" y="0"/>
                    </a:lnTo>
                    <a:cubicBezTo>
                      <a:pt x="2381" y="1465"/>
                      <a:pt x="0" y="4846"/>
                      <a:pt x="0" y="8787"/>
                    </a:cubicBezTo>
                    <a:cubicBezTo>
                      <a:pt x="0" y="14050"/>
                      <a:pt x="4275" y="18324"/>
                      <a:pt x="9549" y="18324"/>
                    </a:cubicBezTo>
                    <a:cubicBezTo>
                      <a:pt x="13085" y="18324"/>
                      <a:pt x="16169" y="16395"/>
                      <a:pt x="17824" y="13538"/>
                    </a:cubicBezTo>
                    <a:lnTo>
                      <a:pt x="17824" y="13538"/>
                    </a:lnTo>
                    <a:cubicBezTo>
                      <a:pt x="16669" y="14026"/>
                      <a:pt x="15407" y="14288"/>
                      <a:pt x="14073" y="14311"/>
                    </a:cubicBezTo>
                    <a:cubicBezTo>
                      <a:pt x="8799" y="14311"/>
                      <a:pt x="4525" y="10037"/>
                      <a:pt x="4525" y="4763"/>
                    </a:cubicBezTo>
                    <a:cubicBezTo>
                      <a:pt x="4525" y="3036"/>
                      <a:pt x="4989" y="1405"/>
                      <a:pt x="57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7879173" y="2550225"/>
                <a:ext cx="330226" cy="327824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32" y="0"/>
                    </a:moveTo>
                    <a:cubicBezTo>
                      <a:pt x="4480" y="0"/>
                      <a:pt x="4430" y="33"/>
                      <a:pt x="4418" y="98"/>
                    </a:cubicBezTo>
                    <a:lnTo>
                      <a:pt x="3644" y="3527"/>
                    </a:lnTo>
                    <a:cubicBezTo>
                      <a:pt x="3644" y="3563"/>
                      <a:pt x="3596" y="3599"/>
                      <a:pt x="3549" y="3611"/>
                    </a:cubicBezTo>
                    <a:lnTo>
                      <a:pt x="132" y="4385"/>
                    </a:lnTo>
                    <a:cubicBezTo>
                      <a:pt x="1" y="4420"/>
                      <a:pt x="1" y="4599"/>
                      <a:pt x="132" y="4623"/>
                    </a:cubicBezTo>
                    <a:lnTo>
                      <a:pt x="3549" y="5397"/>
                    </a:lnTo>
                    <a:cubicBezTo>
                      <a:pt x="3596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0" y="8974"/>
                      <a:pt x="4480" y="9007"/>
                      <a:pt x="4532" y="9007"/>
                    </a:cubicBezTo>
                    <a:cubicBezTo>
                      <a:pt x="4585" y="9007"/>
                      <a:pt x="4638" y="8974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8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99"/>
                      <a:pt x="9073" y="4420"/>
                      <a:pt x="8942" y="4385"/>
                    </a:cubicBezTo>
                    <a:lnTo>
                      <a:pt x="5513" y="3611"/>
                    </a:lnTo>
                    <a:cubicBezTo>
                      <a:pt x="5478" y="3611"/>
                      <a:pt x="5442" y="3563"/>
                      <a:pt x="5430" y="3527"/>
                    </a:cubicBezTo>
                    <a:lnTo>
                      <a:pt x="4656" y="98"/>
                    </a:lnTo>
                    <a:cubicBezTo>
                      <a:pt x="4638" y="33"/>
                      <a:pt x="4585" y="0"/>
                      <a:pt x="4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934574" y="2367941"/>
                <a:ext cx="183612" cy="182277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41" y="1"/>
                    </a:moveTo>
                    <a:cubicBezTo>
                      <a:pt x="4489" y="1"/>
                      <a:pt x="4436" y="34"/>
                      <a:pt x="4418" y="99"/>
                    </a:cubicBezTo>
                    <a:lnTo>
                      <a:pt x="3644" y="3528"/>
                    </a:lnTo>
                    <a:cubicBezTo>
                      <a:pt x="3644" y="3576"/>
                      <a:pt x="3596" y="3599"/>
                      <a:pt x="3561" y="3611"/>
                    </a:cubicBezTo>
                    <a:lnTo>
                      <a:pt x="132" y="4385"/>
                    </a:lnTo>
                    <a:cubicBezTo>
                      <a:pt x="1" y="4421"/>
                      <a:pt x="1" y="4600"/>
                      <a:pt x="132" y="4623"/>
                    </a:cubicBezTo>
                    <a:lnTo>
                      <a:pt x="3561" y="5397"/>
                    </a:lnTo>
                    <a:cubicBezTo>
                      <a:pt x="3596" y="5397"/>
                      <a:pt x="3632" y="5445"/>
                      <a:pt x="3644" y="5493"/>
                    </a:cubicBezTo>
                    <a:lnTo>
                      <a:pt x="4418" y="8910"/>
                    </a:lnTo>
                    <a:cubicBezTo>
                      <a:pt x="4436" y="8975"/>
                      <a:pt x="4489" y="9008"/>
                      <a:pt x="4541" y="9008"/>
                    </a:cubicBezTo>
                    <a:cubicBezTo>
                      <a:pt x="4594" y="9008"/>
                      <a:pt x="4644" y="8975"/>
                      <a:pt x="4656" y="8910"/>
                    </a:cubicBezTo>
                    <a:lnTo>
                      <a:pt x="5430" y="5493"/>
                    </a:lnTo>
                    <a:cubicBezTo>
                      <a:pt x="5430" y="5445"/>
                      <a:pt x="5478" y="5409"/>
                      <a:pt x="5525" y="5397"/>
                    </a:cubicBezTo>
                    <a:lnTo>
                      <a:pt x="8942" y="4623"/>
                    </a:lnTo>
                    <a:cubicBezTo>
                      <a:pt x="9073" y="4600"/>
                      <a:pt x="9073" y="4421"/>
                      <a:pt x="8942" y="4385"/>
                    </a:cubicBezTo>
                    <a:lnTo>
                      <a:pt x="5525" y="3611"/>
                    </a:lnTo>
                    <a:cubicBezTo>
                      <a:pt x="5478" y="3611"/>
                      <a:pt x="5442" y="3576"/>
                      <a:pt x="5430" y="3528"/>
                    </a:cubicBezTo>
                    <a:lnTo>
                      <a:pt x="4656" y="99"/>
                    </a:lnTo>
                    <a:cubicBezTo>
                      <a:pt x="4644" y="34"/>
                      <a:pt x="4594" y="1"/>
                      <a:pt x="45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828473" y="708252"/>
                <a:ext cx="201105" cy="19914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472" extrusionOk="0">
                    <a:moveTo>
                      <a:pt x="2764" y="0"/>
                    </a:moveTo>
                    <a:cubicBezTo>
                      <a:pt x="2731" y="0"/>
                      <a:pt x="2696" y="18"/>
                      <a:pt x="2680" y="51"/>
                    </a:cubicBezTo>
                    <a:lnTo>
                      <a:pt x="2204" y="2123"/>
                    </a:lnTo>
                    <a:cubicBezTo>
                      <a:pt x="2192" y="2158"/>
                      <a:pt x="2180" y="2182"/>
                      <a:pt x="2144" y="2182"/>
                    </a:cubicBezTo>
                    <a:lnTo>
                      <a:pt x="72" y="2659"/>
                    </a:lnTo>
                    <a:cubicBezTo>
                      <a:pt x="1" y="2670"/>
                      <a:pt x="1" y="2790"/>
                      <a:pt x="72" y="2813"/>
                    </a:cubicBezTo>
                    <a:lnTo>
                      <a:pt x="2144" y="3290"/>
                    </a:lnTo>
                    <a:cubicBezTo>
                      <a:pt x="2168" y="3301"/>
                      <a:pt x="2204" y="3313"/>
                      <a:pt x="2204" y="3349"/>
                    </a:cubicBezTo>
                    <a:lnTo>
                      <a:pt x="2680" y="5409"/>
                    </a:lnTo>
                    <a:cubicBezTo>
                      <a:pt x="2686" y="5451"/>
                      <a:pt x="2719" y="5471"/>
                      <a:pt x="2753" y="5471"/>
                    </a:cubicBezTo>
                    <a:cubicBezTo>
                      <a:pt x="2787" y="5471"/>
                      <a:pt x="2823" y="5451"/>
                      <a:pt x="2835" y="5409"/>
                    </a:cubicBezTo>
                    <a:lnTo>
                      <a:pt x="3311" y="3349"/>
                    </a:lnTo>
                    <a:cubicBezTo>
                      <a:pt x="3323" y="3313"/>
                      <a:pt x="3335" y="3290"/>
                      <a:pt x="3370" y="3290"/>
                    </a:cubicBezTo>
                    <a:lnTo>
                      <a:pt x="5454" y="2825"/>
                    </a:lnTo>
                    <a:cubicBezTo>
                      <a:pt x="5525" y="2813"/>
                      <a:pt x="5525" y="2694"/>
                      <a:pt x="5454" y="2670"/>
                    </a:cubicBezTo>
                    <a:lnTo>
                      <a:pt x="3382" y="2194"/>
                    </a:lnTo>
                    <a:cubicBezTo>
                      <a:pt x="3347" y="2182"/>
                      <a:pt x="3323" y="2170"/>
                      <a:pt x="3323" y="2135"/>
                    </a:cubicBezTo>
                    <a:lnTo>
                      <a:pt x="2847" y="75"/>
                    </a:lnTo>
                    <a:cubicBezTo>
                      <a:pt x="2840" y="24"/>
                      <a:pt x="2803" y="0"/>
                      <a:pt x="2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5249104" y="997897"/>
                <a:ext cx="200632" cy="19892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7371916" y="1619507"/>
                <a:ext cx="201528" cy="20002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9017" extrusionOk="0">
                    <a:moveTo>
                      <a:pt x="4541" y="0"/>
                    </a:moveTo>
                    <a:cubicBezTo>
                      <a:pt x="4489" y="0"/>
                      <a:pt x="4436" y="33"/>
                      <a:pt x="4418" y="98"/>
                    </a:cubicBezTo>
                    <a:lnTo>
                      <a:pt x="3644" y="3527"/>
                    </a:lnTo>
                    <a:cubicBezTo>
                      <a:pt x="3644" y="3575"/>
                      <a:pt x="3608" y="3599"/>
                      <a:pt x="3560" y="3611"/>
                    </a:cubicBezTo>
                    <a:lnTo>
                      <a:pt x="131" y="4385"/>
                    </a:lnTo>
                    <a:cubicBezTo>
                      <a:pt x="1" y="4420"/>
                      <a:pt x="1" y="4599"/>
                      <a:pt x="131" y="4623"/>
                    </a:cubicBezTo>
                    <a:lnTo>
                      <a:pt x="3560" y="5397"/>
                    </a:lnTo>
                    <a:cubicBezTo>
                      <a:pt x="3608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6" y="8980"/>
                      <a:pt x="4489" y="9016"/>
                      <a:pt x="4541" y="9016"/>
                    </a:cubicBezTo>
                    <a:cubicBezTo>
                      <a:pt x="4593" y="9016"/>
                      <a:pt x="4644" y="8980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7" y="5420"/>
                      <a:pt x="5525" y="5397"/>
                    </a:cubicBezTo>
                    <a:lnTo>
                      <a:pt x="8942" y="4623"/>
                    </a:lnTo>
                    <a:cubicBezTo>
                      <a:pt x="9085" y="4599"/>
                      <a:pt x="9085" y="4420"/>
                      <a:pt x="8942" y="4385"/>
                    </a:cubicBezTo>
                    <a:lnTo>
                      <a:pt x="5525" y="3611"/>
                    </a:lnTo>
                    <a:cubicBezTo>
                      <a:pt x="5477" y="3611"/>
                      <a:pt x="5454" y="3575"/>
                      <a:pt x="5430" y="3527"/>
                    </a:cubicBezTo>
                    <a:lnTo>
                      <a:pt x="4656" y="98"/>
                    </a:lnTo>
                    <a:cubicBezTo>
                      <a:pt x="4644" y="33"/>
                      <a:pt x="4593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6390785" y="2126395"/>
                <a:ext cx="143173" cy="141966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7178847" y="3972943"/>
                <a:ext cx="186881" cy="185565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008" extrusionOk="0">
                    <a:moveTo>
                      <a:pt x="4528" y="0"/>
                    </a:moveTo>
                    <a:cubicBezTo>
                      <a:pt x="4474" y="0"/>
                      <a:pt x="4423" y="33"/>
                      <a:pt x="4417" y="98"/>
                    </a:cubicBezTo>
                    <a:lnTo>
                      <a:pt x="3643" y="3515"/>
                    </a:lnTo>
                    <a:cubicBezTo>
                      <a:pt x="3643" y="3563"/>
                      <a:pt x="3596" y="3599"/>
                      <a:pt x="3548" y="3611"/>
                    </a:cubicBezTo>
                    <a:lnTo>
                      <a:pt x="131" y="4385"/>
                    </a:lnTo>
                    <a:cubicBezTo>
                      <a:pt x="0" y="4408"/>
                      <a:pt x="0" y="4587"/>
                      <a:pt x="131" y="4623"/>
                    </a:cubicBezTo>
                    <a:lnTo>
                      <a:pt x="3548" y="5397"/>
                    </a:lnTo>
                    <a:cubicBezTo>
                      <a:pt x="3596" y="5397"/>
                      <a:pt x="3632" y="5444"/>
                      <a:pt x="3643" y="5480"/>
                    </a:cubicBezTo>
                    <a:lnTo>
                      <a:pt x="4417" y="8909"/>
                    </a:lnTo>
                    <a:cubicBezTo>
                      <a:pt x="4429" y="8974"/>
                      <a:pt x="4480" y="9007"/>
                      <a:pt x="4532" y="9007"/>
                    </a:cubicBezTo>
                    <a:cubicBezTo>
                      <a:pt x="4584" y="9007"/>
                      <a:pt x="4638" y="8974"/>
                      <a:pt x="4656" y="8909"/>
                    </a:cubicBezTo>
                    <a:lnTo>
                      <a:pt x="5429" y="5480"/>
                    </a:lnTo>
                    <a:cubicBezTo>
                      <a:pt x="5429" y="5444"/>
                      <a:pt x="5477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87"/>
                      <a:pt x="9073" y="4408"/>
                      <a:pt x="8942" y="4385"/>
                    </a:cubicBezTo>
                    <a:lnTo>
                      <a:pt x="5513" y="3611"/>
                    </a:lnTo>
                    <a:cubicBezTo>
                      <a:pt x="5477" y="3611"/>
                      <a:pt x="5441" y="3563"/>
                      <a:pt x="5429" y="3515"/>
                    </a:cubicBezTo>
                    <a:lnTo>
                      <a:pt x="4656" y="98"/>
                    </a:lnTo>
                    <a:cubicBezTo>
                      <a:pt x="4638" y="33"/>
                      <a:pt x="4581" y="0"/>
                      <a:pt x="4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2032814" y="3178606"/>
                <a:ext cx="174431" cy="172944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1659822" y="3814213"/>
                <a:ext cx="124470" cy="12342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2854409" y="4158500"/>
                <a:ext cx="124470" cy="12342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7"/>
            <p:cNvSpPr/>
            <p:nvPr/>
          </p:nvSpPr>
          <p:spPr>
            <a:xfrm>
              <a:off x="3857335" y="3835295"/>
              <a:ext cx="143173" cy="141966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867584" y="43869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869628" y="3800646"/>
              <a:ext cx="81027" cy="80323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62643BB-5299-4BAE-9509-A038F4FC78CB}"/>
              </a:ext>
            </a:extLst>
          </p:cNvPr>
          <p:cNvSpPr txBox="1"/>
          <p:nvPr/>
        </p:nvSpPr>
        <p:spPr>
          <a:xfrm>
            <a:off x="4442378" y="2997801"/>
            <a:ext cx="3555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Làm</a:t>
            </a:r>
            <a:r>
              <a:rPr lang="en-US" sz="2800" dirty="0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ồn</a:t>
            </a:r>
            <a:endParaRPr lang="en-US" sz="2800" dirty="0">
              <a:solidFill>
                <a:srgbClr val="FFFFFF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EE4214-0E12-E239-9561-D1512D8B0946}"/>
              </a:ext>
            </a:extLst>
          </p:cNvPr>
          <p:cNvGrpSpPr/>
          <p:nvPr/>
        </p:nvGrpSpPr>
        <p:grpSpPr>
          <a:xfrm>
            <a:off x="5321126" y="1957051"/>
            <a:ext cx="2781068" cy="923330"/>
            <a:chOff x="5058916" y="1414243"/>
            <a:chExt cx="2781068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CE7BA9-467D-425B-A0F3-62F4EF69586D}"/>
                </a:ext>
              </a:extLst>
            </p:cNvPr>
            <p:cNvSpPr txBox="1"/>
            <p:nvPr/>
          </p:nvSpPr>
          <p:spPr>
            <a:xfrm>
              <a:off x="5176257" y="1814353"/>
              <a:ext cx="266372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騒ぎます</a:t>
              </a:r>
              <a:endParaRPr kumimoji="0" lang="vi-V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AB857A-0AE6-B05C-63DD-AC73682166BC}"/>
                </a:ext>
              </a:extLst>
            </p:cNvPr>
            <p:cNvSpPr txBox="1"/>
            <p:nvPr/>
          </p:nvSpPr>
          <p:spPr>
            <a:xfrm>
              <a:off x="5058916" y="1414243"/>
              <a:ext cx="158141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さわ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2" name="Picture 2" descr="電車内で騒ぐ子供たちのイラスト">
            <a:extLst>
              <a:ext uri="{FF2B5EF4-FFF2-40B4-BE49-F238E27FC236}">
                <a16:creationId xmlns:a16="http://schemas.microsoft.com/office/drawing/2014/main" id="{B4C0E6C5-8387-9B31-9E6B-6D3B9DEAB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8" y="743300"/>
            <a:ext cx="42862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676614" y="2450834"/>
            <a:ext cx="195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Bỏ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cuộc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EF2E6-74D4-445D-9EAB-E7ADA45E0176}"/>
              </a:ext>
            </a:extLst>
          </p:cNvPr>
          <p:cNvGrpSpPr/>
          <p:nvPr/>
        </p:nvGrpSpPr>
        <p:grpSpPr>
          <a:xfrm>
            <a:off x="5351781" y="1366825"/>
            <a:ext cx="2685041" cy="836485"/>
            <a:chOff x="1113007" y="3078108"/>
            <a:chExt cx="2685041" cy="8364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1344400" y="3391373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諦めます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1F9AB-CDD5-468F-A8A3-31534950CA46}"/>
                </a:ext>
              </a:extLst>
            </p:cNvPr>
            <p:cNvSpPr txBox="1"/>
            <p:nvPr/>
          </p:nvSpPr>
          <p:spPr>
            <a:xfrm>
              <a:off x="1113007" y="3078108"/>
              <a:ext cx="130326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あきら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2" name="Picture 2" descr="仕事を投げ出す人のイラスト（男性） | かわいいフリー素材集 いらすとや">
            <a:extLst>
              <a:ext uri="{FF2B5EF4-FFF2-40B4-BE49-F238E27FC236}">
                <a16:creationId xmlns:a16="http://schemas.microsoft.com/office/drawing/2014/main" id="{817FCC43-2283-0F74-C477-D2AD7116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1" y="895646"/>
            <a:ext cx="4477090" cy="350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8529B1D-0282-4B96-BB58-1D67172C2101}"/>
              </a:ext>
            </a:extLst>
          </p:cNvPr>
          <p:cNvSpPr txBox="1"/>
          <p:nvPr/>
        </p:nvSpPr>
        <p:spPr>
          <a:xfrm>
            <a:off x="5639443" y="2571750"/>
            <a:ext cx="1711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Ném</a:t>
            </a:r>
            <a:endParaRPr kumimoji="0" lang="vi-V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D521D-EB3F-4FC4-9B0C-4096A58D6CD9}"/>
              </a:ext>
            </a:extLst>
          </p:cNvPr>
          <p:cNvSpPr txBox="1"/>
          <p:nvPr/>
        </p:nvSpPr>
        <p:spPr>
          <a:xfrm>
            <a:off x="4668548" y="3373444"/>
            <a:ext cx="6107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ボール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を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投げます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  <p:pic>
        <p:nvPicPr>
          <p:cNvPr id="2" name="Picture 2" descr="荷物を投げる配達員のイラスト">
            <a:extLst>
              <a:ext uri="{FF2B5EF4-FFF2-40B4-BE49-F238E27FC236}">
                <a16:creationId xmlns:a16="http://schemas.microsoft.com/office/drawing/2014/main" id="{EFAAE812-746B-975F-EE32-733DBF9A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481144"/>
            <a:ext cx="381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0EDEECD-9918-A028-22C3-EC99E022D3DC}"/>
              </a:ext>
            </a:extLst>
          </p:cNvPr>
          <p:cNvGrpSpPr/>
          <p:nvPr/>
        </p:nvGrpSpPr>
        <p:grpSpPr>
          <a:xfrm>
            <a:off x="5268475" y="1607827"/>
            <a:ext cx="2453648" cy="863249"/>
            <a:chOff x="5268475" y="1607827"/>
            <a:chExt cx="2453648" cy="8632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687347-044E-478B-82C6-AC4C0620CAD1}"/>
                </a:ext>
              </a:extLst>
            </p:cNvPr>
            <p:cNvSpPr txBox="1"/>
            <p:nvPr/>
          </p:nvSpPr>
          <p:spPr>
            <a:xfrm>
              <a:off x="5268475" y="1947856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投げます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DEB20-F123-60FB-18F8-ACB1F7466DD9}"/>
                </a:ext>
              </a:extLst>
            </p:cNvPr>
            <p:cNvSpPr txBox="1"/>
            <p:nvPr/>
          </p:nvSpPr>
          <p:spPr>
            <a:xfrm>
              <a:off x="5268475" y="1607827"/>
              <a:ext cx="5445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な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8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445500" y="2506433"/>
            <a:ext cx="2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Bảo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vệ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giữ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lời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hứa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)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EF2E6-74D4-445D-9EAB-E7ADA45E0176}"/>
              </a:ext>
            </a:extLst>
          </p:cNvPr>
          <p:cNvGrpSpPr/>
          <p:nvPr/>
        </p:nvGrpSpPr>
        <p:grpSpPr>
          <a:xfrm>
            <a:off x="5604529" y="1462268"/>
            <a:ext cx="2525733" cy="883720"/>
            <a:chOff x="1272315" y="3030873"/>
            <a:chExt cx="2525733" cy="883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1344400" y="3391373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守ります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1F9AB-CDD5-468F-A8A3-31534950CA46}"/>
                </a:ext>
              </a:extLst>
            </p:cNvPr>
            <p:cNvSpPr txBox="1"/>
            <p:nvPr/>
          </p:nvSpPr>
          <p:spPr>
            <a:xfrm>
              <a:off x="1272315" y="3030873"/>
              <a:ext cx="15256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ja-JP" altLang="en-US" sz="2000" dirty="0">
                  <a:solidFill>
                    <a:srgbClr val="FFFFFF"/>
                  </a:solidFill>
                  <a:ea typeface="UD Digi Kyokasho N-B" panose="02020700000000000000" pitchFamily="17" charset="-128"/>
                </a:rPr>
                <a:t>まも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2" name="Picture 2" descr="指切りのイラスト（ビジネス）">
            <a:extLst>
              <a:ext uri="{FF2B5EF4-FFF2-40B4-BE49-F238E27FC236}">
                <a16:creationId xmlns:a16="http://schemas.microsoft.com/office/drawing/2014/main" id="{560843EE-C45D-3D23-DFE0-050CED82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8" y="840225"/>
            <a:ext cx="3810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E086C7-83DB-958E-8D91-0FC4EA0A45D9}"/>
              </a:ext>
            </a:extLst>
          </p:cNvPr>
          <p:cNvSpPr txBox="1"/>
          <p:nvPr/>
        </p:nvSpPr>
        <p:spPr>
          <a:xfrm>
            <a:off x="4823987" y="3433555"/>
            <a:ext cx="610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約束、ルール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を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守ります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90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276098" y="2559246"/>
            <a:ext cx="205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Tham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dự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EF2E6-74D4-445D-9EAB-E7ADA45E0176}"/>
              </a:ext>
            </a:extLst>
          </p:cNvPr>
          <p:cNvGrpSpPr/>
          <p:nvPr/>
        </p:nvGrpSpPr>
        <p:grpSpPr>
          <a:xfrm>
            <a:off x="5572931" y="1427863"/>
            <a:ext cx="2852015" cy="934833"/>
            <a:chOff x="946033" y="2979760"/>
            <a:chExt cx="2852015" cy="9348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1344400" y="3391373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出席します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1F9AB-CDD5-468F-A8A3-31534950CA46}"/>
                </a:ext>
              </a:extLst>
            </p:cNvPr>
            <p:cNvSpPr txBox="1"/>
            <p:nvPr/>
          </p:nvSpPr>
          <p:spPr>
            <a:xfrm>
              <a:off x="946033" y="2979760"/>
              <a:ext cx="16158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しゅっせき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2" name="Picture 2" descr="忘年会のイラスト（スーツ）">
            <a:extLst>
              <a:ext uri="{FF2B5EF4-FFF2-40B4-BE49-F238E27FC236}">
                <a16:creationId xmlns:a16="http://schemas.microsoft.com/office/drawing/2014/main" id="{BE3734AD-7745-B19D-F52F-20358F33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9" y="688336"/>
            <a:ext cx="5238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1024FA-7BB6-3010-5210-EE0B5B907ACB}"/>
              </a:ext>
            </a:extLst>
          </p:cNvPr>
          <p:cNvSpPr txBox="1"/>
          <p:nvPr/>
        </p:nvSpPr>
        <p:spPr>
          <a:xfrm>
            <a:off x="5745964" y="3414011"/>
            <a:ext cx="3117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会議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に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出席します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9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241468" y="3123856"/>
            <a:ext cx="245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Truyền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đạt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4E62A3-940F-922C-5C71-7139DA519AA2}"/>
              </a:ext>
            </a:extLst>
          </p:cNvPr>
          <p:cNvGrpSpPr/>
          <p:nvPr/>
        </p:nvGrpSpPr>
        <p:grpSpPr>
          <a:xfrm>
            <a:off x="6241468" y="2076957"/>
            <a:ext cx="2521866" cy="923330"/>
            <a:chOff x="6241468" y="2076957"/>
            <a:chExt cx="252186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6275577" y="2477067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伝えます</a:t>
              </a:r>
              <a:endParaRPr lang="en-US" altLang="ja-JP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EBCFC5-7698-D082-AE71-150A61C43636}"/>
                </a:ext>
              </a:extLst>
            </p:cNvPr>
            <p:cNvSpPr txBox="1"/>
            <p:nvPr/>
          </p:nvSpPr>
          <p:spPr>
            <a:xfrm>
              <a:off x="6241468" y="2076957"/>
              <a:ext cx="2521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つた</a:t>
              </a:r>
              <a:endParaRPr lang="vi-VN" sz="20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</p:grpSp>
      <p:pic>
        <p:nvPicPr>
          <p:cNvPr id="7172" name="Picture 4">
            <a:extLst>
              <a:ext uri="{FF2B5EF4-FFF2-40B4-BE49-F238E27FC236}">
                <a16:creationId xmlns:a16="http://schemas.microsoft.com/office/drawing/2014/main" id="{505D9A75-2B55-CFC8-83F1-7B232A8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6" y="882801"/>
            <a:ext cx="5078038" cy="38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963058" y="3142398"/>
            <a:ext cx="266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rPr>
              <a:t>Chú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rPr>
              <a:t> ý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5569829" y="2506105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注意します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8196" name="Picture 4" descr="歩行者に道を譲る車のイラスト">
            <a:extLst>
              <a:ext uri="{FF2B5EF4-FFF2-40B4-BE49-F238E27FC236}">
                <a16:creationId xmlns:a16="http://schemas.microsoft.com/office/drawing/2014/main" id="{3282020E-E3E6-7A21-7CD2-636E4AEC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7" y="626625"/>
            <a:ext cx="42862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C1D965-8D08-AEE2-9404-C55E229E89FB}"/>
              </a:ext>
            </a:extLst>
          </p:cNvPr>
          <p:cNvSpPr txBox="1"/>
          <p:nvPr/>
        </p:nvSpPr>
        <p:spPr>
          <a:xfrm>
            <a:off x="5200643" y="3804868"/>
            <a:ext cx="28361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車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に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注意します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0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2" grpId="0"/>
    </p:bldLst>
  </p:timing>
</p:sld>
</file>

<file path=ppt/theme/theme1.xml><?xml version="1.0" encoding="utf-8"?>
<a:theme xmlns:a="http://schemas.openxmlformats.org/drawingml/2006/main" name="Ramadan Season by Slidesgo">
  <a:themeElements>
    <a:clrScheme name="Simple Light">
      <a:dk1>
        <a:srgbClr val="1E3B5E"/>
      </a:dk1>
      <a:lt1>
        <a:srgbClr val="FFFFFF"/>
      </a:lt1>
      <a:dk2>
        <a:srgbClr val="0B1E3B"/>
      </a:dk2>
      <a:lt2>
        <a:srgbClr val="E5BA66"/>
      </a:lt2>
      <a:accent1>
        <a:srgbClr val="F7D495"/>
      </a:accent1>
      <a:accent2>
        <a:srgbClr val="1E3B5E"/>
      </a:accent2>
      <a:accent3>
        <a:srgbClr val="FFFFFF"/>
      </a:accent3>
      <a:accent4>
        <a:srgbClr val="162A49"/>
      </a:accent4>
      <a:accent5>
        <a:srgbClr val="E5BA66"/>
      </a:accent5>
      <a:accent6>
        <a:srgbClr val="F7D495"/>
      </a:accent6>
      <a:hlink>
        <a:srgbClr val="E5BA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115</Words>
  <Application>Microsoft Office PowerPoint</Application>
  <PresentationFormat>On-screen Show (16:9)</PresentationFormat>
  <Paragraphs>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UD Digi Kyokasho N-B</vt:lpstr>
      <vt:lpstr>Macondo Swash Caps</vt:lpstr>
      <vt:lpstr>Chonburi</vt:lpstr>
      <vt:lpstr>Vogue-ExtraBold</vt:lpstr>
      <vt:lpstr>Didact Gothic</vt:lpstr>
      <vt:lpstr>Raleway</vt:lpstr>
      <vt:lpstr>Arial</vt:lpstr>
      <vt:lpstr>Ramadan Season by Slidesgo</vt:lpstr>
      <vt:lpstr>第33課 言葉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ご清聴 ありがとうございます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Ramadan Season</dc:title>
  <cp:lastModifiedBy>Hoang Yen Mac Nguyen</cp:lastModifiedBy>
  <cp:revision>61</cp:revision>
  <dcterms:modified xsi:type="dcterms:W3CDTF">2022-09-21T12:09:05Z</dcterms:modified>
</cp:coreProperties>
</file>