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7"/>
  </p:notesMasterIdLst>
  <p:sldIdLst>
    <p:sldId id="256" r:id="rId2"/>
    <p:sldId id="317" r:id="rId3"/>
    <p:sldId id="327" r:id="rId4"/>
    <p:sldId id="380" r:id="rId5"/>
    <p:sldId id="381" r:id="rId6"/>
    <p:sldId id="382" r:id="rId7"/>
    <p:sldId id="330" r:id="rId8"/>
    <p:sldId id="383" r:id="rId9"/>
    <p:sldId id="336" r:id="rId10"/>
    <p:sldId id="400" r:id="rId11"/>
    <p:sldId id="384" r:id="rId12"/>
    <p:sldId id="385" r:id="rId13"/>
    <p:sldId id="386" r:id="rId14"/>
    <p:sldId id="387" r:id="rId15"/>
    <p:sldId id="388" r:id="rId16"/>
    <p:sldId id="389" r:id="rId17"/>
    <p:sldId id="391" r:id="rId18"/>
    <p:sldId id="392" r:id="rId19"/>
    <p:sldId id="393" r:id="rId20"/>
    <p:sldId id="394" r:id="rId21"/>
    <p:sldId id="396" r:id="rId22"/>
    <p:sldId id="395" r:id="rId23"/>
    <p:sldId id="401" r:id="rId24"/>
    <p:sldId id="399" r:id="rId25"/>
    <p:sldId id="284" r:id="rId26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8"/>
      <p:bold r:id="rId29"/>
      <p:italic r:id="rId30"/>
      <p:boldItalic r:id="rId31"/>
    </p:embeddedFont>
    <p:embeddedFont>
      <p:font typeface="Titan One" panose="020B0604020202020204" charset="0"/>
      <p:regular r:id="rId32"/>
    </p:embeddedFont>
    <p:embeddedFont>
      <p:font typeface="UD Digi Kyokasho N-B" panose="02020700000000000000" pitchFamily="17" charset="-128"/>
      <p:bold r:id="rId33"/>
    </p:embeddedFont>
    <p:embeddedFont>
      <p:font typeface="Vogue-ExtraBold" panose="020B0500000000000000" pitchFamily="3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B8762E-74EF-42C0-BDF0-DA26DEDE0410}">
  <a:tblStyle styleId="{22B8762E-74EF-42C0-BDF0-DA26DEDE04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8" autoAdjust="0"/>
    <p:restoredTop sz="94660"/>
  </p:normalViewPr>
  <p:slideViewPr>
    <p:cSldViewPr snapToGrid="0">
      <p:cViewPr varScale="1">
        <p:scale>
          <a:sx n="89" d="100"/>
          <a:sy n="89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e4b7ac326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e4b7ac326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742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e4b7ac326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e4b7ac326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9851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e4b7ac326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e4b7ac326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917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e4b7ac326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e4b7ac326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0482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e4b7ac326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e4b7ac326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143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e4b7ac326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e4b7ac326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248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e4b7ac326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e4b7ac326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479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e4b7ac326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e4b7ac326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4270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e4b7ac326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e4b7ac326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0439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e4b7ac326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e4b7ac326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1711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e4b7ac326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e4b7ac326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58384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e4b7ac326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e4b7ac326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7849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e4b7ac326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e4b7ac326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2920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e4b7ac326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e4b7ac326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40402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e4b7ac326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e4b7ac326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31297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e4b7ac326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e4b7ac326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9779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" name="Google Shape;2805;ge4b7ac326b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6" name="Google Shape;2806;ge4b7ac326b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e4b7ac326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e4b7ac326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691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e4b7ac326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e4b7ac326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271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e4b7ac326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e4b7ac326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993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e4b7ac326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e4b7ac326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411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e4b7ac326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e4b7ac326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5129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e4b7ac326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e4b7ac326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418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e4b7ac326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e4b7ac326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641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7"/>
          <p:cNvSpPr txBox="1">
            <a:spLocks noGrp="1"/>
          </p:cNvSpPr>
          <p:nvPr>
            <p:ph type="title"/>
          </p:nvPr>
        </p:nvSpPr>
        <p:spPr>
          <a:xfrm>
            <a:off x="3901683" y="1554450"/>
            <a:ext cx="45204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9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27"/>
          <p:cNvSpPr txBox="1">
            <a:spLocks noGrp="1"/>
          </p:cNvSpPr>
          <p:nvPr>
            <p:ph type="subTitle" idx="1"/>
          </p:nvPr>
        </p:nvSpPr>
        <p:spPr>
          <a:xfrm>
            <a:off x="4057983" y="2788050"/>
            <a:ext cx="43641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6490671" y="181258"/>
            <a:ext cx="2653322" cy="707468"/>
          </a:xfrm>
          <a:custGeom>
            <a:avLst/>
            <a:gdLst/>
            <a:ahLst/>
            <a:cxnLst/>
            <a:rect l="l" t="t" r="r" b="b"/>
            <a:pathLst>
              <a:path w="66147" h="17636" extrusionOk="0">
                <a:moveTo>
                  <a:pt x="38240" y="1"/>
                </a:moveTo>
                <a:cubicBezTo>
                  <a:pt x="34655" y="1"/>
                  <a:pt x="31149" y="3347"/>
                  <a:pt x="31766" y="6902"/>
                </a:cubicBezTo>
                <a:cubicBezTo>
                  <a:pt x="31230" y="5611"/>
                  <a:pt x="29825" y="4891"/>
                  <a:pt x="28427" y="4891"/>
                </a:cubicBezTo>
                <a:cubicBezTo>
                  <a:pt x="27718" y="4891"/>
                  <a:pt x="27010" y="5077"/>
                  <a:pt x="26418" y="5467"/>
                </a:cubicBezTo>
                <a:cubicBezTo>
                  <a:pt x="24655" y="6625"/>
                  <a:pt x="24065" y="9130"/>
                  <a:pt x="24816" y="11097"/>
                </a:cubicBezTo>
                <a:cubicBezTo>
                  <a:pt x="22842" y="10327"/>
                  <a:pt x="20760" y="9543"/>
                  <a:pt x="18672" y="9543"/>
                </a:cubicBezTo>
                <a:cubicBezTo>
                  <a:pt x="18228" y="9543"/>
                  <a:pt x="17783" y="9578"/>
                  <a:pt x="17339" y="9657"/>
                </a:cubicBezTo>
                <a:cubicBezTo>
                  <a:pt x="14803" y="10100"/>
                  <a:pt x="12440" y="12547"/>
                  <a:pt x="13066" y="15042"/>
                </a:cubicBezTo>
                <a:cubicBezTo>
                  <a:pt x="11505" y="13748"/>
                  <a:pt x="9590" y="13138"/>
                  <a:pt x="7675" y="13138"/>
                </a:cubicBezTo>
                <a:cubicBezTo>
                  <a:pt x="4654" y="13138"/>
                  <a:pt x="1633" y="14656"/>
                  <a:pt x="0" y="17406"/>
                </a:cubicBezTo>
                <a:lnTo>
                  <a:pt x="57099" y="17406"/>
                </a:lnTo>
                <a:cubicBezTo>
                  <a:pt x="58735" y="17406"/>
                  <a:pt x="60769" y="17636"/>
                  <a:pt x="62680" y="17636"/>
                </a:cubicBezTo>
                <a:cubicBezTo>
                  <a:pt x="63938" y="17636"/>
                  <a:pt x="65142" y="17536"/>
                  <a:pt x="66146" y="17207"/>
                </a:cubicBezTo>
                <a:cubicBezTo>
                  <a:pt x="65770" y="15000"/>
                  <a:pt x="62598" y="14938"/>
                  <a:pt x="60913" y="14541"/>
                </a:cubicBezTo>
                <a:lnTo>
                  <a:pt x="60913" y="14541"/>
                </a:lnTo>
                <a:cubicBezTo>
                  <a:pt x="61004" y="14562"/>
                  <a:pt x="61094" y="14572"/>
                  <a:pt x="61183" y="14572"/>
                </a:cubicBezTo>
                <a:cubicBezTo>
                  <a:pt x="62163" y="14572"/>
                  <a:pt x="62940" y="13340"/>
                  <a:pt x="62676" y="12339"/>
                </a:cubicBezTo>
                <a:cubicBezTo>
                  <a:pt x="62389" y="11248"/>
                  <a:pt x="61325" y="10533"/>
                  <a:pt x="60255" y="10168"/>
                </a:cubicBezTo>
                <a:cubicBezTo>
                  <a:pt x="59471" y="9900"/>
                  <a:pt x="58643" y="9768"/>
                  <a:pt x="57815" y="9768"/>
                </a:cubicBezTo>
                <a:cubicBezTo>
                  <a:pt x="56449" y="9768"/>
                  <a:pt x="55081" y="10126"/>
                  <a:pt x="53905" y="10820"/>
                </a:cubicBezTo>
                <a:cubicBezTo>
                  <a:pt x="55956" y="9052"/>
                  <a:pt x="54736" y="5159"/>
                  <a:pt x="52126" y="4419"/>
                </a:cubicBezTo>
                <a:cubicBezTo>
                  <a:pt x="51753" y="4312"/>
                  <a:pt x="51376" y="4263"/>
                  <a:pt x="51000" y="4263"/>
                </a:cubicBezTo>
                <a:cubicBezTo>
                  <a:pt x="48749" y="4263"/>
                  <a:pt x="46559" y="6053"/>
                  <a:pt x="45902" y="8279"/>
                </a:cubicBezTo>
                <a:cubicBezTo>
                  <a:pt x="45708" y="4407"/>
                  <a:pt x="42859" y="599"/>
                  <a:pt x="39025" y="56"/>
                </a:cubicBezTo>
                <a:cubicBezTo>
                  <a:pt x="38764" y="19"/>
                  <a:pt x="38501" y="1"/>
                  <a:pt x="382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27"/>
          <p:cNvGrpSpPr/>
          <p:nvPr/>
        </p:nvGrpSpPr>
        <p:grpSpPr>
          <a:xfrm>
            <a:off x="-294102" y="839795"/>
            <a:ext cx="3298618" cy="1142998"/>
            <a:chOff x="465025" y="1386225"/>
            <a:chExt cx="1357400" cy="470350"/>
          </a:xfrm>
        </p:grpSpPr>
        <p:sp>
          <p:nvSpPr>
            <p:cNvPr id="610" name="Google Shape;610;p27"/>
            <p:cNvSpPr/>
            <p:nvPr/>
          </p:nvSpPr>
          <p:spPr>
            <a:xfrm>
              <a:off x="832875" y="1538750"/>
              <a:ext cx="167625" cy="88875"/>
            </a:xfrm>
            <a:custGeom>
              <a:avLst/>
              <a:gdLst/>
              <a:ahLst/>
              <a:cxnLst/>
              <a:rect l="l" t="t" r="r" b="b"/>
              <a:pathLst>
                <a:path w="6705" h="3555" extrusionOk="0">
                  <a:moveTo>
                    <a:pt x="6632" y="2849"/>
                  </a:moveTo>
                  <a:cubicBezTo>
                    <a:pt x="6655" y="2904"/>
                    <a:pt x="6679" y="2958"/>
                    <a:pt x="6705" y="3012"/>
                  </a:cubicBezTo>
                  <a:cubicBezTo>
                    <a:pt x="6682" y="2957"/>
                    <a:pt x="6657" y="2903"/>
                    <a:pt x="6632" y="2849"/>
                  </a:cubicBezTo>
                  <a:close/>
                  <a:moveTo>
                    <a:pt x="3189" y="0"/>
                  </a:moveTo>
                  <a:cubicBezTo>
                    <a:pt x="2769" y="0"/>
                    <a:pt x="2352" y="78"/>
                    <a:pt x="1957" y="247"/>
                  </a:cubicBezTo>
                  <a:cubicBezTo>
                    <a:pt x="715" y="785"/>
                    <a:pt x="0" y="2246"/>
                    <a:pt x="147" y="3555"/>
                  </a:cubicBezTo>
                  <a:cubicBezTo>
                    <a:pt x="267" y="2454"/>
                    <a:pt x="929" y="1379"/>
                    <a:pt x="1957" y="931"/>
                  </a:cubicBezTo>
                  <a:cubicBezTo>
                    <a:pt x="2353" y="761"/>
                    <a:pt x="2771" y="682"/>
                    <a:pt x="3192" y="682"/>
                  </a:cubicBezTo>
                  <a:cubicBezTo>
                    <a:pt x="4593" y="682"/>
                    <a:pt x="6012" y="1560"/>
                    <a:pt x="6632" y="2849"/>
                  </a:cubicBezTo>
                  <a:lnTo>
                    <a:pt x="6632" y="2849"/>
                  </a:lnTo>
                  <a:cubicBezTo>
                    <a:pt x="6467" y="2461"/>
                    <a:pt x="6365" y="2056"/>
                    <a:pt x="6319" y="1640"/>
                  </a:cubicBezTo>
                  <a:cubicBezTo>
                    <a:pt x="5604" y="642"/>
                    <a:pt x="4389" y="0"/>
                    <a:pt x="3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988075" y="1386225"/>
              <a:ext cx="315075" cy="189250"/>
            </a:xfrm>
            <a:custGeom>
              <a:avLst/>
              <a:gdLst/>
              <a:ahLst/>
              <a:cxnLst/>
              <a:rect l="l" t="t" r="r" b="b"/>
              <a:pathLst>
                <a:path w="12603" h="7570" extrusionOk="0">
                  <a:moveTo>
                    <a:pt x="7677" y="0"/>
                  </a:moveTo>
                  <a:cubicBezTo>
                    <a:pt x="7135" y="0"/>
                    <a:pt x="6583" y="101"/>
                    <a:pt x="6054" y="238"/>
                  </a:cubicBezTo>
                  <a:cubicBezTo>
                    <a:pt x="4222" y="708"/>
                    <a:pt x="2449" y="1616"/>
                    <a:pt x="1284" y="3107"/>
                  </a:cubicBezTo>
                  <a:cubicBezTo>
                    <a:pt x="460" y="4162"/>
                    <a:pt x="1" y="5539"/>
                    <a:pt x="95" y="6859"/>
                  </a:cubicBezTo>
                  <a:cubicBezTo>
                    <a:pt x="169" y="5758"/>
                    <a:pt x="602" y="4663"/>
                    <a:pt x="1284" y="3791"/>
                  </a:cubicBezTo>
                  <a:cubicBezTo>
                    <a:pt x="2449" y="2298"/>
                    <a:pt x="4222" y="1391"/>
                    <a:pt x="6054" y="921"/>
                  </a:cubicBezTo>
                  <a:cubicBezTo>
                    <a:pt x="6585" y="787"/>
                    <a:pt x="7139" y="685"/>
                    <a:pt x="7683" y="685"/>
                  </a:cubicBezTo>
                  <a:cubicBezTo>
                    <a:pt x="8091" y="685"/>
                    <a:pt x="8493" y="742"/>
                    <a:pt x="8877" y="885"/>
                  </a:cubicBezTo>
                  <a:cubicBezTo>
                    <a:pt x="9670" y="1178"/>
                    <a:pt x="10296" y="1804"/>
                    <a:pt x="10797" y="2481"/>
                  </a:cubicBezTo>
                  <a:cubicBezTo>
                    <a:pt x="11882" y="3948"/>
                    <a:pt x="12461" y="5748"/>
                    <a:pt x="12530" y="7569"/>
                  </a:cubicBezTo>
                  <a:cubicBezTo>
                    <a:pt x="12602" y="5523"/>
                    <a:pt x="12018" y="3447"/>
                    <a:pt x="10797" y="1798"/>
                  </a:cubicBezTo>
                  <a:cubicBezTo>
                    <a:pt x="10296" y="1120"/>
                    <a:pt x="9670" y="494"/>
                    <a:pt x="8877" y="201"/>
                  </a:cubicBezTo>
                  <a:cubicBezTo>
                    <a:pt x="8491" y="58"/>
                    <a:pt x="8087" y="0"/>
                    <a:pt x="76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695775" y="1627725"/>
              <a:ext cx="150550" cy="97100"/>
            </a:xfrm>
            <a:custGeom>
              <a:avLst/>
              <a:gdLst/>
              <a:ahLst/>
              <a:cxnLst/>
              <a:rect l="l" t="t" r="r" b="b"/>
              <a:pathLst>
                <a:path w="6022" h="3884" extrusionOk="0">
                  <a:moveTo>
                    <a:pt x="3444" y="0"/>
                  </a:moveTo>
                  <a:cubicBezTo>
                    <a:pt x="2936" y="0"/>
                    <a:pt x="2430" y="111"/>
                    <a:pt x="1978" y="346"/>
                  </a:cubicBezTo>
                  <a:cubicBezTo>
                    <a:pt x="721" y="997"/>
                    <a:pt x="0" y="2480"/>
                    <a:pt x="141" y="3884"/>
                  </a:cubicBezTo>
                  <a:cubicBezTo>
                    <a:pt x="251" y="2704"/>
                    <a:pt x="923" y="1577"/>
                    <a:pt x="1978" y="1029"/>
                  </a:cubicBezTo>
                  <a:cubicBezTo>
                    <a:pt x="2432" y="796"/>
                    <a:pt x="2938" y="685"/>
                    <a:pt x="3447" y="685"/>
                  </a:cubicBezTo>
                  <a:cubicBezTo>
                    <a:pt x="4416" y="685"/>
                    <a:pt x="5392" y="1088"/>
                    <a:pt x="6021" y="1818"/>
                  </a:cubicBezTo>
                  <a:cubicBezTo>
                    <a:pt x="5818" y="1498"/>
                    <a:pt x="5693" y="1139"/>
                    <a:pt x="5641" y="763"/>
                  </a:cubicBezTo>
                  <a:cubicBezTo>
                    <a:pt x="5033" y="270"/>
                    <a:pt x="4236" y="0"/>
                    <a:pt x="3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526975" y="1776725"/>
              <a:ext cx="1295450" cy="77625"/>
            </a:xfrm>
            <a:custGeom>
              <a:avLst/>
              <a:gdLst/>
              <a:ahLst/>
              <a:cxnLst/>
              <a:rect l="l" t="t" r="r" b="b"/>
              <a:pathLst>
                <a:path w="51818" h="3105" extrusionOk="0">
                  <a:moveTo>
                    <a:pt x="51730" y="0"/>
                  </a:moveTo>
                  <a:cubicBezTo>
                    <a:pt x="51661" y="845"/>
                    <a:pt x="51359" y="1712"/>
                    <a:pt x="50905" y="2421"/>
                  </a:cubicBezTo>
                  <a:lnTo>
                    <a:pt x="9100" y="2421"/>
                  </a:lnTo>
                  <a:cubicBezTo>
                    <a:pt x="8502" y="2585"/>
                    <a:pt x="7896" y="2698"/>
                    <a:pt x="7248" y="2698"/>
                  </a:cubicBezTo>
                  <a:cubicBezTo>
                    <a:pt x="7234" y="2698"/>
                    <a:pt x="7220" y="2698"/>
                    <a:pt x="7206" y="2698"/>
                  </a:cubicBezTo>
                  <a:cubicBezTo>
                    <a:pt x="7134" y="2697"/>
                    <a:pt x="7060" y="2696"/>
                    <a:pt x="6985" y="2696"/>
                  </a:cubicBezTo>
                  <a:cubicBezTo>
                    <a:pt x="5015" y="2696"/>
                    <a:pt x="2076" y="2959"/>
                    <a:pt x="0" y="3104"/>
                  </a:cubicBezTo>
                  <a:lnTo>
                    <a:pt x="50905" y="3104"/>
                  </a:lnTo>
                  <a:cubicBezTo>
                    <a:pt x="51485" y="2202"/>
                    <a:pt x="51818" y="1048"/>
                    <a:pt x="517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835875" y="1627600"/>
              <a:ext cx="10450" cy="28475"/>
            </a:xfrm>
            <a:custGeom>
              <a:avLst/>
              <a:gdLst/>
              <a:ahLst/>
              <a:cxnLst/>
              <a:rect l="l" t="t" r="r" b="b"/>
              <a:pathLst>
                <a:path w="418" h="1139" extrusionOk="0">
                  <a:moveTo>
                    <a:pt x="27" y="1"/>
                  </a:moveTo>
                  <a:cubicBezTo>
                    <a:pt x="0" y="262"/>
                    <a:pt x="5" y="518"/>
                    <a:pt x="37" y="768"/>
                  </a:cubicBezTo>
                  <a:cubicBezTo>
                    <a:pt x="178" y="883"/>
                    <a:pt x="303" y="1002"/>
                    <a:pt x="417" y="1139"/>
                  </a:cubicBezTo>
                  <a:cubicBezTo>
                    <a:pt x="198" y="794"/>
                    <a:pt x="73" y="408"/>
                    <a:pt x="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698250" y="1724800"/>
              <a:ext cx="96950" cy="93175"/>
            </a:xfrm>
            <a:custGeom>
              <a:avLst/>
              <a:gdLst/>
              <a:ahLst/>
              <a:cxnLst/>
              <a:rect l="l" t="t" r="r" b="b"/>
              <a:pathLst>
                <a:path w="3878" h="3727" extrusionOk="0">
                  <a:moveTo>
                    <a:pt x="42" y="1"/>
                  </a:moveTo>
                  <a:lnTo>
                    <a:pt x="42" y="1"/>
                  </a:lnTo>
                  <a:cubicBezTo>
                    <a:pt x="0" y="439"/>
                    <a:pt x="37" y="887"/>
                    <a:pt x="167" y="1316"/>
                  </a:cubicBezTo>
                  <a:cubicBezTo>
                    <a:pt x="511" y="2437"/>
                    <a:pt x="1440" y="3329"/>
                    <a:pt x="2541" y="3726"/>
                  </a:cubicBezTo>
                  <a:cubicBezTo>
                    <a:pt x="2980" y="3590"/>
                    <a:pt x="3423" y="3433"/>
                    <a:pt x="3877" y="3272"/>
                  </a:cubicBezTo>
                  <a:lnTo>
                    <a:pt x="3877" y="3272"/>
                  </a:lnTo>
                  <a:cubicBezTo>
                    <a:pt x="3852" y="3272"/>
                    <a:pt x="3826" y="3273"/>
                    <a:pt x="3800" y="3273"/>
                  </a:cubicBezTo>
                  <a:cubicBezTo>
                    <a:pt x="2199" y="3273"/>
                    <a:pt x="635" y="2168"/>
                    <a:pt x="167" y="632"/>
                  </a:cubicBezTo>
                  <a:cubicBezTo>
                    <a:pt x="104" y="423"/>
                    <a:pt x="63" y="214"/>
                    <a:pt x="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989925" y="1557700"/>
              <a:ext cx="10575" cy="39275"/>
            </a:xfrm>
            <a:custGeom>
              <a:avLst/>
              <a:gdLst/>
              <a:ahLst/>
              <a:cxnLst/>
              <a:rect l="l" t="t" r="r" b="b"/>
              <a:pathLst>
                <a:path w="423" h="1571" extrusionOk="0">
                  <a:moveTo>
                    <a:pt x="21" y="0"/>
                  </a:moveTo>
                  <a:lnTo>
                    <a:pt x="21" y="0"/>
                  </a:lnTo>
                  <a:cubicBezTo>
                    <a:pt x="1" y="298"/>
                    <a:pt x="6" y="590"/>
                    <a:pt x="37" y="882"/>
                  </a:cubicBezTo>
                  <a:cubicBezTo>
                    <a:pt x="152" y="1044"/>
                    <a:pt x="258" y="1215"/>
                    <a:pt x="345" y="1396"/>
                  </a:cubicBezTo>
                  <a:lnTo>
                    <a:pt x="345" y="1396"/>
                  </a:lnTo>
                  <a:cubicBezTo>
                    <a:pt x="160" y="951"/>
                    <a:pt x="54" y="479"/>
                    <a:pt x="21" y="0"/>
                  </a:cubicBezTo>
                  <a:close/>
                  <a:moveTo>
                    <a:pt x="345" y="1396"/>
                  </a:moveTo>
                  <a:cubicBezTo>
                    <a:pt x="370" y="1455"/>
                    <a:pt x="396" y="1513"/>
                    <a:pt x="423" y="1571"/>
                  </a:cubicBezTo>
                  <a:cubicBezTo>
                    <a:pt x="399" y="1511"/>
                    <a:pt x="373" y="1453"/>
                    <a:pt x="345" y="13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465025" y="1854325"/>
              <a:ext cx="61975" cy="2250"/>
            </a:xfrm>
            <a:custGeom>
              <a:avLst/>
              <a:gdLst/>
              <a:ahLst/>
              <a:cxnLst/>
              <a:rect l="l" t="t" r="r" b="b"/>
              <a:pathLst>
                <a:path w="2479" h="90" extrusionOk="0">
                  <a:moveTo>
                    <a:pt x="0" y="0"/>
                  </a:moveTo>
                  <a:cubicBezTo>
                    <a:pt x="5" y="64"/>
                    <a:pt x="216" y="90"/>
                    <a:pt x="579" y="90"/>
                  </a:cubicBezTo>
                  <a:cubicBezTo>
                    <a:pt x="1021" y="90"/>
                    <a:pt x="1688" y="52"/>
                    <a:pt x="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846300" y="1673150"/>
              <a:ext cx="6575" cy="8750"/>
            </a:xfrm>
            <a:custGeom>
              <a:avLst/>
              <a:gdLst/>
              <a:ahLst/>
              <a:cxnLst/>
              <a:rect l="l" t="t" r="r" b="b"/>
              <a:pathLst>
                <a:path w="263" h="350" extrusionOk="0">
                  <a:moveTo>
                    <a:pt x="0" y="1"/>
                  </a:moveTo>
                  <a:cubicBezTo>
                    <a:pt x="79" y="120"/>
                    <a:pt x="162" y="240"/>
                    <a:pt x="262" y="350"/>
                  </a:cubicBezTo>
                  <a:cubicBezTo>
                    <a:pt x="183" y="225"/>
                    <a:pt x="94" y="11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7"/>
            <p:cNvSpPr/>
            <p:nvPr/>
          </p:nvSpPr>
          <p:spPr>
            <a:xfrm>
              <a:off x="690425" y="1403350"/>
              <a:ext cx="1129825" cy="433900"/>
            </a:xfrm>
            <a:custGeom>
              <a:avLst/>
              <a:gdLst/>
              <a:ahLst/>
              <a:cxnLst/>
              <a:rect l="l" t="t" r="r" b="b"/>
              <a:pathLst>
                <a:path w="45193" h="17356" extrusionOk="0">
                  <a:moveTo>
                    <a:pt x="6235" y="10109"/>
                  </a:moveTo>
                  <a:cubicBezTo>
                    <a:pt x="6329" y="10218"/>
                    <a:pt x="6418" y="10333"/>
                    <a:pt x="6497" y="10458"/>
                  </a:cubicBezTo>
                  <a:cubicBezTo>
                    <a:pt x="6397" y="10348"/>
                    <a:pt x="6314" y="10229"/>
                    <a:pt x="6235" y="10109"/>
                  </a:cubicBezTo>
                  <a:close/>
                  <a:moveTo>
                    <a:pt x="23991" y="9378"/>
                  </a:moveTo>
                  <a:cubicBezTo>
                    <a:pt x="23851" y="9816"/>
                    <a:pt x="23673" y="10249"/>
                    <a:pt x="23459" y="10661"/>
                  </a:cubicBezTo>
                  <a:cubicBezTo>
                    <a:pt x="23497" y="10181"/>
                    <a:pt x="23694" y="9743"/>
                    <a:pt x="23991" y="9378"/>
                  </a:cubicBezTo>
                  <a:close/>
                  <a:moveTo>
                    <a:pt x="6235" y="10793"/>
                  </a:moveTo>
                  <a:lnTo>
                    <a:pt x="6235" y="10793"/>
                  </a:lnTo>
                  <a:cubicBezTo>
                    <a:pt x="6329" y="10902"/>
                    <a:pt x="6418" y="11017"/>
                    <a:pt x="6497" y="11142"/>
                  </a:cubicBezTo>
                  <a:cubicBezTo>
                    <a:pt x="6397" y="11032"/>
                    <a:pt x="6314" y="10912"/>
                    <a:pt x="6235" y="10793"/>
                  </a:cubicBezTo>
                  <a:close/>
                  <a:moveTo>
                    <a:pt x="23991" y="10061"/>
                  </a:moveTo>
                  <a:lnTo>
                    <a:pt x="23991" y="10061"/>
                  </a:lnTo>
                  <a:cubicBezTo>
                    <a:pt x="23851" y="10500"/>
                    <a:pt x="23673" y="10933"/>
                    <a:pt x="23459" y="11345"/>
                  </a:cubicBezTo>
                  <a:cubicBezTo>
                    <a:pt x="23497" y="10865"/>
                    <a:pt x="23694" y="10427"/>
                    <a:pt x="23991" y="10061"/>
                  </a:cubicBezTo>
                  <a:close/>
                  <a:moveTo>
                    <a:pt x="28343" y="12014"/>
                  </a:moveTo>
                  <a:lnTo>
                    <a:pt x="28343" y="12014"/>
                  </a:lnTo>
                  <a:cubicBezTo>
                    <a:pt x="28193" y="12363"/>
                    <a:pt x="27967" y="12681"/>
                    <a:pt x="27660" y="12921"/>
                  </a:cubicBezTo>
                  <a:cubicBezTo>
                    <a:pt x="27880" y="12587"/>
                    <a:pt x="28104" y="12284"/>
                    <a:pt x="28343" y="12014"/>
                  </a:cubicBezTo>
                  <a:close/>
                  <a:moveTo>
                    <a:pt x="28343" y="12696"/>
                  </a:moveTo>
                  <a:lnTo>
                    <a:pt x="28343" y="12696"/>
                  </a:lnTo>
                  <a:cubicBezTo>
                    <a:pt x="28193" y="13047"/>
                    <a:pt x="27967" y="13365"/>
                    <a:pt x="27660" y="13604"/>
                  </a:cubicBezTo>
                  <a:cubicBezTo>
                    <a:pt x="27880" y="13271"/>
                    <a:pt x="28104" y="12968"/>
                    <a:pt x="28343" y="12696"/>
                  </a:cubicBezTo>
                  <a:close/>
                  <a:moveTo>
                    <a:pt x="34965" y="13986"/>
                  </a:moveTo>
                  <a:lnTo>
                    <a:pt x="34965" y="13986"/>
                  </a:lnTo>
                  <a:cubicBezTo>
                    <a:pt x="34897" y="14121"/>
                    <a:pt x="34823" y="14256"/>
                    <a:pt x="34751" y="14393"/>
                  </a:cubicBezTo>
                  <a:cubicBezTo>
                    <a:pt x="34803" y="14246"/>
                    <a:pt x="34876" y="14111"/>
                    <a:pt x="34965" y="13986"/>
                  </a:cubicBezTo>
                  <a:close/>
                  <a:moveTo>
                    <a:pt x="34965" y="14668"/>
                  </a:moveTo>
                  <a:lnTo>
                    <a:pt x="34965" y="14668"/>
                  </a:lnTo>
                  <a:cubicBezTo>
                    <a:pt x="34897" y="14805"/>
                    <a:pt x="34823" y="14940"/>
                    <a:pt x="34751" y="15075"/>
                  </a:cubicBezTo>
                  <a:cubicBezTo>
                    <a:pt x="34803" y="14930"/>
                    <a:pt x="34876" y="14794"/>
                    <a:pt x="34965" y="14668"/>
                  </a:cubicBezTo>
                  <a:close/>
                  <a:moveTo>
                    <a:pt x="19589" y="0"/>
                  </a:moveTo>
                  <a:cubicBezTo>
                    <a:pt x="19045" y="0"/>
                    <a:pt x="18491" y="102"/>
                    <a:pt x="17960" y="236"/>
                  </a:cubicBezTo>
                  <a:cubicBezTo>
                    <a:pt x="16128" y="706"/>
                    <a:pt x="14355" y="1613"/>
                    <a:pt x="13190" y="3106"/>
                  </a:cubicBezTo>
                  <a:cubicBezTo>
                    <a:pt x="12508" y="3978"/>
                    <a:pt x="12075" y="5073"/>
                    <a:pt x="12001" y="6174"/>
                  </a:cubicBezTo>
                  <a:cubicBezTo>
                    <a:pt x="12034" y="6653"/>
                    <a:pt x="12140" y="7125"/>
                    <a:pt x="12325" y="7570"/>
                  </a:cubicBezTo>
                  <a:lnTo>
                    <a:pt x="12325" y="7570"/>
                  </a:lnTo>
                  <a:cubicBezTo>
                    <a:pt x="12238" y="7389"/>
                    <a:pt x="12132" y="7218"/>
                    <a:pt x="12017" y="7056"/>
                  </a:cubicBezTo>
                  <a:lnTo>
                    <a:pt x="12017" y="7056"/>
                  </a:lnTo>
                  <a:cubicBezTo>
                    <a:pt x="12063" y="7472"/>
                    <a:pt x="12165" y="7877"/>
                    <a:pt x="12330" y="8265"/>
                  </a:cubicBezTo>
                  <a:lnTo>
                    <a:pt x="12330" y="8265"/>
                  </a:lnTo>
                  <a:cubicBezTo>
                    <a:pt x="11710" y="6976"/>
                    <a:pt x="10291" y="6098"/>
                    <a:pt x="8890" y="6098"/>
                  </a:cubicBezTo>
                  <a:cubicBezTo>
                    <a:pt x="8469" y="6098"/>
                    <a:pt x="8051" y="6177"/>
                    <a:pt x="7655" y="6347"/>
                  </a:cubicBezTo>
                  <a:cubicBezTo>
                    <a:pt x="6627" y="6795"/>
                    <a:pt x="5965" y="7870"/>
                    <a:pt x="5845" y="8971"/>
                  </a:cubicBezTo>
                  <a:cubicBezTo>
                    <a:pt x="5891" y="9378"/>
                    <a:pt x="6016" y="9764"/>
                    <a:pt x="6235" y="10109"/>
                  </a:cubicBezTo>
                  <a:cubicBezTo>
                    <a:pt x="6121" y="9972"/>
                    <a:pt x="5996" y="9853"/>
                    <a:pt x="5855" y="9738"/>
                  </a:cubicBezTo>
                  <a:lnTo>
                    <a:pt x="5855" y="9738"/>
                  </a:lnTo>
                  <a:cubicBezTo>
                    <a:pt x="5907" y="10114"/>
                    <a:pt x="6032" y="10473"/>
                    <a:pt x="6235" y="10793"/>
                  </a:cubicBezTo>
                  <a:cubicBezTo>
                    <a:pt x="5606" y="10063"/>
                    <a:pt x="4630" y="9660"/>
                    <a:pt x="3661" y="9660"/>
                  </a:cubicBezTo>
                  <a:cubicBezTo>
                    <a:pt x="3152" y="9660"/>
                    <a:pt x="2646" y="9771"/>
                    <a:pt x="2192" y="10004"/>
                  </a:cubicBezTo>
                  <a:cubicBezTo>
                    <a:pt x="1137" y="10552"/>
                    <a:pt x="465" y="11679"/>
                    <a:pt x="355" y="12859"/>
                  </a:cubicBezTo>
                  <a:cubicBezTo>
                    <a:pt x="376" y="13072"/>
                    <a:pt x="0" y="15279"/>
                    <a:pt x="2854" y="16584"/>
                  </a:cubicBezTo>
                  <a:cubicBezTo>
                    <a:pt x="3270" y="16736"/>
                    <a:pt x="3710" y="16819"/>
                    <a:pt x="4151" y="16819"/>
                  </a:cubicBezTo>
                  <a:cubicBezTo>
                    <a:pt x="4164" y="16819"/>
                    <a:pt x="4177" y="16819"/>
                    <a:pt x="4190" y="16819"/>
                  </a:cubicBezTo>
                  <a:lnTo>
                    <a:pt x="4190" y="16819"/>
                  </a:lnTo>
                  <a:cubicBezTo>
                    <a:pt x="3637" y="17011"/>
                    <a:pt x="3105" y="17204"/>
                    <a:pt x="2562" y="17356"/>
                  </a:cubicBezTo>
                  <a:lnTo>
                    <a:pt x="44367" y="17356"/>
                  </a:lnTo>
                  <a:cubicBezTo>
                    <a:pt x="44821" y="16647"/>
                    <a:pt x="45123" y="15780"/>
                    <a:pt x="45192" y="14935"/>
                  </a:cubicBezTo>
                  <a:cubicBezTo>
                    <a:pt x="45130" y="14179"/>
                    <a:pt x="44848" y="13474"/>
                    <a:pt x="44268" y="12963"/>
                  </a:cubicBezTo>
                  <a:cubicBezTo>
                    <a:pt x="43624" y="12396"/>
                    <a:pt x="42782" y="12202"/>
                    <a:pt x="41908" y="12202"/>
                  </a:cubicBezTo>
                  <a:cubicBezTo>
                    <a:pt x="41326" y="12202"/>
                    <a:pt x="40729" y="12288"/>
                    <a:pt x="40167" y="12409"/>
                  </a:cubicBezTo>
                  <a:cubicBezTo>
                    <a:pt x="38873" y="12691"/>
                    <a:pt x="37605" y="13109"/>
                    <a:pt x="36395" y="13652"/>
                  </a:cubicBezTo>
                  <a:cubicBezTo>
                    <a:pt x="35856" y="13892"/>
                    <a:pt x="35293" y="14199"/>
                    <a:pt x="34965" y="14668"/>
                  </a:cubicBezTo>
                  <a:cubicBezTo>
                    <a:pt x="35163" y="14283"/>
                    <a:pt x="35346" y="13886"/>
                    <a:pt x="35471" y="13479"/>
                  </a:cubicBezTo>
                  <a:lnTo>
                    <a:pt x="35471" y="13479"/>
                  </a:lnTo>
                  <a:cubicBezTo>
                    <a:pt x="35278" y="13625"/>
                    <a:pt x="35100" y="13792"/>
                    <a:pt x="34965" y="13986"/>
                  </a:cubicBezTo>
                  <a:cubicBezTo>
                    <a:pt x="35278" y="13375"/>
                    <a:pt x="35555" y="12744"/>
                    <a:pt x="35632" y="12070"/>
                  </a:cubicBezTo>
                  <a:cubicBezTo>
                    <a:pt x="35550" y="11397"/>
                    <a:pt x="35225" y="10761"/>
                    <a:pt x="34636" y="10448"/>
                  </a:cubicBezTo>
                  <a:cubicBezTo>
                    <a:pt x="34335" y="10285"/>
                    <a:pt x="33998" y="10225"/>
                    <a:pt x="33654" y="10225"/>
                  </a:cubicBezTo>
                  <a:cubicBezTo>
                    <a:pt x="33325" y="10225"/>
                    <a:pt x="32988" y="10280"/>
                    <a:pt x="32669" y="10354"/>
                  </a:cubicBezTo>
                  <a:cubicBezTo>
                    <a:pt x="30854" y="10781"/>
                    <a:pt x="29465" y="11424"/>
                    <a:pt x="28343" y="12696"/>
                  </a:cubicBezTo>
                  <a:cubicBezTo>
                    <a:pt x="28468" y="12409"/>
                    <a:pt x="28542" y="12096"/>
                    <a:pt x="28562" y="11778"/>
                  </a:cubicBezTo>
                  <a:lnTo>
                    <a:pt x="28562" y="11778"/>
                  </a:lnTo>
                  <a:cubicBezTo>
                    <a:pt x="28489" y="11857"/>
                    <a:pt x="28417" y="11935"/>
                    <a:pt x="28343" y="12014"/>
                  </a:cubicBezTo>
                  <a:cubicBezTo>
                    <a:pt x="28448" y="11773"/>
                    <a:pt x="28521" y="11513"/>
                    <a:pt x="28552" y="11251"/>
                  </a:cubicBezTo>
                  <a:cubicBezTo>
                    <a:pt x="28458" y="10427"/>
                    <a:pt x="28030" y="9644"/>
                    <a:pt x="27300" y="9247"/>
                  </a:cubicBezTo>
                  <a:cubicBezTo>
                    <a:pt x="26961" y="9064"/>
                    <a:pt x="26591" y="8981"/>
                    <a:pt x="26218" y="8981"/>
                  </a:cubicBezTo>
                  <a:cubicBezTo>
                    <a:pt x="25377" y="8981"/>
                    <a:pt x="24523" y="9404"/>
                    <a:pt x="23991" y="10061"/>
                  </a:cubicBezTo>
                  <a:cubicBezTo>
                    <a:pt x="24096" y="9748"/>
                    <a:pt x="24179" y="9425"/>
                    <a:pt x="24248" y="9102"/>
                  </a:cubicBezTo>
                  <a:lnTo>
                    <a:pt x="24248" y="9102"/>
                  </a:lnTo>
                  <a:cubicBezTo>
                    <a:pt x="24159" y="9190"/>
                    <a:pt x="24070" y="9279"/>
                    <a:pt x="23991" y="9378"/>
                  </a:cubicBezTo>
                  <a:cubicBezTo>
                    <a:pt x="24258" y="8575"/>
                    <a:pt x="24405" y="7730"/>
                    <a:pt x="24436" y="6884"/>
                  </a:cubicBezTo>
                  <a:cubicBezTo>
                    <a:pt x="24367" y="5063"/>
                    <a:pt x="23788" y="3263"/>
                    <a:pt x="22703" y="1796"/>
                  </a:cubicBezTo>
                  <a:cubicBezTo>
                    <a:pt x="22202" y="1119"/>
                    <a:pt x="21576" y="493"/>
                    <a:pt x="20783" y="200"/>
                  </a:cubicBezTo>
                  <a:cubicBezTo>
                    <a:pt x="20399" y="57"/>
                    <a:pt x="19997" y="0"/>
                    <a:pt x="19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7"/>
            <p:cNvSpPr/>
            <p:nvPr/>
          </p:nvSpPr>
          <p:spPr>
            <a:xfrm>
              <a:off x="846300" y="1656050"/>
              <a:ext cx="6575" cy="8775"/>
            </a:xfrm>
            <a:custGeom>
              <a:avLst/>
              <a:gdLst/>
              <a:ahLst/>
              <a:cxnLst/>
              <a:rect l="l" t="t" r="r" b="b"/>
              <a:pathLst>
                <a:path w="263" h="351" extrusionOk="0">
                  <a:moveTo>
                    <a:pt x="0" y="1"/>
                  </a:moveTo>
                  <a:lnTo>
                    <a:pt x="0" y="1"/>
                  </a:lnTo>
                  <a:cubicBezTo>
                    <a:pt x="79" y="121"/>
                    <a:pt x="162" y="240"/>
                    <a:pt x="262" y="350"/>
                  </a:cubicBezTo>
                  <a:cubicBezTo>
                    <a:pt x="183" y="225"/>
                    <a:pt x="94" y="11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27"/>
          <p:cNvSpPr/>
          <p:nvPr/>
        </p:nvSpPr>
        <p:spPr>
          <a:xfrm>
            <a:off x="5361302" y="268855"/>
            <a:ext cx="173613" cy="173680"/>
          </a:xfrm>
          <a:custGeom>
            <a:avLst/>
            <a:gdLst/>
            <a:ahLst/>
            <a:cxnLst/>
            <a:rect l="l" t="t" r="r" b="b"/>
            <a:pathLst>
              <a:path w="2599" h="2600" extrusionOk="0">
                <a:moveTo>
                  <a:pt x="1300" y="1"/>
                </a:moveTo>
                <a:lnTo>
                  <a:pt x="1106" y="475"/>
                </a:lnTo>
                <a:cubicBezTo>
                  <a:pt x="992" y="762"/>
                  <a:pt x="768" y="992"/>
                  <a:pt x="480" y="1106"/>
                </a:cubicBezTo>
                <a:lnTo>
                  <a:pt x="0" y="1301"/>
                </a:lnTo>
                <a:lnTo>
                  <a:pt x="480" y="1493"/>
                </a:lnTo>
                <a:cubicBezTo>
                  <a:pt x="768" y="1607"/>
                  <a:pt x="992" y="1833"/>
                  <a:pt x="1106" y="2120"/>
                </a:cubicBezTo>
                <a:lnTo>
                  <a:pt x="1300" y="2599"/>
                </a:lnTo>
                <a:lnTo>
                  <a:pt x="1493" y="2120"/>
                </a:lnTo>
                <a:cubicBezTo>
                  <a:pt x="1607" y="1833"/>
                  <a:pt x="1837" y="1607"/>
                  <a:pt x="2119" y="1493"/>
                </a:cubicBezTo>
                <a:lnTo>
                  <a:pt x="2599" y="1301"/>
                </a:lnTo>
                <a:lnTo>
                  <a:pt x="2119" y="1106"/>
                </a:lnTo>
                <a:cubicBezTo>
                  <a:pt x="1837" y="992"/>
                  <a:pt x="1607" y="762"/>
                  <a:pt x="1493" y="475"/>
                </a:cubicBezTo>
                <a:lnTo>
                  <a:pt x="130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285352" y="3537231"/>
            <a:ext cx="173279" cy="173613"/>
          </a:xfrm>
          <a:custGeom>
            <a:avLst/>
            <a:gdLst/>
            <a:ahLst/>
            <a:cxnLst/>
            <a:rect l="l" t="t" r="r" b="b"/>
            <a:pathLst>
              <a:path w="2594" h="2599" extrusionOk="0">
                <a:moveTo>
                  <a:pt x="1295" y="0"/>
                </a:moveTo>
                <a:lnTo>
                  <a:pt x="1107" y="480"/>
                </a:lnTo>
                <a:cubicBezTo>
                  <a:pt x="992" y="767"/>
                  <a:pt x="763" y="991"/>
                  <a:pt x="475" y="1106"/>
                </a:cubicBezTo>
                <a:lnTo>
                  <a:pt x="0" y="1299"/>
                </a:lnTo>
                <a:lnTo>
                  <a:pt x="475" y="1492"/>
                </a:lnTo>
                <a:cubicBezTo>
                  <a:pt x="763" y="1607"/>
                  <a:pt x="992" y="1831"/>
                  <a:pt x="1107" y="2118"/>
                </a:cubicBezTo>
                <a:lnTo>
                  <a:pt x="1295" y="2599"/>
                </a:lnTo>
                <a:lnTo>
                  <a:pt x="1488" y="2118"/>
                </a:lnTo>
                <a:cubicBezTo>
                  <a:pt x="1602" y="1831"/>
                  <a:pt x="1832" y="1607"/>
                  <a:pt x="2119" y="1492"/>
                </a:cubicBezTo>
                <a:lnTo>
                  <a:pt x="2593" y="1299"/>
                </a:lnTo>
                <a:lnTo>
                  <a:pt x="2119" y="1106"/>
                </a:lnTo>
                <a:cubicBezTo>
                  <a:pt x="1832" y="991"/>
                  <a:pt x="1602" y="767"/>
                  <a:pt x="1488" y="480"/>
                </a:cubicBezTo>
                <a:lnTo>
                  <a:pt x="12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4520064" y="4097795"/>
            <a:ext cx="103874" cy="103874"/>
          </a:xfrm>
          <a:custGeom>
            <a:avLst/>
            <a:gdLst/>
            <a:ahLst/>
            <a:cxnLst/>
            <a:rect l="l" t="t" r="r" b="b"/>
            <a:pathLst>
              <a:path w="1555" h="1555" extrusionOk="0">
                <a:moveTo>
                  <a:pt x="778" y="0"/>
                </a:moveTo>
                <a:lnTo>
                  <a:pt x="663" y="287"/>
                </a:lnTo>
                <a:cubicBezTo>
                  <a:pt x="595" y="458"/>
                  <a:pt x="459" y="595"/>
                  <a:pt x="287" y="663"/>
                </a:cubicBezTo>
                <a:lnTo>
                  <a:pt x="1" y="776"/>
                </a:lnTo>
                <a:lnTo>
                  <a:pt x="287" y="892"/>
                </a:lnTo>
                <a:cubicBezTo>
                  <a:pt x="459" y="964"/>
                  <a:pt x="595" y="1101"/>
                  <a:pt x="663" y="1272"/>
                </a:cubicBezTo>
                <a:lnTo>
                  <a:pt x="778" y="1554"/>
                </a:lnTo>
                <a:lnTo>
                  <a:pt x="892" y="1272"/>
                </a:lnTo>
                <a:cubicBezTo>
                  <a:pt x="960" y="1101"/>
                  <a:pt x="1096" y="964"/>
                  <a:pt x="1268" y="892"/>
                </a:cubicBezTo>
                <a:lnTo>
                  <a:pt x="1555" y="776"/>
                </a:lnTo>
                <a:lnTo>
                  <a:pt x="1268" y="663"/>
                </a:lnTo>
                <a:cubicBezTo>
                  <a:pt x="1096" y="595"/>
                  <a:pt x="960" y="458"/>
                  <a:pt x="892" y="287"/>
                </a:cubicBezTo>
                <a:lnTo>
                  <a:pt x="77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8537294" y="2171130"/>
            <a:ext cx="103941" cy="103874"/>
          </a:xfrm>
          <a:custGeom>
            <a:avLst/>
            <a:gdLst/>
            <a:ahLst/>
            <a:cxnLst/>
            <a:rect l="l" t="t" r="r" b="b"/>
            <a:pathLst>
              <a:path w="1556" h="1555" extrusionOk="0">
                <a:moveTo>
                  <a:pt x="778" y="1"/>
                </a:moveTo>
                <a:lnTo>
                  <a:pt x="658" y="287"/>
                </a:lnTo>
                <a:cubicBezTo>
                  <a:pt x="590" y="459"/>
                  <a:pt x="455" y="596"/>
                  <a:pt x="282" y="663"/>
                </a:cubicBezTo>
                <a:lnTo>
                  <a:pt x="0" y="777"/>
                </a:lnTo>
                <a:lnTo>
                  <a:pt x="282" y="892"/>
                </a:lnTo>
                <a:cubicBezTo>
                  <a:pt x="455" y="960"/>
                  <a:pt x="590" y="1096"/>
                  <a:pt x="658" y="1268"/>
                </a:cubicBezTo>
                <a:lnTo>
                  <a:pt x="778" y="1555"/>
                </a:lnTo>
                <a:lnTo>
                  <a:pt x="893" y="1268"/>
                </a:lnTo>
                <a:cubicBezTo>
                  <a:pt x="961" y="1096"/>
                  <a:pt x="1096" y="960"/>
                  <a:pt x="1269" y="892"/>
                </a:cubicBezTo>
                <a:lnTo>
                  <a:pt x="1555" y="777"/>
                </a:lnTo>
                <a:lnTo>
                  <a:pt x="1269" y="663"/>
                </a:lnTo>
                <a:cubicBezTo>
                  <a:pt x="1096" y="596"/>
                  <a:pt x="961" y="459"/>
                  <a:pt x="893" y="287"/>
                </a:cubicBezTo>
                <a:lnTo>
                  <a:pt x="77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285359" y="227207"/>
            <a:ext cx="343686" cy="343686"/>
          </a:xfrm>
          <a:custGeom>
            <a:avLst/>
            <a:gdLst/>
            <a:ahLst/>
            <a:cxnLst/>
            <a:rect l="l" t="t" r="r" b="b"/>
            <a:pathLst>
              <a:path w="5145" h="5145" extrusionOk="0">
                <a:moveTo>
                  <a:pt x="2573" y="0"/>
                </a:moveTo>
                <a:lnTo>
                  <a:pt x="2192" y="945"/>
                </a:lnTo>
                <a:cubicBezTo>
                  <a:pt x="1968" y="1513"/>
                  <a:pt x="1520" y="1961"/>
                  <a:pt x="950" y="2192"/>
                </a:cubicBezTo>
                <a:lnTo>
                  <a:pt x="1" y="2573"/>
                </a:lnTo>
                <a:lnTo>
                  <a:pt x="950" y="2953"/>
                </a:lnTo>
                <a:cubicBezTo>
                  <a:pt x="1520" y="3182"/>
                  <a:pt x="1968" y="3632"/>
                  <a:pt x="2192" y="4195"/>
                </a:cubicBezTo>
                <a:lnTo>
                  <a:pt x="2573" y="5145"/>
                </a:lnTo>
                <a:lnTo>
                  <a:pt x="2954" y="4195"/>
                </a:lnTo>
                <a:cubicBezTo>
                  <a:pt x="3184" y="3632"/>
                  <a:pt x="3632" y="3182"/>
                  <a:pt x="4201" y="2953"/>
                </a:cubicBezTo>
                <a:lnTo>
                  <a:pt x="5145" y="2573"/>
                </a:lnTo>
                <a:lnTo>
                  <a:pt x="4201" y="2192"/>
                </a:lnTo>
                <a:cubicBezTo>
                  <a:pt x="3632" y="1961"/>
                  <a:pt x="3184" y="1513"/>
                  <a:pt x="2954" y="945"/>
                </a:cubicBezTo>
                <a:lnTo>
                  <a:pt x="25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585213" y="4745817"/>
            <a:ext cx="259785" cy="259718"/>
          </a:xfrm>
          <a:custGeom>
            <a:avLst/>
            <a:gdLst/>
            <a:ahLst/>
            <a:cxnLst/>
            <a:rect l="l" t="t" r="r" b="b"/>
            <a:pathLst>
              <a:path w="3889" h="3888" extrusionOk="0">
                <a:moveTo>
                  <a:pt x="1942" y="1"/>
                </a:moveTo>
                <a:lnTo>
                  <a:pt x="1654" y="716"/>
                </a:lnTo>
                <a:cubicBezTo>
                  <a:pt x="1482" y="1149"/>
                  <a:pt x="1143" y="1487"/>
                  <a:pt x="715" y="1660"/>
                </a:cubicBezTo>
                <a:lnTo>
                  <a:pt x="1" y="1947"/>
                </a:lnTo>
                <a:lnTo>
                  <a:pt x="715" y="2234"/>
                </a:lnTo>
                <a:cubicBezTo>
                  <a:pt x="1143" y="2406"/>
                  <a:pt x="1482" y="2746"/>
                  <a:pt x="1654" y="3173"/>
                </a:cubicBezTo>
                <a:lnTo>
                  <a:pt x="1942" y="3888"/>
                </a:lnTo>
                <a:lnTo>
                  <a:pt x="2229" y="3173"/>
                </a:lnTo>
                <a:cubicBezTo>
                  <a:pt x="2400" y="2746"/>
                  <a:pt x="2740" y="2406"/>
                  <a:pt x="3173" y="2234"/>
                </a:cubicBezTo>
                <a:lnTo>
                  <a:pt x="3888" y="1947"/>
                </a:lnTo>
                <a:lnTo>
                  <a:pt x="3173" y="1660"/>
                </a:lnTo>
                <a:cubicBezTo>
                  <a:pt x="2740" y="1487"/>
                  <a:pt x="2400" y="1149"/>
                  <a:pt x="2229" y="716"/>
                </a:cubicBezTo>
                <a:lnTo>
                  <a:pt x="194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3810458" y="1120167"/>
            <a:ext cx="343686" cy="343686"/>
          </a:xfrm>
          <a:custGeom>
            <a:avLst/>
            <a:gdLst/>
            <a:ahLst/>
            <a:cxnLst/>
            <a:rect l="l" t="t" r="r" b="b"/>
            <a:pathLst>
              <a:path w="5145" h="5145" extrusionOk="0">
                <a:moveTo>
                  <a:pt x="2572" y="1"/>
                </a:moveTo>
                <a:lnTo>
                  <a:pt x="2192" y="945"/>
                </a:lnTo>
                <a:cubicBezTo>
                  <a:pt x="1966" y="1513"/>
                  <a:pt x="1518" y="1962"/>
                  <a:pt x="949" y="2192"/>
                </a:cubicBezTo>
                <a:lnTo>
                  <a:pt x="0" y="2573"/>
                </a:lnTo>
                <a:lnTo>
                  <a:pt x="949" y="2953"/>
                </a:lnTo>
                <a:cubicBezTo>
                  <a:pt x="1518" y="3178"/>
                  <a:pt x="1966" y="3626"/>
                  <a:pt x="2192" y="4196"/>
                </a:cubicBezTo>
                <a:lnTo>
                  <a:pt x="2572" y="5145"/>
                </a:lnTo>
                <a:lnTo>
                  <a:pt x="2953" y="4196"/>
                </a:lnTo>
                <a:cubicBezTo>
                  <a:pt x="3182" y="3626"/>
                  <a:pt x="3632" y="3178"/>
                  <a:pt x="4200" y="2953"/>
                </a:cubicBezTo>
                <a:lnTo>
                  <a:pt x="5144" y="2573"/>
                </a:lnTo>
                <a:lnTo>
                  <a:pt x="4200" y="2192"/>
                </a:lnTo>
                <a:cubicBezTo>
                  <a:pt x="3632" y="1962"/>
                  <a:pt x="3182" y="1513"/>
                  <a:pt x="2953" y="945"/>
                </a:cubicBezTo>
                <a:lnTo>
                  <a:pt x="2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5073334" y="4596025"/>
            <a:ext cx="1536118" cy="409493"/>
          </a:xfrm>
          <a:custGeom>
            <a:avLst/>
            <a:gdLst/>
            <a:ahLst/>
            <a:cxnLst/>
            <a:rect l="l" t="t" r="r" b="b"/>
            <a:pathLst>
              <a:path w="45803" h="12210" extrusionOk="0">
                <a:moveTo>
                  <a:pt x="19325" y="0"/>
                </a:moveTo>
                <a:cubicBezTo>
                  <a:pt x="19143" y="0"/>
                  <a:pt x="18961" y="12"/>
                  <a:pt x="18780" y="38"/>
                </a:cubicBezTo>
                <a:cubicBezTo>
                  <a:pt x="16124" y="414"/>
                  <a:pt x="14151" y="3048"/>
                  <a:pt x="14021" y="5731"/>
                </a:cubicBezTo>
                <a:cubicBezTo>
                  <a:pt x="13565" y="4189"/>
                  <a:pt x="12048" y="2952"/>
                  <a:pt x="10486" y="2952"/>
                </a:cubicBezTo>
                <a:cubicBezTo>
                  <a:pt x="10226" y="2952"/>
                  <a:pt x="9964" y="2986"/>
                  <a:pt x="9706" y="3060"/>
                </a:cubicBezTo>
                <a:cubicBezTo>
                  <a:pt x="7906" y="3571"/>
                  <a:pt x="7055" y="6263"/>
                  <a:pt x="8475" y="7489"/>
                </a:cubicBezTo>
                <a:cubicBezTo>
                  <a:pt x="7664" y="7010"/>
                  <a:pt x="6718" y="6763"/>
                  <a:pt x="5774" y="6763"/>
                </a:cubicBezTo>
                <a:cubicBezTo>
                  <a:pt x="5199" y="6763"/>
                  <a:pt x="4624" y="6855"/>
                  <a:pt x="4081" y="7041"/>
                </a:cubicBezTo>
                <a:cubicBezTo>
                  <a:pt x="3340" y="7296"/>
                  <a:pt x="2604" y="7787"/>
                  <a:pt x="2401" y="8543"/>
                </a:cubicBezTo>
                <a:cubicBezTo>
                  <a:pt x="2219" y="9237"/>
                  <a:pt x="2757" y="10089"/>
                  <a:pt x="3435" y="10089"/>
                </a:cubicBezTo>
                <a:cubicBezTo>
                  <a:pt x="3497" y="10089"/>
                  <a:pt x="3559" y="10082"/>
                  <a:pt x="3622" y="10067"/>
                </a:cubicBezTo>
                <a:lnTo>
                  <a:pt x="3622" y="10067"/>
                </a:lnTo>
                <a:cubicBezTo>
                  <a:pt x="2459" y="10338"/>
                  <a:pt x="261" y="10385"/>
                  <a:pt x="1" y="11914"/>
                </a:cubicBezTo>
                <a:cubicBezTo>
                  <a:pt x="694" y="12141"/>
                  <a:pt x="1525" y="12210"/>
                  <a:pt x="2393" y="12210"/>
                </a:cubicBezTo>
                <a:cubicBezTo>
                  <a:pt x="3720" y="12210"/>
                  <a:pt x="5131" y="12050"/>
                  <a:pt x="6267" y="12050"/>
                </a:cubicBezTo>
                <a:lnTo>
                  <a:pt x="45802" y="12050"/>
                </a:lnTo>
                <a:cubicBezTo>
                  <a:pt x="44672" y="10146"/>
                  <a:pt x="42579" y="9095"/>
                  <a:pt x="40487" y="9095"/>
                </a:cubicBezTo>
                <a:cubicBezTo>
                  <a:pt x="39161" y="9095"/>
                  <a:pt x="37835" y="9517"/>
                  <a:pt x="36755" y="10412"/>
                </a:cubicBezTo>
                <a:cubicBezTo>
                  <a:pt x="37188" y="8684"/>
                  <a:pt x="35550" y="6993"/>
                  <a:pt x="33797" y="6686"/>
                </a:cubicBezTo>
                <a:cubicBezTo>
                  <a:pt x="33488" y="6631"/>
                  <a:pt x="33178" y="6606"/>
                  <a:pt x="32869" y="6606"/>
                </a:cubicBezTo>
                <a:cubicBezTo>
                  <a:pt x="31425" y="6606"/>
                  <a:pt x="29987" y="7150"/>
                  <a:pt x="28620" y="7682"/>
                </a:cubicBezTo>
                <a:cubicBezTo>
                  <a:pt x="29142" y="6321"/>
                  <a:pt x="28730" y="4589"/>
                  <a:pt x="27509" y="3785"/>
                </a:cubicBezTo>
                <a:cubicBezTo>
                  <a:pt x="27100" y="3514"/>
                  <a:pt x="26610" y="3386"/>
                  <a:pt x="26118" y="3386"/>
                </a:cubicBezTo>
                <a:cubicBezTo>
                  <a:pt x="25149" y="3386"/>
                  <a:pt x="24174" y="3885"/>
                  <a:pt x="23804" y="4782"/>
                </a:cubicBezTo>
                <a:cubicBezTo>
                  <a:pt x="24237" y="2316"/>
                  <a:pt x="21811" y="0"/>
                  <a:pt x="1932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8585083" y="3977879"/>
            <a:ext cx="343686" cy="343686"/>
          </a:xfrm>
          <a:custGeom>
            <a:avLst/>
            <a:gdLst/>
            <a:ahLst/>
            <a:cxnLst/>
            <a:rect l="l" t="t" r="r" b="b"/>
            <a:pathLst>
              <a:path w="5145" h="5145" extrusionOk="0">
                <a:moveTo>
                  <a:pt x="2572" y="1"/>
                </a:moveTo>
                <a:lnTo>
                  <a:pt x="2192" y="945"/>
                </a:lnTo>
                <a:cubicBezTo>
                  <a:pt x="1966" y="1513"/>
                  <a:pt x="1518" y="1962"/>
                  <a:pt x="949" y="2192"/>
                </a:cubicBezTo>
                <a:lnTo>
                  <a:pt x="0" y="2573"/>
                </a:lnTo>
                <a:lnTo>
                  <a:pt x="949" y="2953"/>
                </a:lnTo>
                <a:cubicBezTo>
                  <a:pt x="1518" y="3178"/>
                  <a:pt x="1966" y="3626"/>
                  <a:pt x="2192" y="4196"/>
                </a:cubicBezTo>
                <a:lnTo>
                  <a:pt x="2572" y="5145"/>
                </a:lnTo>
                <a:lnTo>
                  <a:pt x="2953" y="4196"/>
                </a:lnTo>
                <a:cubicBezTo>
                  <a:pt x="3182" y="3626"/>
                  <a:pt x="3632" y="3178"/>
                  <a:pt x="4200" y="2953"/>
                </a:cubicBezTo>
                <a:lnTo>
                  <a:pt x="5144" y="2573"/>
                </a:lnTo>
                <a:lnTo>
                  <a:pt x="4200" y="2192"/>
                </a:lnTo>
                <a:cubicBezTo>
                  <a:pt x="3632" y="1962"/>
                  <a:pt x="3182" y="1513"/>
                  <a:pt x="2953" y="945"/>
                </a:cubicBezTo>
                <a:lnTo>
                  <a:pt x="2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LANK_1_1_1_1_1_1_1_1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0"/>
          <p:cNvSpPr/>
          <p:nvPr/>
        </p:nvSpPr>
        <p:spPr>
          <a:xfrm>
            <a:off x="2303552" y="4434830"/>
            <a:ext cx="173613" cy="173680"/>
          </a:xfrm>
          <a:custGeom>
            <a:avLst/>
            <a:gdLst/>
            <a:ahLst/>
            <a:cxnLst/>
            <a:rect l="l" t="t" r="r" b="b"/>
            <a:pathLst>
              <a:path w="2599" h="2600" extrusionOk="0">
                <a:moveTo>
                  <a:pt x="1300" y="1"/>
                </a:moveTo>
                <a:lnTo>
                  <a:pt x="1106" y="475"/>
                </a:lnTo>
                <a:cubicBezTo>
                  <a:pt x="992" y="762"/>
                  <a:pt x="768" y="992"/>
                  <a:pt x="480" y="1106"/>
                </a:cubicBezTo>
                <a:lnTo>
                  <a:pt x="0" y="1301"/>
                </a:lnTo>
                <a:lnTo>
                  <a:pt x="480" y="1493"/>
                </a:lnTo>
                <a:cubicBezTo>
                  <a:pt x="768" y="1607"/>
                  <a:pt x="992" y="1833"/>
                  <a:pt x="1106" y="2120"/>
                </a:cubicBezTo>
                <a:lnTo>
                  <a:pt x="1300" y="2599"/>
                </a:lnTo>
                <a:lnTo>
                  <a:pt x="1493" y="2120"/>
                </a:lnTo>
                <a:cubicBezTo>
                  <a:pt x="1607" y="1833"/>
                  <a:pt x="1837" y="1607"/>
                  <a:pt x="2119" y="1493"/>
                </a:cubicBezTo>
                <a:lnTo>
                  <a:pt x="2599" y="1301"/>
                </a:lnTo>
                <a:lnTo>
                  <a:pt x="2119" y="1106"/>
                </a:lnTo>
                <a:cubicBezTo>
                  <a:pt x="1837" y="992"/>
                  <a:pt x="1607" y="762"/>
                  <a:pt x="1493" y="475"/>
                </a:cubicBezTo>
                <a:lnTo>
                  <a:pt x="130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30"/>
          <p:cNvSpPr/>
          <p:nvPr/>
        </p:nvSpPr>
        <p:spPr>
          <a:xfrm>
            <a:off x="2130277" y="448194"/>
            <a:ext cx="173279" cy="173613"/>
          </a:xfrm>
          <a:custGeom>
            <a:avLst/>
            <a:gdLst/>
            <a:ahLst/>
            <a:cxnLst/>
            <a:rect l="l" t="t" r="r" b="b"/>
            <a:pathLst>
              <a:path w="2594" h="2599" extrusionOk="0">
                <a:moveTo>
                  <a:pt x="1295" y="0"/>
                </a:moveTo>
                <a:lnTo>
                  <a:pt x="1107" y="480"/>
                </a:lnTo>
                <a:cubicBezTo>
                  <a:pt x="992" y="767"/>
                  <a:pt x="763" y="991"/>
                  <a:pt x="475" y="1106"/>
                </a:cubicBezTo>
                <a:lnTo>
                  <a:pt x="0" y="1299"/>
                </a:lnTo>
                <a:lnTo>
                  <a:pt x="475" y="1492"/>
                </a:lnTo>
                <a:cubicBezTo>
                  <a:pt x="763" y="1607"/>
                  <a:pt x="992" y="1831"/>
                  <a:pt x="1107" y="2118"/>
                </a:cubicBezTo>
                <a:lnTo>
                  <a:pt x="1295" y="2599"/>
                </a:lnTo>
                <a:lnTo>
                  <a:pt x="1488" y="2118"/>
                </a:lnTo>
                <a:cubicBezTo>
                  <a:pt x="1602" y="1831"/>
                  <a:pt x="1832" y="1607"/>
                  <a:pt x="2119" y="1492"/>
                </a:cubicBezTo>
                <a:lnTo>
                  <a:pt x="2593" y="1299"/>
                </a:lnTo>
                <a:lnTo>
                  <a:pt x="2119" y="1106"/>
                </a:lnTo>
                <a:cubicBezTo>
                  <a:pt x="1832" y="991"/>
                  <a:pt x="1602" y="767"/>
                  <a:pt x="1488" y="480"/>
                </a:cubicBezTo>
                <a:lnTo>
                  <a:pt x="12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30"/>
          <p:cNvSpPr/>
          <p:nvPr/>
        </p:nvSpPr>
        <p:spPr>
          <a:xfrm>
            <a:off x="8823276" y="1981720"/>
            <a:ext cx="103874" cy="103874"/>
          </a:xfrm>
          <a:custGeom>
            <a:avLst/>
            <a:gdLst/>
            <a:ahLst/>
            <a:cxnLst/>
            <a:rect l="l" t="t" r="r" b="b"/>
            <a:pathLst>
              <a:path w="1555" h="1555" extrusionOk="0">
                <a:moveTo>
                  <a:pt x="778" y="0"/>
                </a:moveTo>
                <a:lnTo>
                  <a:pt x="663" y="287"/>
                </a:lnTo>
                <a:cubicBezTo>
                  <a:pt x="595" y="458"/>
                  <a:pt x="459" y="595"/>
                  <a:pt x="287" y="663"/>
                </a:cubicBezTo>
                <a:lnTo>
                  <a:pt x="1" y="776"/>
                </a:lnTo>
                <a:lnTo>
                  <a:pt x="287" y="892"/>
                </a:lnTo>
                <a:cubicBezTo>
                  <a:pt x="459" y="964"/>
                  <a:pt x="595" y="1101"/>
                  <a:pt x="663" y="1272"/>
                </a:cubicBezTo>
                <a:lnTo>
                  <a:pt x="778" y="1554"/>
                </a:lnTo>
                <a:lnTo>
                  <a:pt x="892" y="1272"/>
                </a:lnTo>
                <a:cubicBezTo>
                  <a:pt x="960" y="1101"/>
                  <a:pt x="1096" y="964"/>
                  <a:pt x="1268" y="892"/>
                </a:cubicBezTo>
                <a:lnTo>
                  <a:pt x="1555" y="776"/>
                </a:lnTo>
                <a:lnTo>
                  <a:pt x="1268" y="663"/>
                </a:lnTo>
                <a:cubicBezTo>
                  <a:pt x="1096" y="595"/>
                  <a:pt x="960" y="458"/>
                  <a:pt x="892" y="287"/>
                </a:cubicBezTo>
                <a:lnTo>
                  <a:pt x="77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30"/>
          <p:cNvSpPr/>
          <p:nvPr/>
        </p:nvSpPr>
        <p:spPr>
          <a:xfrm>
            <a:off x="192869" y="2140518"/>
            <a:ext cx="103941" cy="103874"/>
          </a:xfrm>
          <a:custGeom>
            <a:avLst/>
            <a:gdLst/>
            <a:ahLst/>
            <a:cxnLst/>
            <a:rect l="l" t="t" r="r" b="b"/>
            <a:pathLst>
              <a:path w="1556" h="1555" extrusionOk="0">
                <a:moveTo>
                  <a:pt x="778" y="1"/>
                </a:moveTo>
                <a:lnTo>
                  <a:pt x="658" y="287"/>
                </a:lnTo>
                <a:cubicBezTo>
                  <a:pt x="590" y="459"/>
                  <a:pt x="455" y="596"/>
                  <a:pt x="282" y="663"/>
                </a:cubicBezTo>
                <a:lnTo>
                  <a:pt x="0" y="777"/>
                </a:lnTo>
                <a:lnTo>
                  <a:pt x="282" y="892"/>
                </a:lnTo>
                <a:cubicBezTo>
                  <a:pt x="455" y="960"/>
                  <a:pt x="590" y="1096"/>
                  <a:pt x="658" y="1268"/>
                </a:cubicBezTo>
                <a:lnTo>
                  <a:pt x="778" y="1555"/>
                </a:lnTo>
                <a:lnTo>
                  <a:pt x="893" y="1268"/>
                </a:lnTo>
                <a:cubicBezTo>
                  <a:pt x="961" y="1096"/>
                  <a:pt x="1096" y="960"/>
                  <a:pt x="1269" y="892"/>
                </a:cubicBezTo>
                <a:lnTo>
                  <a:pt x="1555" y="777"/>
                </a:lnTo>
                <a:lnTo>
                  <a:pt x="1269" y="663"/>
                </a:lnTo>
                <a:cubicBezTo>
                  <a:pt x="1096" y="596"/>
                  <a:pt x="961" y="459"/>
                  <a:pt x="893" y="287"/>
                </a:cubicBezTo>
                <a:lnTo>
                  <a:pt x="77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30"/>
          <p:cNvSpPr/>
          <p:nvPr/>
        </p:nvSpPr>
        <p:spPr>
          <a:xfrm>
            <a:off x="192884" y="4304869"/>
            <a:ext cx="343686" cy="343686"/>
          </a:xfrm>
          <a:custGeom>
            <a:avLst/>
            <a:gdLst/>
            <a:ahLst/>
            <a:cxnLst/>
            <a:rect l="l" t="t" r="r" b="b"/>
            <a:pathLst>
              <a:path w="5145" h="5145" extrusionOk="0">
                <a:moveTo>
                  <a:pt x="2573" y="0"/>
                </a:moveTo>
                <a:lnTo>
                  <a:pt x="2192" y="945"/>
                </a:lnTo>
                <a:cubicBezTo>
                  <a:pt x="1968" y="1513"/>
                  <a:pt x="1520" y="1961"/>
                  <a:pt x="950" y="2192"/>
                </a:cubicBezTo>
                <a:lnTo>
                  <a:pt x="1" y="2573"/>
                </a:lnTo>
                <a:lnTo>
                  <a:pt x="950" y="2953"/>
                </a:lnTo>
                <a:cubicBezTo>
                  <a:pt x="1520" y="3182"/>
                  <a:pt x="1968" y="3632"/>
                  <a:pt x="2192" y="4195"/>
                </a:cubicBezTo>
                <a:lnTo>
                  <a:pt x="2573" y="5145"/>
                </a:lnTo>
                <a:lnTo>
                  <a:pt x="2954" y="4195"/>
                </a:lnTo>
                <a:cubicBezTo>
                  <a:pt x="3184" y="3632"/>
                  <a:pt x="3632" y="3182"/>
                  <a:pt x="4201" y="2953"/>
                </a:cubicBezTo>
                <a:lnTo>
                  <a:pt x="5145" y="2573"/>
                </a:lnTo>
                <a:lnTo>
                  <a:pt x="4201" y="2192"/>
                </a:lnTo>
                <a:cubicBezTo>
                  <a:pt x="3632" y="1961"/>
                  <a:pt x="3184" y="1513"/>
                  <a:pt x="2954" y="945"/>
                </a:cubicBezTo>
                <a:lnTo>
                  <a:pt x="25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0"/>
          <p:cNvSpPr/>
          <p:nvPr/>
        </p:nvSpPr>
        <p:spPr>
          <a:xfrm>
            <a:off x="3499576" y="3337042"/>
            <a:ext cx="259785" cy="259718"/>
          </a:xfrm>
          <a:custGeom>
            <a:avLst/>
            <a:gdLst/>
            <a:ahLst/>
            <a:cxnLst/>
            <a:rect l="l" t="t" r="r" b="b"/>
            <a:pathLst>
              <a:path w="3889" h="3888" extrusionOk="0">
                <a:moveTo>
                  <a:pt x="1942" y="1"/>
                </a:moveTo>
                <a:lnTo>
                  <a:pt x="1654" y="716"/>
                </a:lnTo>
                <a:cubicBezTo>
                  <a:pt x="1482" y="1149"/>
                  <a:pt x="1143" y="1487"/>
                  <a:pt x="715" y="1660"/>
                </a:cubicBezTo>
                <a:lnTo>
                  <a:pt x="1" y="1947"/>
                </a:lnTo>
                <a:lnTo>
                  <a:pt x="715" y="2234"/>
                </a:lnTo>
                <a:cubicBezTo>
                  <a:pt x="1143" y="2406"/>
                  <a:pt x="1482" y="2746"/>
                  <a:pt x="1654" y="3173"/>
                </a:cubicBezTo>
                <a:lnTo>
                  <a:pt x="1942" y="3888"/>
                </a:lnTo>
                <a:lnTo>
                  <a:pt x="2229" y="3173"/>
                </a:lnTo>
                <a:cubicBezTo>
                  <a:pt x="2400" y="2746"/>
                  <a:pt x="2740" y="2406"/>
                  <a:pt x="3173" y="2234"/>
                </a:cubicBezTo>
                <a:lnTo>
                  <a:pt x="3888" y="1947"/>
                </a:lnTo>
                <a:lnTo>
                  <a:pt x="3173" y="1660"/>
                </a:lnTo>
                <a:cubicBezTo>
                  <a:pt x="2740" y="1487"/>
                  <a:pt x="2400" y="1149"/>
                  <a:pt x="2229" y="716"/>
                </a:cubicBezTo>
                <a:lnTo>
                  <a:pt x="194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0"/>
          <p:cNvSpPr/>
          <p:nvPr/>
        </p:nvSpPr>
        <p:spPr>
          <a:xfrm>
            <a:off x="7103234" y="448200"/>
            <a:ext cx="1536118" cy="409493"/>
          </a:xfrm>
          <a:custGeom>
            <a:avLst/>
            <a:gdLst/>
            <a:ahLst/>
            <a:cxnLst/>
            <a:rect l="l" t="t" r="r" b="b"/>
            <a:pathLst>
              <a:path w="45803" h="12210" extrusionOk="0">
                <a:moveTo>
                  <a:pt x="19325" y="0"/>
                </a:moveTo>
                <a:cubicBezTo>
                  <a:pt x="19143" y="0"/>
                  <a:pt x="18961" y="12"/>
                  <a:pt x="18780" y="38"/>
                </a:cubicBezTo>
                <a:cubicBezTo>
                  <a:pt x="16124" y="414"/>
                  <a:pt x="14151" y="3048"/>
                  <a:pt x="14021" y="5731"/>
                </a:cubicBezTo>
                <a:cubicBezTo>
                  <a:pt x="13565" y="4189"/>
                  <a:pt x="12048" y="2952"/>
                  <a:pt x="10486" y="2952"/>
                </a:cubicBezTo>
                <a:cubicBezTo>
                  <a:pt x="10226" y="2952"/>
                  <a:pt x="9964" y="2986"/>
                  <a:pt x="9706" y="3060"/>
                </a:cubicBezTo>
                <a:cubicBezTo>
                  <a:pt x="7906" y="3571"/>
                  <a:pt x="7055" y="6263"/>
                  <a:pt x="8475" y="7489"/>
                </a:cubicBezTo>
                <a:cubicBezTo>
                  <a:pt x="7664" y="7010"/>
                  <a:pt x="6718" y="6763"/>
                  <a:pt x="5774" y="6763"/>
                </a:cubicBezTo>
                <a:cubicBezTo>
                  <a:pt x="5199" y="6763"/>
                  <a:pt x="4624" y="6855"/>
                  <a:pt x="4081" y="7041"/>
                </a:cubicBezTo>
                <a:cubicBezTo>
                  <a:pt x="3340" y="7296"/>
                  <a:pt x="2604" y="7787"/>
                  <a:pt x="2401" y="8543"/>
                </a:cubicBezTo>
                <a:cubicBezTo>
                  <a:pt x="2219" y="9237"/>
                  <a:pt x="2757" y="10089"/>
                  <a:pt x="3435" y="10089"/>
                </a:cubicBezTo>
                <a:cubicBezTo>
                  <a:pt x="3497" y="10089"/>
                  <a:pt x="3559" y="10082"/>
                  <a:pt x="3622" y="10067"/>
                </a:cubicBezTo>
                <a:lnTo>
                  <a:pt x="3622" y="10067"/>
                </a:lnTo>
                <a:cubicBezTo>
                  <a:pt x="2459" y="10338"/>
                  <a:pt x="261" y="10385"/>
                  <a:pt x="1" y="11914"/>
                </a:cubicBezTo>
                <a:cubicBezTo>
                  <a:pt x="694" y="12141"/>
                  <a:pt x="1525" y="12210"/>
                  <a:pt x="2393" y="12210"/>
                </a:cubicBezTo>
                <a:cubicBezTo>
                  <a:pt x="3720" y="12210"/>
                  <a:pt x="5131" y="12050"/>
                  <a:pt x="6267" y="12050"/>
                </a:cubicBezTo>
                <a:lnTo>
                  <a:pt x="45802" y="12050"/>
                </a:lnTo>
                <a:cubicBezTo>
                  <a:pt x="44672" y="10146"/>
                  <a:pt x="42579" y="9095"/>
                  <a:pt x="40487" y="9095"/>
                </a:cubicBezTo>
                <a:cubicBezTo>
                  <a:pt x="39161" y="9095"/>
                  <a:pt x="37835" y="9517"/>
                  <a:pt x="36755" y="10412"/>
                </a:cubicBezTo>
                <a:cubicBezTo>
                  <a:pt x="37188" y="8684"/>
                  <a:pt x="35550" y="6993"/>
                  <a:pt x="33797" y="6686"/>
                </a:cubicBezTo>
                <a:cubicBezTo>
                  <a:pt x="33488" y="6631"/>
                  <a:pt x="33178" y="6606"/>
                  <a:pt x="32869" y="6606"/>
                </a:cubicBezTo>
                <a:cubicBezTo>
                  <a:pt x="31425" y="6606"/>
                  <a:pt x="29987" y="7150"/>
                  <a:pt x="28620" y="7682"/>
                </a:cubicBezTo>
                <a:cubicBezTo>
                  <a:pt x="29142" y="6321"/>
                  <a:pt x="28730" y="4589"/>
                  <a:pt x="27509" y="3785"/>
                </a:cubicBezTo>
                <a:cubicBezTo>
                  <a:pt x="27100" y="3514"/>
                  <a:pt x="26610" y="3386"/>
                  <a:pt x="26118" y="3386"/>
                </a:cubicBezTo>
                <a:cubicBezTo>
                  <a:pt x="25149" y="3386"/>
                  <a:pt x="24174" y="3885"/>
                  <a:pt x="23804" y="4782"/>
                </a:cubicBezTo>
                <a:cubicBezTo>
                  <a:pt x="24237" y="2316"/>
                  <a:pt x="21811" y="0"/>
                  <a:pt x="1932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0"/>
          <p:cNvSpPr/>
          <p:nvPr/>
        </p:nvSpPr>
        <p:spPr>
          <a:xfrm>
            <a:off x="196995" y="900137"/>
            <a:ext cx="1036205" cy="343713"/>
          </a:xfrm>
          <a:custGeom>
            <a:avLst/>
            <a:gdLst/>
            <a:ahLst/>
            <a:cxnLst/>
            <a:rect l="l" t="t" r="r" b="b"/>
            <a:pathLst>
              <a:path w="52261" h="17333" extrusionOk="0">
                <a:moveTo>
                  <a:pt x="27354" y="1"/>
                </a:moveTo>
                <a:cubicBezTo>
                  <a:pt x="26831" y="1"/>
                  <a:pt x="26300" y="98"/>
                  <a:pt x="25792" y="227"/>
                </a:cubicBezTo>
                <a:cubicBezTo>
                  <a:pt x="24044" y="675"/>
                  <a:pt x="22343" y="1547"/>
                  <a:pt x="21231" y="2972"/>
                </a:cubicBezTo>
                <a:cubicBezTo>
                  <a:pt x="20160" y="4340"/>
                  <a:pt x="19728" y="6286"/>
                  <a:pt x="20401" y="7883"/>
                </a:cubicBezTo>
                <a:lnTo>
                  <a:pt x="20401" y="7883"/>
                </a:lnTo>
                <a:cubicBezTo>
                  <a:pt x="19806" y="6662"/>
                  <a:pt x="18456" y="5832"/>
                  <a:pt x="17123" y="5832"/>
                </a:cubicBezTo>
                <a:cubicBezTo>
                  <a:pt x="16720" y="5832"/>
                  <a:pt x="16319" y="5907"/>
                  <a:pt x="15940" y="6071"/>
                </a:cubicBezTo>
                <a:cubicBezTo>
                  <a:pt x="14399" y="6734"/>
                  <a:pt x="13705" y="8885"/>
                  <a:pt x="14554" y="10281"/>
                </a:cubicBezTo>
                <a:lnTo>
                  <a:pt x="14554" y="10281"/>
                </a:lnTo>
                <a:cubicBezTo>
                  <a:pt x="13951" y="9608"/>
                  <a:pt x="13034" y="9235"/>
                  <a:pt x="12123" y="9235"/>
                </a:cubicBezTo>
                <a:cubicBezTo>
                  <a:pt x="11636" y="9235"/>
                  <a:pt x="11151" y="9342"/>
                  <a:pt x="10717" y="9566"/>
                </a:cubicBezTo>
                <a:cubicBezTo>
                  <a:pt x="9334" y="10281"/>
                  <a:pt x="8626" y="12061"/>
                  <a:pt x="9079" y="13553"/>
                </a:cubicBezTo>
                <a:cubicBezTo>
                  <a:pt x="9532" y="15019"/>
                  <a:pt x="11029" y="16079"/>
                  <a:pt x="12560" y="16079"/>
                </a:cubicBezTo>
                <a:cubicBezTo>
                  <a:pt x="12582" y="16079"/>
                  <a:pt x="12604" y="16078"/>
                  <a:pt x="12627" y="16078"/>
                </a:cubicBezTo>
                <a:lnTo>
                  <a:pt x="12627" y="16078"/>
                </a:lnTo>
                <a:cubicBezTo>
                  <a:pt x="11515" y="16469"/>
                  <a:pt x="10486" y="16861"/>
                  <a:pt x="9312" y="16861"/>
                </a:cubicBezTo>
                <a:cubicBezTo>
                  <a:pt x="9295" y="16861"/>
                  <a:pt x="9278" y="16861"/>
                  <a:pt x="9262" y="16861"/>
                </a:cubicBezTo>
                <a:cubicBezTo>
                  <a:pt x="9188" y="16860"/>
                  <a:pt x="9113" y="16859"/>
                  <a:pt x="9036" y="16859"/>
                </a:cubicBezTo>
                <a:cubicBezTo>
                  <a:pt x="7143" y="16859"/>
                  <a:pt x="4319" y="17111"/>
                  <a:pt x="2333" y="17248"/>
                </a:cubicBezTo>
                <a:lnTo>
                  <a:pt x="51040" y="17248"/>
                </a:lnTo>
                <a:cubicBezTo>
                  <a:pt x="51990" y="15765"/>
                  <a:pt x="52261" y="13558"/>
                  <a:pt x="50946" y="12395"/>
                </a:cubicBezTo>
                <a:cubicBezTo>
                  <a:pt x="50331" y="11854"/>
                  <a:pt x="49525" y="11667"/>
                  <a:pt x="48690" y="11667"/>
                </a:cubicBezTo>
                <a:cubicBezTo>
                  <a:pt x="48132" y="11667"/>
                  <a:pt x="47560" y="11750"/>
                  <a:pt x="47023" y="11868"/>
                </a:cubicBezTo>
                <a:cubicBezTo>
                  <a:pt x="45787" y="12133"/>
                  <a:pt x="44576" y="12530"/>
                  <a:pt x="43417" y="13052"/>
                </a:cubicBezTo>
                <a:cubicBezTo>
                  <a:pt x="42915" y="13273"/>
                  <a:pt x="42387" y="13559"/>
                  <a:pt x="42069" y="13989"/>
                </a:cubicBezTo>
                <a:lnTo>
                  <a:pt x="42069" y="13989"/>
                </a:lnTo>
                <a:cubicBezTo>
                  <a:pt x="42373" y="13394"/>
                  <a:pt x="42640" y="12774"/>
                  <a:pt x="42702" y="12113"/>
                </a:cubicBezTo>
                <a:cubicBezTo>
                  <a:pt x="42775" y="11293"/>
                  <a:pt x="42462" y="10375"/>
                  <a:pt x="41737" y="9989"/>
                </a:cubicBezTo>
                <a:cubicBezTo>
                  <a:pt x="41446" y="9834"/>
                  <a:pt x="41123" y="9776"/>
                  <a:pt x="40794" y="9776"/>
                </a:cubicBezTo>
                <a:cubicBezTo>
                  <a:pt x="40480" y="9776"/>
                  <a:pt x="40159" y="9829"/>
                  <a:pt x="39853" y="9900"/>
                </a:cubicBezTo>
                <a:cubicBezTo>
                  <a:pt x="38124" y="10307"/>
                  <a:pt x="36805" y="10914"/>
                  <a:pt x="35733" y="12122"/>
                </a:cubicBezTo>
                <a:lnTo>
                  <a:pt x="35733" y="12122"/>
                </a:lnTo>
                <a:cubicBezTo>
                  <a:pt x="36215" y="10982"/>
                  <a:pt x="35839" y="9443"/>
                  <a:pt x="34719" y="8841"/>
                </a:cubicBezTo>
                <a:cubicBezTo>
                  <a:pt x="34396" y="8667"/>
                  <a:pt x="34042" y="8588"/>
                  <a:pt x="33685" y="8588"/>
                </a:cubicBezTo>
                <a:cubicBezTo>
                  <a:pt x="32890" y="8588"/>
                  <a:pt x="32080" y="8982"/>
                  <a:pt x="31571" y="9599"/>
                </a:cubicBezTo>
                <a:lnTo>
                  <a:pt x="31571" y="9599"/>
                </a:lnTo>
                <a:cubicBezTo>
                  <a:pt x="32419" y="6978"/>
                  <a:pt x="31973" y="3943"/>
                  <a:pt x="30331" y="1719"/>
                </a:cubicBezTo>
                <a:cubicBezTo>
                  <a:pt x="29845" y="1072"/>
                  <a:pt x="29251" y="472"/>
                  <a:pt x="28494" y="190"/>
                </a:cubicBezTo>
                <a:cubicBezTo>
                  <a:pt x="28127" y="55"/>
                  <a:pt x="27743" y="1"/>
                  <a:pt x="27354" y="1"/>
                </a:cubicBezTo>
                <a:close/>
                <a:moveTo>
                  <a:pt x="0" y="17248"/>
                </a:moveTo>
                <a:cubicBezTo>
                  <a:pt x="6" y="17308"/>
                  <a:pt x="211" y="17333"/>
                  <a:pt x="562" y="17333"/>
                </a:cubicBezTo>
                <a:cubicBezTo>
                  <a:pt x="978" y="17333"/>
                  <a:pt x="1598" y="17298"/>
                  <a:pt x="2333" y="1724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0"/>
          <p:cNvSpPr/>
          <p:nvPr/>
        </p:nvSpPr>
        <p:spPr>
          <a:xfrm>
            <a:off x="8639358" y="3691154"/>
            <a:ext cx="343686" cy="343686"/>
          </a:xfrm>
          <a:custGeom>
            <a:avLst/>
            <a:gdLst/>
            <a:ahLst/>
            <a:cxnLst/>
            <a:rect l="l" t="t" r="r" b="b"/>
            <a:pathLst>
              <a:path w="5145" h="5145" extrusionOk="0">
                <a:moveTo>
                  <a:pt x="2572" y="1"/>
                </a:moveTo>
                <a:lnTo>
                  <a:pt x="2192" y="945"/>
                </a:lnTo>
                <a:cubicBezTo>
                  <a:pt x="1966" y="1513"/>
                  <a:pt x="1518" y="1962"/>
                  <a:pt x="949" y="2192"/>
                </a:cubicBezTo>
                <a:lnTo>
                  <a:pt x="0" y="2573"/>
                </a:lnTo>
                <a:lnTo>
                  <a:pt x="949" y="2953"/>
                </a:lnTo>
                <a:cubicBezTo>
                  <a:pt x="1518" y="3178"/>
                  <a:pt x="1966" y="3626"/>
                  <a:pt x="2192" y="4196"/>
                </a:cubicBezTo>
                <a:lnTo>
                  <a:pt x="2572" y="5145"/>
                </a:lnTo>
                <a:lnTo>
                  <a:pt x="2953" y="4196"/>
                </a:lnTo>
                <a:cubicBezTo>
                  <a:pt x="3182" y="3626"/>
                  <a:pt x="3632" y="3178"/>
                  <a:pt x="4200" y="2953"/>
                </a:cubicBezTo>
                <a:lnTo>
                  <a:pt x="5144" y="2573"/>
                </a:lnTo>
                <a:lnTo>
                  <a:pt x="4200" y="2192"/>
                </a:lnTo>
                <a:cubicBezTo>
                  <a:pt x="3632" y="1962"/>
                  <a:pt x="3182" y="1513"/>
                  <a:pt x="2953" y="945"/>
                </a:cubicBezTo>
                <a:lnTo>
                  <a:pt x="2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0"/>
          <p:cNvSpPr/>
          <p:nvPr/>
        </p:nvSpPr>
        <p:spPr>
          <a:xfrm>
            <a:off x="5738627" y="1389405"/>
            <a:ext cx="173613" cy="173680"/>
          </a:xfrm>
          <a:custGeom>
            <a:avLst/>
            <a:gdLst/>
            <a:ahLst/>
            <a:cxnLst/>
            <a:rect l="l" t="t" r="r" b="b"/>
            <a:pathLst>
              <a:path w="2599" h="2600" extrusionOk="0">
                <a:moveTo>
                  <a:pt x="1300" y="1"/>
                </a:moveTo>
                <a:lnTo>
                  <a:pt x="1106" y="475"/>
                </a:lnTo>
                <a:cubicBezTo>
                  <a:pt x="992" y="762"/>
                  <a:pt x="768" y="992"/>
                  <a:pt x="480" y="1106"/>
                </a:cubicBezTo>
                <a:lnTo>
                  <a:pt x="0" y="1301"/>
                </a:lnTo>
                <a:lnTo>
                  <a:pt x="480" y="1493"/>
                </a:lnTo>
                <a:cubicBezTo>
                  <a:pt x="768" y="1607"/>
                  <a:pt x="992" y="1833"/>
                  <a:pt x="1106" y="2120"/>
                </a:cubicBezTo>
                <a:lnTo>
                  <a:pt x="1300" y="2599"/>
                </a:lnTo>
                <a:lnTo>
                  <a:pt x="1493" y="2120"/>
                </a:lnTo>
                <a:cubicBezTo>
                  <a:pt x="1607" y="1833"/>
                  <a:pt x="1837" y="1607"/>
                  <a:pt x="2119" y="1493"/>
                </a:cubicBezTo>
                <a:lnTo>
                  <a:pt x="2599" y="1301"/>
                </a:lnTo>
                <a:lnTo>
                  <a:pt x="2119" y="1106"/>
                </a:lnTo>
                <a:cubicBezTo>
                  <a:pt x="1837" y="992"/>
                  <a:pt x="1607" y="762"/>
                  <a:pt x="1493" y="475"/>
                </a:cubicBezTo>
                <a:lnTo>
                  <a:pt x="130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0"/>
          <p:cNvSpPr/>
          <p:nvPr/>
        </p:nvSpPr>
        <p:spPr>
          <a:xfrm flipH="1">
            <a:off x="5570759" y="3775145"/>
            <a:ext cx="2161515" cy="716893"/>
          </a:xfrm>
          <a:custGeom>
            <a:avLst/>
            <a:gdLst/>
            <a:ahLst/>
            <a:cxnLst/>
            <a:rect l="l" t="t" r="r" b="b"/>
            <a:pathLst>
              <a:path w="52261" h="17333" extrusionOk="0">
                <a:moveTo>
                  <a:pt x="27354" y="1"/>
                </a:moveTo>
                <a:cubicBezTo>
                  <a:pt x="26831" y="1"/>
                  <a:pt x="26300" y="98"/>
                  <a:pt x="25792" y="227"/>
                </a:cubicBezTo>
                <a:cubicBezTo>
                  <a:pt x="24044" y="675"/>
                  <a:pt x="22343" y="1547"/>
                  <a:pt x="21231" y="2972"/>
                </a:cubicBezTo>
                <a:cubicBezTo>
                  <a:pt x="20160" y="4340"/>
                  <a:pt x="19728" y="6286"/>
                  <a:pt x="20401" y="7883"/>
                </a:cubicBezTo>
                <a:lnTo>
                  <a:pt x="20401" y="7883"/>
                </a:lnTo>
                <a:cubicBezTo>
                  <a:pt x="19806" y="6662"/>
                  <a:pt x="18456" y="5832"/>
                  <a:pt x="17123" y="5832"/>
                </a:cubicBezTo>
                <a:cubicBezTo>
                  <a:pt x="16720" y="5832"/>
                  <a:pt x="16319" y="5907"/>
                  <a:pt x="15940" y="6071"/>
                </a:cubicBezTo>
                <a:cubicBezTo>
                  <a:pt x="14399" y="6734"/>
                  <a:pt x="13705" y="8885"/>
                  <a:pt x="14554" y="10281"/>
                </a:cubicBezTo>
                <a:lnTo>
                  <a:pt x="14554" y="10281"/>
                </a:lnTo>
                <a:cubicBezTo>
                  <a:pt x="13951" y="9608"/>
                  <a:pt x="13034" y="9235"/>
                  <a:pt x="12123" y="9235"/>
                </a:cubicBezTo>
                <a:cubicBezTo>
                  <a:pt x="11636" y="9235"/>
                  <a:pt x="11151" y="9342"/>
                  <a:pt x="10717" y="9566"/>
                </a:cubicBezTo>
                <a:cubicBezTo>
                  <a:pt x="9334" y="10281"/>
                  <a:pt x="8626" y="12061"/>
                  <a:pt x="9079" y="13553"/>
                </a:cubicBezTo>
                <a:cubicBezTo>
                  <a:pt x="9532" y="15019"/>
                  <a:pt x="11029" y="16079"/>
                  <a:pt x="12560" y="16079"/>
                </a:cubicBezTo>
                <a:cubicBezTo>
                  <a:pt x="12582" y="16079"/>
                  <a:pt x="12604" y="16078"/>
                  <a:pt x="12627" y="16078"/>
                </a:cubicBezTo>
                <a:lnTo>
                  <a:pt x="12627" y="16078"/>
                </a:lnTo>
                <a:cubicBezTo>
                  <a:pt x="11515" y="16469"/>
                  <a:pt x="10486" y="16861"/>
                  <a:pt x="9312" y="16861"/>
                </a:cubicBezTo>
                <a:cubicBezTo>
                  <a:pt x="9295" y="16861"/>
                  <a:pt x="9278" y="16861"/>
                  <a:pt x="9262" y="16861"/>
                </a:cubicBezTo>
                <a:cubicBezTo>
                  <a:pt x="9188" y="16860"/>
                  <a:pt x="9113" y="16859"/>
                  <a:pt x="9036" y="16859"/>
                </a:cubicBezTo>
                <a:cubicBezTo>
                  <a:pt x="7143" y="16859"/>
                  <a:pt x="4319" y="17111"/>
                  <a:pt x="2333" y="17248"/>
                </a:cubicBezTo>
                <a:lnTo>
                  <a:pt x="51040" y="17248"/>
                </a:lnTo>
                <a:cubicBezTo>
                  <a:pt x="51990" y="15765"/>
                  <a:pt x="52261" y="13558"/>
                  <a:pt x="50946" y="12395"/>
                </a:cubicBezTo>
                <a:cubicBezTo>
                  <a:pt x="50331" y="11854"/>
                  <a:pt x="49525" y="11667"/>
                  <a:pt x="48690" y="11667"/>
                </a:cubicBezTo>
                <a:cubicBezTo>
                  <a:pt x="48132" y="11667"/>
                  <a:pt x="47560" y="11750"/>
                  <a:pt x="47023" y="11868"/>
                </a:cubicBezTo>
                <a:cubicBezTo>
                  <a:pt x="45787" y="12133"/>
                  <a:pt x="44576" y="12530"/>
                  <a:pt x="43417" y="13052"/>
                </a:cubicBezTo>
                <a:cubicBezTo>
                  <a:pt x="42915" y="13273"/>
                  <a:pt x="42387" y="13559"/>
                  <a:pt x="42069" y="13989"/>
                </a:cubicBezTo>
                <a:lnTo>
                  <a:pt x="42069" y="13989"/>
                </a:lnTo>
                <a:cubicBezTo>
                  <a:pt x="42373" y="13394"/>
                  <a:pt x="42640" y="12774"/>
                  <a:pt x="42702" y="12113"/>
                </a:cubicBezTo>
                <a:cubicBezTo>
                  <a:pt x="42775" y="11293"/>
                  <a:pt x="42462" y="10375"/>
                  <a:pt x="41737" y="9989"/>
                </a:cubicBezTo>
                <a:cubicBezTo>
                  <a:pt x="41446" y="9834"/>
                  <a:pt x="41123" y="9776"/>
                  <a:pt x="40794" y="9776"/>
                </a:cubicBezTo>
                <a:cubicBezTo>
                  <a:pt x="40480" y="9776"/>
                  <a:pt x="40159" y="9829"/>
                  <a:pt x="39853" y="9900"/>
                </a:cubicBezTo>
                <a:cubicBezTo>
                  <a:pt x="38124" y="10307"/>
                  <a:pt x="36805" y="10914"/>
                  <a:pt x="35733" y="12122"/>
                </a:cubicBezTo>
                <a:lnTo>
                  <a:pt x="35733" y="12122"/>
                </a:lnTo>
                <a:cubicBezTo>
                  <a:pt x="36215" y="10982"/>
                  <a:pt x="35839" y="9443"/>
                  <a:pt x="34719" y="8841"/>
                </a:cubicBezTo>
                <a:cubicBezTo>
                  <a:pt x="34396" y="8667"/>
                  <a:pt x="34042" y="8588"/>
                  <a:pt x="33685" y="8588"/>
                </a:cubicBezTo>
                <a:cubicBezTo>
                  <a:pt x="32890" y="8588"/>
                  <a:pt x="32080" y="8982"/>
                  <a:pt x="31571" y="9599"/>
                </a:cubicBezTo>
                <a:lnTo>
                  <a:pt x="31571" y="9599"/>
                </a:lnTo>
                <a:cubicBezTo>
                  <a:pt x="32419" y="6978"/>
                  <a:pt x="31973" y="3943"/>
                  <a:pt x="30331" y="1719"/>
                </a:cubicBezTo>
                <a:cubicBezTo>
                  <a:pt x="29845" y="1072"/>
                  <a:pt x="29251" y="472"/>
                  <a:pt x="28494" y="190"/>
                </a:cubicBezTo>
                <a:cubicBezTo>
                  <a:pt x="28127" y="55"/>
                  <a:pt x="27743" y="1"/>
                  <a:pt x="27354" y="1"/>
                </a:cubicBezTo>
                <a:close/>
                <a:moveTo>
                  <a:pt x="0" y="17248"/>
                </a:moveTo>
                <a:cubicBezTo>
                  <a:pt x="6" y="17308"/>
                  <a:pt x="211" y="17333"/>
                  <a:pt x="562" y="17333"/>
                </a:cubicBezTo>
                <a:cubicBezTo>
                  <a:pt x="978" y="17333"/>
                  <a:pt x="1598" y="17298"/>
                  <a:pt x="2333" y="1724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BLANK_1_1_1_1_1_1_1_1_1"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1"/>
          <p:cNvSpPr/>
          <p:nvPr/>
        </p:nvSpPr>
        <p:spPr>
          <a:xfrm>
            <a:off x="6413466" y="192501"/>
            <a:ext cx="2467448" cy="657911"/>
          </a:xfrm>
          <a:custGeom>
            <a:avLst/>
            <a:gdLst/>
            <a:ahLst/>
            <a:cxnLst/>
            <a:rect l="l" t="t" r="r" b="b"/>
            <a:pathLst>
              <a:path w="66147" h="17636" extrusionOk="0">
                <a:moveTo>
                  <a:pt x="38240" y="1"/>
                </a:moveTo>
                <a:cubicBezTo>
                  <a:pt x="34655" y="1"/>
                  <a:pt x="31149" y="3347"/>
                  <a:pt x="31766" y="6902"/>
                </a:cubicBezTo>
                <a:cubicBezTo>
                  <a:pt x="31230" y="5611"/>
                  <a:pt x="29825" y="4891"/>
                  <a:pt x="28427" y="4891"/>
                </a:cubicBezTo>
                <a:cubicBezTo>
                  <a:pt x="27718" y="4891"/>
                  <a:pt x="27010" y="5077"/>
                  <a:pt x="26418" y="5467"/>
                </a:cubicBezTo>
                <a:cubicBezTo>
                  <a:pt x="24655" y="6625"/>
                  <a:pt x="24065" y="9130"/>
                  <a:pt x="24816" y="11097"/>
                </a:cubicBezTo>
                <a:cubicBezTo>
                  <a:pt x="22842" y="10327"/>
                  <a:pt x="20760" y="9543"/>
                  <a:pt x="18672" y="9543"/>
                </a:cubicBezTo>
                <a:cubicBezTo>
                  <a:pt x="18228" y="9543"/>
                  <a:pt x="17783" y="9578"/>
                  <a:pt x="17339" y="9657"/>
                </a:cubicBezTo>
                <a:cubicBezTo>
                  <a:pt x="14803" y="10100"/>
                  <a:pt x="12440" y="12547"/>
                  <a:pt x="13066" y="15042"/>
                </a:cubicBezTo>
                <a:cubicBezTo>
                  <a:pt x="11505" y="13748"/>
                  <a:pt x="9590" y="13138"/>
                  <a:pt x="7675" y="13138"/>
                </a:cubicBezTo>
                <a:cubicBezTo>
                  <a:pt x="4654" y="13138"/>
                  <a:pt x="1633" y="14656"/>
                  <a:pt x="0" y="17406"/>
                </a:cubicBezTo>
                <a:lnTo>
                  <a:pt x="57099" y="17406"/>
                </a:lnTo>
                <a:cubicBezTo>
                  <a:pt x="58735" y="17406"/>
                  <a:pt x="60769" y="17636"/>
                  <a:pt x="62680" y="17636"/>
                </a:cubicBezTo>
                <a:cubicBezTo>
                  <a:pt x="63938" y="17636"/>
                  <a:pt x="65142" y="17536"/>
                  <a:pt x="66146" y="17207"/>
                </a:cubicBezTo>
                <a:cubicBezTo>
                  <a:pt x="65770" y="15000"/>
                  <a:pt x="62598" y="14938"/>
                  <a:pt x="60913" y="14541"/>
                </a:cubicBezTo>
                <a:lnTo>
                  <a:pt x="60913" y="14541"/>
                </a:lnTo>
                <a:cubicBezTo>
                  <a:pt x="61004" y="14562"/>
                  <a:pt x="61094" y="14572"/>
                  <a:pt x="61183" y="14572"/>
                </a:cubicBezTo>
                <a:cubicBezTo>
                  <a:pt x="62163" y="14572"/>
                  <a:pt x="62940" y="13340"/>
                  <a:pt x="62676" y="12339"/>
                </a:cubicBezTo>
                <a:cubicBezTo>
                  <a:pt x="62389" y="11248"/>
                  <a:pt x="61325" y="10533"/>
                  <a:pt x="60255" y="10168"/>
                </a:cubicBezTo>
                <a:cubicBezTo>
                  <a:pt x="59471" y="9900"/>
                  <a:pt x="58643" y="9768"/>
                  <a:pt x="57815" y="9768"/>
                </a:cubicBezTo>
                <a:cubicBezTo>
                  <a:pt x="56449" y="9768"/>
                  <a:pt x="55081" y="10126"/>
                  <a:pt x="53905" y="10820"/>
                </a:cubicBezTo>
                <a:cubicBezTo>
                  <a:pt x="55956" y="9052"/>
                  <a:pt x="54736" y="5159"/>
                  <a:pt x="52126" y="4419"/>
                </a:cubicBezTo>
                <a:cubicBezTo>
                  <a:pt x="51753" y="4312"/>
                  <a:pt x="51376" y="4263"/>
                  <a:pt x="51000" y="4263"/>
                </a:cubicBezTo>
                <a:cubicBezTo>
                  <a:pt x="48749" y="4263"/>
                  <a:pt x="46559" y="6053"/>
                  <a:pt x="45902" y="8279"/>
                </a:cubicBezTo>
                <a:cubicBezTo>
                  <a:pt x="45708" y="4407"/>
                  <a:pt x="42859" y="599"/>
                  <a:pt x="39025" y="56"/>
                </a:cubicBezTo>
                <a:cubicBezTo>
                  <a:pt x="38764" y="19"/>
                  <a:pt x="38501" y="1"/>
                  <a:pt x="382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2" name="Google Shape;692;p31"/>
          <p:cNvGrpSpPr/>
          <p:nvPr/>
        </p:nvGrpSpPr>
        <p:grpSpPr>
          <a:xfrm>
            <a:off x="103786" y="804883"/>
            <a:ext cx="3067588" cy="1062944"/>
            <a:chOff x="465025" y="1386225"/>
            <a:chExt cx="1357400" cy="470350"/>
          </a:xfrm>
        </p:grpSpPr>
        <p:sp>
          <p:nvSpPr>
            <p:cNvPr id="693" name="Google Shape;693;p31"/>
            <p:cNvSpPr/>
            <p:nvPr/>
          </p:nvSpPr>
          <p:spPr>
            <a:xfrm>
              <a:off x="832875" y="1538750"/>
              <a:ext cx="167625" cy="88875"/>
            </a:xfrm>
            <a:custGeom>
              <a:avLst/>
              <a:gdLst/>
              <a:ahLst/>
              <a:cxnLst/>
              <a:rect l="l" t="t" r="r" b="b"/>
              <a:pathLst>
                <a:path w="6705" h="3555" extrusionOk="0">
                  <a:moveTo>
                    <a:pt x="6632" y="2849"/>
                  </a:moveTo>
                  <a:cubicBezTo>
                    <a:pt x="6655" y="2904"/>
                    <a:pt x="6679" y="2958"/>
                    <a:pt x="6705" y="3012"/>
                  </a:cubicBezTo>
                  <a:cubicBezTo>
                    <a:pt x="6682" y="2957"/>
                    <a:pt x="6657" y="2903"/>
                    <a:pt x="6632" y="2849"/>
                  </a:cubicBezTo>
                  <a:close/>
                  <a:moveTo>
                    <a:pt x="3189" y="0"/>
                  </a:moveTo>
                  <a:cubicBezTo>
                    <a:pt x="2769" y="0"/>
                    <a:pt x="2352" y="78"/>
                    <a:pt x="1957" y="247"/>
                  </a:cubicBezTo>
                  <a:cubicBezTo>
                    <a:pt x="715" y="785"/>
                    <a:pt x="0" y="2246"/>
                    <a:pt x="147" y="3555"/>
                  </a:cubicBezTo>
                  <a:cubicBezTo>
                    <a:pt x="267" y="2454"/>
                    <a:pt x="929" y="1379"/>
                    <a:pt x="1957" y="931"/>
                  </a:cubicBezTo>
                  <a:cubicBezTo>
                    <a:pt x="2353" y="761"/>
                    <a:pt x="2771" y="682"/>
                    <a:pt x="3192" y="682"/>
                  </a:cubicBezTo>
                  <a:cubicBezTo>
                    <a:pt x="4593" y="682"/>
                    <a:pt x="6012" y="1560"/>
                    <a:pt x="6632" y="2849"/>
                  </a:cubicBezTo>
                  <a:lnTo>
                    <a:pt x="6632" y="2849"/>
                  </a:lnTo>
                  <a:cubicBezTo>
                    <a:pt x="6467" y="2461"/>
                    <a:pt x="6365" y="2056"/>
                    <a:pt x="6319" y="1640"/>
                  </a:cubicBezTo>
                  <a:cubicBezTo>
                    <a:pt x="5604" y="642"/>
                    <a:pt x="4389" y="0"/>
                    <a:pt x="3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988075" y="1386225"/>
              <a:ext cx="315075" cy="189250"/>
            </a:xfrm>
            <a:custGeom>
              <a:avLst/>
              <a:gdLst/>
              <a:ahLst/>
              <a:cxnLst/>
              <a:rect l="l" t="t" r="r" b="b"/>
              <a:pathLst>
                <a:path w="12603" h="7570" extrusionOk="0">
                  <a:moveTo>
                    <a:pt x="7677" y="0"/>
                  </a:moveTo>
                  <a:cubicBezTo>
                    <a:pt x="7135" y="0"/>
                    <a:pt x="6583" y="101"/>
                    <a:pt x="6054" y="238"/>
                  </a:cubicBezTo>
                  <a:cubicBezTo>
                    <a:pt x="4222" y="708"/>
                    <a:pt x="2449" y="1616"/>
                    <a:pt x="1284" y="3107"/>
                  </a:cubicBezTo>
                  <a:cubicBezTo>
                    <a:pt x="460" y="4162"/>
                    <a:pt x="1" y="5539"/>
                    <a:pt x="95" y="6859"/>
                  </a:cubicBezTo>
                  <a:cubicBezTo>
                    <a:pt x="169" y="5758"/>
                    <a:pt x="602" y="4663"/>
                    <a:pt x="1284" y="3791"/>
                  </a:cubicBezTo>
                  <a:cubicBezTo>
                    <a:pt x="2449" y="2298"/>
                    <a:pt x="4222" y="1391"/>
                    <a:pt x="6054" y="921"/>
                  </a:cubicBezTo>
                  <a:cubicBezTo>
                    <a:pt x="6585" y="787"/>
                    <a:pt x="7139" y="685"/>
                    <a:pt x="7683" y="685"/>
                  </a:cubicBezTo>
                  <a:cubicBezTo>
                    <a:pt x="8091" y="685"/>
                    <a:pt x="8493" y="742"/>
                    <a:pt x="8877" y="885"/>
                  </a:cubicBezTo>
                  <a:cubicBezTo>
                    <a:pt x="9670" y="1178"/>
                    <a:pt x="10296" y="1804"/>
                    <a:pt x="10797" y="2481"/>
                  </a:cubicBezTo>
                  <a:cubicBezTo>
                    <a:pt x="11882" y="3948"/>
                    <a:pt x="12461" y="5748"/>
                    <a:pt x="12530" y="7569"/>
                  </a:cubicBezTo>
                  <a:cubicBezTo>
                    <a:pt x="12602" y="5523"/>
                    <a:pt x="12018" y="3447"/>
                    <a:pt x="10797" y="1798"/>
                  </a:cubicBezTo>
                  <a:cubicBezTo>
                    <a:pt x="10296" y="1120"/>
                    <a:pt x="9670" y="494"/>
                    <a:pt x="8877" y="201"/>
                  </a:cubicBezTo>
                  <a:cubicBezTo>
                    <a:pt x="8491" y="58"/>
                    <a:pt x="8087" y="0"/>
                    <a:pt x="76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1"/>
            <p:cNvSpPr/>
            <p:nvPr/>
          </p:nvSpPr>
          <p:spPr>
            <a:xfrm>
              <a:off x="695775" y="1627725"/>
              <a:ext cx="150550" cy="97100"/>
            </a:xfrm>
            <a:custGeom>
              <a:avLst/>
              <a:gdLst/>
              <a:ahLst/>
              <a:cxnLst/>
              <a:rect l="l" t="t" r="r" b="b"/>
              <a:pathLst>
                <a:path w="6022" h="3884" extrusionOk="0">
                  <a:moveTo>
                    <a:pt x="3444" y="0"/>
                  </a:moveTo>
                  <a:cubicBezTo>
                    <a:pt x="2936" y="0"/>
                    <a:pt x="2430" y="111"/>
                    <a:pt x="1978" y="346"/>
                  </a:cubicBezTo>
                  <a:cubicBezTo>
                    <a:pt x="721" y="997"/>
                    <a:pt x="0" y="2480"/>
                    <a:pt x="141" y="3884"/>
                  </a:cubicBezTo>
                  <a:cubicBezTo>
                    <a:pt x="251" y="2704"/>
                    <a:pt x="923" y="1577"/>
                    <a:pt x="1978" y="1029"/>
                  </a:cubicBezTo>
                  <a:cubicBezTo>
                    <a:pt x="2432" y="796"/>
                    <a:pt x="2938" y="685"/>
                    <a:pt x="3447" y="685"/>
                  </a:cubicBezTo>
                  <a:cubicBezTo>
                    <a:pt x="4416" y="685"/>
                    <a:pt x="5392" y="1088"/>
                    <a:pt x="6021" y="1818"/>
                  </a:cubicBezTo>
                  <a:cubicBezTo>
                    <a:pt x="5818" y="1498"/>
                    <a:pt x="5693" y="1139"/>
                    <a:pt x="5641" y="763"/>
                  </a:cubicBezTo>
                  <a:cubicBezTo>
                    <a:pt x="5033" y="270"/>
                    <a:pt x="4236" y="0"/>
                    <a:pt x="3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1"/>
            <p:cNvSpPr/>
            <p:nvPr/>
          </p:nvSpPr>
          <p:spPr>
            <a:xfrm>
              <a:off x="526975" y="1776725"/>
              <a:ext cx="1295450" cy="77625"/>
            </a:xfrm>
            <a:custGeom>
              <a:avLst/>
              <a:gdLst/>
              <a:ahLst/>
              <a:cxnLst/>
              <a:rect l="l" t="t" r="r" b="b"/>
              <a:pathLst>
                <a:path w="51818" h="3105" extrusionOk="0">
                  <a:moveTo>
                    <a:pt x="51730" y="0"/>
                  </a:moveTo>
                  <a:cubicBezTo>
                    <a:pt x="51661" y="845"/>
                    <a:pt x="51359" y="1712"/>
                    <a:pt x="50905" y="2421"/>
                  </a:cubicBezTo>
                  <a:lnTo>
                    <a:pt x="9100" y="2421"/>
                  </a:lnTo>
                  <a:cubicBezTo>
                    <a:pt x="8502" y="2585"/>
                    <a:pt x="7896" y="2698"/>
                    <a:pt x="7248" y="2698"/>
                  </a:cubicBezTo>
                  <a:cubicBezTo>
                    <a:pt x="7234" y="2698"/>
                    <a:pt x="7220" y="2698"/>
                    <a:pt x="7206" y="2698"/>
                  </a:cubicBezTo>
                  <a:cubicBezTo>
                    <a:pt x="7134" y="2697"/>
                    <a:pt x="7060" y="2696"/>
                    <a:pt x="6985" y="2696"/>
                  </a:cubicBezTo>
                  <a:cubicBezTo>
                    <a:pt x="5015" y="2696"/>
                    <a:pt x="2076" y="2959"/>
                    <a:pt x="0" y="3104"/>
                  </a:cubicBezTo>
                  <a:lnTo>
                    <a:pt x="50905" y="3104"/>
                  </a:lnTo>
                  <a:cubicBezTo>
                    <a:pt x="51485" y="2202"/>
                    <a:pt x="51818" y="1048"/>
                    <a:pt x="517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1"/>
            <p:cNvSpPr/>
            <p:nvPr/>
          </p:nvSpPr>
          <p:spPr>
            <a:xfrm>
              <a:off x="835875" y="1627600"/>
              <a:ext cx="10450" cy="28475"/>
            </a:xfrm>
            <a:custGeom>
              <a:avLst/>
              <a:gdLst/>
              <a:ahLst/>
              <a:cxnLst/>
              <a:rect l="l" t="t" r="r" b="b"/>
              <a:pathLst>
                <a:path w="418" h="1139" extrusionOk="0">
                  <a:moveTo>
                    <a:pt x="27" y="1"/>
                  </a:moveTo>
                  <a:cubicBezTo>
                    <a:pt x="0" y="262"/>
                    <a:pt x="5" y="518"/>
                    <a:pt x="37" y="768"/>
                  </a:cubicBezTo>
                  <a:cubicBezTo>
                    <a:pt x="178" y="883"/>
                    <a:pt x="303" y="1002"/>
                    <a:pt x="417" y="1139"/>
                  </a:cubicBezTo>
                  <a:cubicBezTo>
                    <a:pt x="198" y="794"/>
                    <a:pt x="73" y="408"/>
                    <a:pt x="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1"/>
            <p:cNvSpPr/>
            <p:nvPr/>
          </p:nvSpPr>
          <p:spPr>
            <a:xfrm>
              <a:off x="698250" y="1724800"/>
              <a:ext cx="96950" cy="93175"/>
            </a:xfrm>
            <a:custGeom>
              <a:avLst/>
              <a:gdLst/>
              <a:ahLst/>
              <a:cxnLst/>
              <a:rect l="l" t="t" r="r" b="b"/>
              <a:pathLst>
                <a:path w="3878" h="3727" extrusionOk="0">
                  <a:moveTo>
                    <a:pt x="42" y="1"/>
                  </a:moveTo>
                  <a:lnTo>
                    <a:pt x="42" y="1"/>
                  </a:lnTo>
                  <a:cubicBezTo>
                    <a:pt x="0" y="439"/>
                    <a:pt x="37" y="887"/>
                    <a:pt x="167" y="1316"/>
                  </a:cubicBezTo>
                  <a:cubicBezTo>
                    <a:pt x="511" y="2437"/>
                    <a:pt x="1440" y="3329"/>
                    <a:pt x="2541" y="3726"/>
                  </a:cubicBezTo>
                  <a:cubicBezTo>
                    <a:pt x="2980" y="3590"/>
                    <a:pt x="3423" y="3433"/>
                    <a:pt x="3877" y="3272"/>
                  </a:cubicBezTo>
                  <a:lnTo>
                    <a:pt x="3877" y="3272"/>
                  </a:lnTo>
                  <a:cubicBezTo>
                    <a:pt x="3852" y="3272"/>
                    <a:pt x="3826" y="3273"/>
                    <a:pt x="3800" y="3273"/>
                  </a:cubicBezTo>
                  <a:cubicBezTo>
                    <a:pt x="2199" y="3273"/>
                    <a:pt x="635" y="2168"/>
                    <a:pt x="167" y="632"/>
                  </a:cubicBezTo>
                  <a:cubicBezTo>
                    <a:pt x="104" y="423"/>
                    <a:pt x="63" y="214"/>
                    <a:pt x="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1"/>
            <p:cNvSpPr/>
            <p:nvPr/>
          </p:nvSpPr>
          <p:spPr>
            <a:xfrm>
              <a:off x="989925" y="1557700"/>
              <a:ext cx="10575" cy="39275"/>
            </a:xfrm>
            <a:custGeom>
              <a:avLst/>
              <a:gdLst/>
              <a:ahLst/>
              <a:cxnLst/>
              <a:rect l="l" t="t" r="r" b="b"/>
              <a:pathLst>
                <a:path w="423" h="1571" extrusionOk="0">
                  <a:moveTo>
                    <a:pt x="21" y="0"/>
                  </a:moveTo>
                  <a:lnTo>
                    <a:pt x="21" y="0"/>
                  </a:lnTo>
                  <a:cubicBezTo>
                    <a:pt x="1" y="298"/>
                    <a:pt x="6" y="590"/>
                    <a:pt x="37" y="882"/>
                  </a:cubicBezTo>
                  <a:cubicBezTo>
                    <a:pt x="152" y="1044"/>
                    <a:pt x="258" y="1215"/>
                    <a:pt x="345" y="1396"/>
                  </a:cubicBezTo>
                  <a:lnTo>
                    <a:pt x="345" y="1396"/>
                  </a:lnTo>
                  <a:cubicBezTo>
                    <a:pt x="160" y="951"/>
                    <a:pt x="54" y="479"/>
                    <a:pt x="21" y="0"/>
                  </a:cubicBezTo>
                  <a:close/>
                  <a:moveTo>
                    <a:pt x="345" y="1396"/>
                  </a:moveTo>
                  <a:cubicBezTo>
                    <a:pt x="370" y="1455"/>
                    <a:pt x="396" y="1513"/>
                    <a:pt x="423" y="1571"/>
                  </a:cubicBezTo>
                  <a:cubicBezTo>
                    <a:pt x="399" y="1511"/>
                    <a:pt x="373" y="1453"/>
                    <a:pt x="345" y="13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1"/>
            <p:cNvSpPr/>
            <p:nvPr/>
          </p:nvSpPr>
          <p:spPr>
            <a:xfrm>
              <a:off x="465025" y="1854325"/>
              <a:ext cx="61975" cy="2250"/>
            </a:xfrm>
            <a:custGeom>
              <a:avLst/>
              <a:gdLst/>
              <a:ahLst/>
              <a:cxnLst/>
              <a:rect l="l" t="t" r="r" b="b"/>
              <a:pathLst>
                <a:path w="2479" h="90" extrusionOk="0">
                  <a:moveTo>
                    <a:pt x="0" y="0"/>
                  </a:moveTo>
                  <a:cubicBezTo>
                    <a:pt x="5" y="64"/>
                    <a:pt x="216" y="90"/>
                    <a:pt x="579" y="90"/>
                  </a:cubicBezTo>
                  <a:cubicBezTo>
                    <a:pt x="1021" y="90"/>
                    <a:pt x="1688" y="52"/>
                    <a:pt x="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1"/>
            <p:cNvSpPr/>
            <p:nvPr/>
          </p:nvSpPr>
          <p:spPr>
            <a:xfrm>
              <a:off x="846300" y="1673150"/>
              <a:ext cx="6575" cy="8750"/>
            </a:xfrm>
            <a:custGeom>
              <a:avLst/>
              <a:gdLst/>
              <a:ahLst/>
              <a:cxnLst/>
              <a:rect l="l" t="t" r="r" b="b"/>
              <a:pathLst>
                <a:path w="263" h="350" extrusionOk="0">
                  <a:moveTo>
                    <a:pt x="0" y="1"/>
                  </a:moveTo>
                  <a:cubicBezTo>
                    <a:pt x="79" y="120"/>
                    <a:pt x="162" y="240"/>
                    <a:pt x="262" y="350"/>
                  </a:cubicBezTo>
                  <a:cubicBezTo>
                    <a:pt x="183" y="225"/>
                    <a:pt x="94" y="11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690425" y="1403350"/>
              <a:ext cx="1129825" cy="433900"/>
            </a:xfrm>
            <a:custGeom>
              <a:avLst/>
              <a:gdLst/>
              <a:ahLst/>
              <a:cxnLst/>
              <a:rect l="l" t="t" r="r" b="b"/>
              <a:pathLst>
                <a:path w="45193" h="17356" extrusionOk="0">
                  <a:moveTo>
                    <a:pt x="6235" y="10109"/>
                  </a:moveTo>
                  <a:cubicBezTo>
                    <a:pt x="6329" y="10218"/>
                    <a:pt x="6418" y="10333"/>
                    <a:pt x="6497" y="10458"/>
                  </a:cubicBezTo>
                  <a:cubicBezTo>
                    <a:pt x="6397" y="10348"/>
                    <a:pt x="6314" y="10229"/>
                    <a:pt x="6235" y="10109"/>
                  </a:cubicBezTo>
                  <a:close/>
                  <a:moveTo>
                    <a:pt x="23991" y="9378"/>
                  </a:moveTo>
                  <a:cubicBezTo>
                    <a:pt x="23851" y="9816"/>
                    <a:pt x="23673" y="10249"/>
                    <a:pt x="23459" y="10661"/>
                  </a:cubicBezTo>
                  <a:cubicBezTo>
                    <a:pt x="23497" y="10181"/>
                    <a:pt x="23694" y="9743"/>
                    <a:pt x="23991" y="9378"/>
                  </a:cubicBezTo>
                  <a:close/>
                  <a:moveTo>
                    <a:pt x="6235" y="10793"/>
                  </a:moveTo>
                  <a:lnTo>
                    <a:pt x="6235" y="10793"/>
                  </a:lnTo>
                  <a:cubicBezTo>
                    <a:pt x="6329" y="10902"/>
                    <a:pt x="6418" y="11017"/>
                    <a:pt x="6497" y="11142"/>
                  </a:cubicBezTo>
                  <a:cubicBezTo>
                    <a:pt x="6397" y="11032"/>
                    <a:pt x="6314" y="10912"/>
                    <a:pt x="6235" y="10793"/>
                  </a:cubicBezTo>
                  <a:close/>
                  <a:moveTo>
                    <a:pt x="23991" y="10061"/>
                  </a:moveTo>
                  <a:lnTo>
                    <a:pt x="23991" y="10061"/>
                  </a:lnTo>
                  <a:cubicBezTo>
                    <a:pt x="23851" y="10500"/>
                    <a:pt x="23673" y="10933"/>
                    <a:pt x="23459" y="11345"/>
                  </a:cubicBezTo>
                  <a:cubicBezTo>
                    <a:pt x="23497" y="10865"/>
                    <a:pt x="23694" y="10427"/>
                    <a:pt x="23991" y="10061"/>
                  </a:cubicBezTo>
                  <a:close/>
                  <a:moveTo>
                    <a:pt x="28343" y="12014"/>
                  </a:moveTo>
                  <a:lnTo>
                    <a:pt x="28343" y="12014"/>
                  </a:lnTo>
                  <a:cubicBezTo>
                    <a:pt x="28193" y="12363"/>
                    <a:pt x="27967" y="12681"/>
                    <a:pt x="27660" y="12921"/>
                  </a:cubicBezTo>
                  <a:cubicBezTo>
                    <a:pt x="27880" y="12587"/>
                    <a:pt x="28104" y="12284"/>
                    <a:pt x="28343" y="12014"/>
                  </a:cubicBezTo>
                  <a:close/>
                  <a:moveTo>
                    <a:pt x="28343" y="12696"/>
                  </a:moveTo>
                  <a:lnTo>
                    <a:pt x="28343" y="12696"/>
                  </a:lnTo>
                  <a:cubicBezTo>
                    <a:pt x="28193" y="13047"/>
                    <a:pt x="27967" y="13365"/>
                    <a:pt x="27660" y="13604"/>
                  </a:cubicBezTo>
                  <a:cubicBezTo>
                    <a:pt x="27880" y="13271"/>
                    <a:pt x="28104" y="12968"/>
                    <a:pt x="28343" y="12696"/>
                  </a:cubicBezTo>
                  <a:close/>
                  <a:moveTo>
                    <a:pt x="34965" y="13986"/>
                  </a:moveTo>
                  <a:lnTo>
                    <a:pt x="34965" y="13986"/>
                  </a:lnTo>
                  <a:cubicBezTo>
                    <a:pt x="34897" y="14121"/>
                    <a:pt x="34823" y="14256"/>
                    <a:pt x="34751" y="14393"/>
                  </a:cubicBezTo>
                  <a:cubicBezTo>
                    <a:pt x="34803" y="14246"/>
                    <a:pt x="34876" y="14111"/>
                    <a:pt x="34965" y="13986"/>
                  </a:cubicBezTo>
                  <a:close/>
                  <a:moveTo>
                    <a:pt x="34965" y="14668"/>
                  </a:moveTo>
                  <a:lnTo>
                    <a:pt x="34965" y="14668"/>
                  </a:lnTo>
                  <a:cubicBezTo>
                    <a:pt x="34897" y="14805"/>
                    <a:pt x="34823" y="14940"/>
                    <a:pt x="34751" y="15075"/>
                  </a:cubicBezTo>
                  <a:cubicBezTo>
                    <a:pt x="34803" y="14930"/>
                    <a:pt x="34876" y="14794"/>
                    <a:pt x="34965" y="14668"/>
                  </a:cubicBezTo>
                  <a:close/>
                  <a:moveTo>
                    <a:pt x="19589" y="0"/>
                  </a:moveTo>
                  <a:cubicBezTo>
                    <a:pt x="19045" y="0"/>
                    <a:pt x="18491" y="102"/>
                    <a:pt x="17960" y="236"/>
                  </a:cubicBezTo>
                  <a:cubicBezTo>
                    <a:pt x="16128" y="706"/>
                    <a:pt x="14355" y="1613"/>
                    <a:pt x="13190" y="3106"/>
                  </a:cubicBezTo>
                  <a:cubicBezTo>
                    <a:pt x="12508" y="3978"/>
                    <a:pt x="12075" y="5073"/>
                    <a:pt x="12001" y="6174"/>
                  </a:cubicBezTo>
                  <a:cubicBezTo>
                    <a:pt x="12034" y="6653"/>
                    <a:pt x="12140" y="7125"/>
                    <a:pt x="12325" y="7570"/>
                  </a:cubicBezTo>
                  <a:lnTo>
                    <a:pt x="12325" y="7570"/>
                  </a:lnTo>
                  <a:cubicBezTo>
                    <a:pt x="12238" y="7389"/>
                    <a:pt x="12132" y="7218"/>
                    <a:pt x="12017" y="7056"/>
                  </a:cubicBezTo>
                  <a:lnTo>
                    <a:pt x="12017" y="7056"/>
                  </a:lnTo>
                  <a:cubicBezTo>
                    <a:pt x="12063" y="7472"/>
                    <a:pt x="12165" y="7877"/>
                    <a:pt x="12330" y="8265"/>
                  </a:cubicBezTo>
                  <a:lnTo>
                    <a:pt x="12330" y="8265"/>
                  </a:lnTo>
                  <a:cubicBezTo>
                    <a:pt x="11710" y="6976"/>
                    <a:pt x="10291" y="6098"/>
                    <a:pt x="8890" y="6098"/>
                  </a:cubicBezTo>
                  <a:cubicBezTo>
                    <a:pt x="8469" y="6098"/>
                    <a:pt x="8051" y="6177"/>
                    <a:pt x="7655" y="6347"/>
                  </a:cubicBezTo>
                  <a:cubicBezTo>
                    <a:pt x="6627" y="6795"/>
                    <a:pt x="5965" y="7870"/>
                    <a:pt x="5845" y="8971"/>
                  </a:cubicBezTo>
                  <a:cubicBezTo>
                    <a:pt x="5891" y="9378"/>
                    <a:pt x="6016" y="9764"/>
                    <a:pt x="6235" y="10109"/>
                  </a:cubicBezTo>
                  <a:cubicBezTo>
                    <a:pt x="6121" y="9972"/>
                    <a:pt x="5996" y="9853"/>
                    <a:pt x="5855" y="9738"/>
                  </a:cubicBezTo>
                  <a:lnTo>
                    <a:pt x="5855" y="9738"/>
                  </a:lnTo>
                  <a:cubicBezTo>
                    <a:pt x="5907" y="10114"/>
                    <a:pt x="6032" y="10473"/>
                    <a:pt x="6235" y="10793"/>
                  </a:cubicBezTo>
                  <a:cubicBezTo>
                    <a:pt x="5606" y="10063"/>
                    <a:pt x="4630" y="9660"/>
                    <a:pt x="3661" y="9660"/>
                  </a:cubicBezTo>
                  <a:cubicBezTo>
                    <a:pt x="3152" y="9660"/>
                    <a:pt x="2646" y="9771"/>
                    <a:pt x="2192" y="10004"/>
                  </a:cubicBezTo>
                  <a:cubicBezTo>
                    <a:pt x="1137" y="10552"/>
                    <a:pt x="465" y="11679"/>
                    <a:pt x="355" y="12859"/>
                  </a:cubicBezTo>
                  <a:cubicBezTo>
                    <a:pt x="376" y="13072"/>
                    <a:pt x="0" y="15279"/>
                    <a:pt x="2854" y="16584"/>
                  </a:cubicBezTo>
                  <a:cubicBezTo>
                    <a:pt x="3270" y="16736"/>
                    <a:pt x="3710" y="16819"/>
                    <a:pt x="4151" y="16819"/>
                  </a:cubicBezTo>
                  <a:cubicBezTo>
                    <a:pt x="4164" y="16819"/>
                    <a:pt x="4177" y="16819"/>
                    <a:pt x="4190" y="16819"/>
                  </a:cubicBezTo>
                  <a:lnTo>
                    <a:pt x="4190" y="16819"/>
                  </a:lnTo>
                  <a:cubicBezTo>
                    <a:pt x="3637" y="17011"/>
                    <a:pt x="3105" y="17204"/>
                    <a:pt x="2562" y="17356"/>
                  </a:cubicBezTo>
                  <a:lnTo>
                    <a:pt x="44367" y="17356"/>
                  </a:lnTo>
                  <a:cubicBezTo>
                    <a:pt x="44821" y="16647"/>
                    <a:pt x="45123" y="15780"/>
                    <a:pt x="45192" y="14935"/>
                  </a:cubicBezTo>
                  <a:cubicBezTo>
                    <a:pt x="45130" y="14179"/>
                    <a:pt x="44848" y="13474"/>
                    <a:pt x="44268" y="12963"/>
                  </a:cubicBezTo>
                  <a:cubicBezTo>
                    <a:pt x="43624" y="12396"/>
                    <a:pt x="42782" y="12202"/>
                    <a:pt x="41908" y="12202"/>
                  </a:cubicBezTo>
                  <a:cubicBezTo>
                    <a:pt x="41326" y="12202"/>
                    <a:pt x="40729" y="12288"/>
                    <a:pt x="40167" y="12409"/>
                  </a:cubicBezTo>
                  <a:cubicBezTo>
                    <a:pt x="38873" y="12691"/>
                    <a:pt x="37605" y="13109"/>
                    <a:pt x="36395" y="13652"/>
                  </a:cubicBezTo>
                  <a:cubicBezTo>
                    <a:pt x="35856" y="13892"/>
                    <a:pt x="35293" y="14199"/>
                    <a:pt x="34965" y="14668"/>
                  </a:cubicBezTo>
                  <a:cubicBezTo>
                    <a:pt x="35163" y="14283"/>
                    <a:pt x="35346" y="13886"/>
                    <a:pt x="35471" y="13479"/>
                  </a:cubicBezTo>
                  <a:lnTo>
                    <a:pt x="35471" y="13479"/>
                  </a:lnTo>
                  <a:cubicBezTo>
                    <a:pt x="35278" y="13625"/>
                    <a:pt x="35100" y="13792"/>
                    <a:pt x="34965" y="13986"/>
                  </a:cubicBezTo>
                  <a:cubicBezTo>
                    <a:pt x="35278" y="13375"/>
                    <a:pt x="35555" y="12744"/>
                    <a:pt x="35632" y="12070"/>
                  </a:cubicBezTo>
                  <a:cubicBezTo>
                    <a:pt x="35550" y="11397"/>
                    <a:pt x="35225" y="10761"/>
                    <a:pt x="34636" y="10448"/>
                  </a:cubicBezTo>
                  <a:cubicBezTo>
                    <a:pt x="34335" y="10285"/>
                    <a:pt x="33998" y="10225"/>
                    <a:pt x="33654" y="10225"/>
                  </a:cubicBezTo>
                  <a:cubicBezTo>
                    <a:pt x="33325" y="10225"/>
                    <a:pt x="32988" y="10280"/>
                    <a:pt x="32669" y="10354"/>
                  </a:cubicBezTo>
                  <a:cubicBezTo>
                    <a:pt x="30854" y="10781"/>
                    <a:pt x="29465" y="11424"/>
                    <a:pt x="28343" y="12696"/>
                  </a:cubicBezTo>
                  <a:cubicBezTo>
                    <a:pt x="28468" y="12409"/>
                    <a:pt x="28542" y="12096"/>
                    <a:pt x="28562" y="11778"/>
                  </a:cubicBezTo>
                  <a:lnTo>
                    <a:pt x="28562" y="11778"/>
                  </a:lnTo>
                  <a:cubicBezTo>
                    <a:pt x="28489" y="11857"/>
                    <a:pt x="28417" y="11935"/>
                    <a:pt x="28343" y="12014"/>
                  </a:cubicBezTo>
                  <a:cubicBezTo>
                    <a:pt x="28448" y="11773"/>
                    <a:pt x="28521" y="11513"/>
                    <a:pt x="28552" y="11251"/>
                  </a:cubicBezTo>
                  <a:cubicBezTo>
                    <a:pt x="28458" y="10427"/>
                    <a:pt x="28030" y="9644"/>
                    <a:pt x="27300" y="9247"/>
                  </a:cubicBezTo>
                  <a:cubicBezTo>
                    <a:pt x="26961" y="9064"/>
                    <a:pt x="26591" y="8981"/>
                    <a:pt x="26218" y="8981"/>
                  </a:cubicBezTo>
                  <a:cubicBezTo>
                    <a:pt x="25377" y="8981"/>
                    <a:pt x="24523" y="9404"/>
                    <a:pt x="23991" y="10061"/>
                  </a:cubicBezTo>
                  <a:cubicBezTo>
                    <a:pt x="24096" y="9748"/>
                    <a:pt x="24179" y="9425"/>
                    <a:pt x="24248" y="9102"/>
                  </a:cubicBezTo>
                  <a:lnTo>
                    <a:pt x="24248" y="9102"/>
                  </a:lnTo>
                  <a:cubicBezTo>
                    <a:pt x="24159" y="9190"/>
                    <a:pt x="24070" y="9279"/>
                    <a:pt x="23991" y="9378"/>
                  </a:cubicBezTo>
                  <a:cubicBezTo>
                    <a:pt x="24258" y="8575"/>
                    <a:pt x="24405" y="7730"/>
                    <a:pt x="24436" y="6884"/>
                  </a:cubicBezTo>
                  <a:cubicBezTo>
                    <a:pt x="24367" y="5063"/>
                    <a:pt x="23788" y="3263"/>
                    <a:pt x="22703" y="1796"/>
                  </a:cubicBezTo>
                  <a:cubicBezTo>
                    <a:pt x="22202" y="1119"/>
                    <a:pt x="21576" y="493"/>
                    <a:pt x="20783" y="200"/>
                  </a:cubicBezTo>
                  <a:cubicBezTo>
                    <a:pt x="20399" y="57"/>
                    <a:pt x="19997" y="0"/>
                    <a:pt x="19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846300" y="1656050"/>
              <a:ext cx="6575" cy="8775"/>
            </a:xfrm>
            <a:custGeom>
              <a:avLst/>
              <a:gdLst/>
              <a:ahLst/>
              <a:cxnLst/>
              <a:rect l="l" t="t" r="r" b="b"/>
              <a:pathLst>
                <a:path w="263" h="351" extrusionOk="0">
                  <a:moveTo>
                    <a:pt x="0" y="1"/>
                  </a:moveTo>
                  <a:lnTo>
                    <a:pt x="0" y="1"/>
                  </a:lnTo>
                  <a:cubicBezTo>
                    <a:pt x="79" y="121"/>
                    <a:pt x="162" y="240"/>
                    <a:pt x="262" y="350"/>
                  </a:cubicBezTo>
                  <a:cubicBezTo>
                    <a:pt x="183" y="225"/>
                    <a:pt x="94" y="11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31"/>
          <p:cNvSpPr/>
          <p:nvPr/>
        </p:nvSpPr>
        <p:spPr>
          <a:xfrm>
            <a:off x="5363182" y="273963"/>
            <a:ext cx="161456" cy="161519"/>
          </a:xfrm>
          <a:custGeom>
            <a:avLst/>
            <a:gdLst/>
            <a:ahLst/>
            <a:cxnLst/>
            <a:rect l="l" t="t" r="r" b="b"/>
            <a:pathLst>
              <a:path w="2599" h="2600" extrusionOk="0">
                <a:moveTo>
                  <a:pt x="1300" y="1"/>
                </a:moveTo>
                <a:lnTo>
                  <a:pt x="1106" y="475"/>
                </a:lnTo>
                <a:cubicBezTo>
                  <a:pt x="992" y="762"/>
                  <a:pt x="768" y="992"/>
                  <a:pt x="480" y="1106"/>
                </a:cubicBezTo>
                <a:lnTo>
                  <a:pt x="0" y="1301"/>
                </a:lnTo>
                <a:lnTo>
                  <a:pt x="480" y="1493"/>
                </a:lnTo>
                <a:cubicBezTo>
                  <a:pt x="768" y="1607"/>
                  <a:pt x="992" y="1833"/>
                  <a:pt x="1106" y="2120"/>
                </a:cubicBezTo>
                <a:lnTo>
                  <a:pt x="1300" y="2599"/>
                </a:lnTo>
                <a:lnTo>
                  <a:pt x="1493" y="2120"/>
                </a:lnTo>
                <a:cubicBezTo>
                  <a:pt x="1607" y="1833"/>
                  <a:pt x="1837" y="1607"/>
                  <a:pt x="2119" y="1493"/>
                </a:cubicBezTo>
                <a:lnTo>
                  <a:pt x="2599" y="1301"/>
                </a:lnTo>
                <a:lnTo>
                  <a:pt x="2119" y="1106"/>
                </a:lnTo>
                <a:cubicBezTo>
                  <a:pt x="1837" y="992"/>
                  <a:pt x="1607" y="762"/>
                  <a:pt x="1493" y="475"/>
                </a:cubicBezTo>
                <a:lnTo>
                  <a:pt x="130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1"/>
          <p:cNvSpPr/>
          <p:nvPr/>
        </p:nvSpPr>
        <p:spPr>
          <a:xfrm>
            <a:off x="642678" y="3313467"/>
            <a:ext cx="161146" cy="161456"/>
          </a:xfrm>
          <a:custGeom>
            <a:avLst/>
            <a:gdLst/>
            <a:ahLst/>
            <a:cxnLst/>
            <a:rect l="l" t="t" r="r" b="b"/>
            <a:pathLst>
              <a:path w="2594" h="2599" extrusionOk="0">
                <a:moveTo>
                  <a:pt x="1295" y="0"/>
                </a:moveTo>
                <a:lnTo>
                  <a:pt x="1107" y="480"/>
                </a:lnTo>
                <a:cubicBezTo>
                  <a:pt x="992" y="767"/>
                  <a:pt x="763" y="991"/>
                  <a:pt x="475" y="1106"/>
                </a:cubicBezTo>
                <a:lnTo>
                  <a:pt x="0" y="1299"/>
                </a:lnTo>
                <a:lnTo>
                  <a:pt x="475" y="1492"/>
                </a:lnTo>
                <a:cubicBezTo>
                  <a:pt x="763" y="1607"/>
                  <a:pt x="992" y="1831"/>
                  <a:pt x="1107" y="2118"/>
                </a:cubicBezTo>
                <a:lnTo>
                  <a:pt x="1295" y="2599"/>
                </a:lnTo>
                <a:lnTo>
                  <a:pt x="1488" y="2118"/>
                </a:lnTo>
                <a:cubicBezTo>
                  <a:pt x="1602" y="1831"/>
                  <a:pt x="1832" y="1607"/>
                  <a:pt x="2119" y="1492"/>
                </a:cubicBezTo>
                <a:lnTo>
                  <a:pt x="2593" y="1299"/>
                </a:lnTo>
                <a:lnTo>
                  <a:pt x="2119" y="1106"/>
                </a:lnTo>
                <a:cubicBezTo>
                  <a:pt x="1832" y="991"/>
                  <a:pt x="1602" y="767"/>
                  <a:pt x="1488" y="480"/>
                </a:cubicBezTo>
                <a:lnTo>
                  <a:pt x="12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4523702" y="4010001"/>
            <a:ext cx="96600" cy="96600"/>
          </a:xfrm>
          <a:custGeom>
            <a:avLst/>
            <a:gdLst/>
            <a:ahLst/>
            <a:cxnLst/>
            <a:rect l="l" t="t" r="r" b="b"/>
            <a:pathLst>
              <a:path w="1555" h="1555" extrusionOk="0">
                <a:moveTo>
                  <a:pt x="778" y="0"/>
                </a:moveTo>
                <a:lnTo>
                  <a:pt x="663" y="287"/>
                </a:lnTo>
                <a:cubicBezTo>
                  <a:pt x="595" y="458"/>
                  <a:pt x="459" y="595"/>
                  <a:pt x="287" y="663"/>
                </a:cubicBezTo>
                <a:lnTo>
                  <a:pt x="1" y="776"/>
                </a:lnTo>
                <a:lnTo>
                  <a:pt x="287" y="892"/>
                </a:lnTo>
                <a:cubicBezTo>
                  <a:pt x="459" y="964"/>
                  <a:pt x="595" y="1101"/>
                  <a:pt x="663" y="1272"/>
                </a:cubicBezTo>
                <a:lnTo>
                  <a:pt x="778" y="1554"/>
                </a:lnTo>
                <a:lnTo>
                  <a:pt x="892" y="1272"/>
                </a:lnTo>
                <a:cubicBezTo>
                  <a:pt x="960" y="1101"/>
                  <a:pt x="1096" y="964"/>
                  <a:pt x="1268" y="892"/>
                </a:cubicBezTo>
                <a:lnTo>
                  <a:pt x="1555" y="776"/>
                </a:lnTo>
                <a:lnTo>
                  <a:pt x="1268" y="663"/>
                </a:lnTo>
                <a:cubicBezTo>
                  <a:pt x="1096" y="595"/>
                  <a:pt x="960" y="458"/>
                  <a:pt x="892" y="287"/>
                </a:cubicBezTo>
                <a:lnTo>
                  <a:pt x="77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1"/>
          <p:cNvSpPr/>
          <p:nvPr/>
        </p:nvSpPr>
        <p:spPr>
          <a:xfrm>
            <a:off x="8523873" y="1716454"/>
            <a:ext cx="96663" cy="96600"/>
          </a:xfrm>
          <a:custGeom>
            <a:avLst/>
            <a:gdLst/>
            <a:ahLst/>
            <a:cxnLst/>
            <a:rect l="l" t="t" r="r" b="b"/>
            <a:pathLst>
              <a:path w="1556" h="1555" extrusionOk="0">
                <a:moveTo>
                  <a:pt x="778" y="1"/>
                </a:moveTo>
                <a:lnTo>
                  <a:pt x="658" y="287"/>
                </a:lnTo>
                <a:cubicBezTo>
                  <a:pt x="590" y="459"/>
                  <a:pt x="455" y="596"/>
                  <a:pt x="282" y="663"/>
                </a:cubicBezTo>
                <a:lnTo>
                  <a:pt x="0" y="777"/>
                </a:lnTo>
                <a:lnTo>
                  <a:pt x="282" y="892"/>
                </a:lnTo>
                <a:cubicBezTo>
                  <a:pt x="455" y="960"/>
                  <a:pt x="590" y="1096"/>
                  <a:pt x="658" y="1268"/>
                </a:cubicBezTo>
                <a:lnTo>
                  <a:pt x="778" y="1555"/>
                </a:lnTo>
                <a:lnTo>
                  <a:pt x="893" y="1268"/>
                </a:lnTo>
                <a:cubicBezTo>
                  <a:pt x="961" y="1096"/>
                  <a:pt x="1096" y="960"/>
                  <a:pt x="1269" y="892"/>
                </a:cubicBezTo>
                <a:lnTo>
                  <a:pt x="1555" y="777"/>
                </a:lnTo>
                <a:lnTo>
                  <a:pt x="1269" y="663"/>
                </a:lnTo>
                <a:cubicBezTo>
                  <a:pt x="1096" y="596"/>
                  <a:pt x="961" y="459"/>
                  <a:pt x="893" y="287"/>
                </a:cubicBezTo>
                <a:lnTo>
                  <a:pt x="77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1"/>
          <p:cNvSpPr/>
          <p:nvPr/>
        </p:nvSpPr>
        <p:spPr>
          <a:xfrm>
            <a:off x="642684" y="235232"/>
            <a:ext cx="319620" cy="319620"/>
          </a:xfrm>
          <a:custGeom>
            <a:avLst/>
            <a:gdLst/>
            <a:ahLst/>
            <a:cxnLst/>
            <a:rect l="l" t="t" r="r" b="b"/>
            <a:pathLst>
              <a:path w="5145" h="5145" extrusionOk="0">
                <a:moveTo>
                  <a:pt x="2573" y="0"/>
                </a:moveTo>
                <a:lnTo>
                  <a:pt x="2192" y="945"/>
                </a:lnTo>
                <a:cubicBezTo>
                  <a:pt x="1968" y="1513"/>
                  <a:pt x="1520" y="1961"/>
                  <a:pt x="950" y="2192"/>
                </a:cubicBezTo>
                <a:lnTo>
                  <a:pt x="1" y="2573"/>
                </a:lnTo>
                <a:lnTo>
                  <a:pt x="950" y="2953"/>
                </a:lnTo>
                <a:cubicBezTo>
                  <a:pt x="1520" y="3182"/>
                  <a:pt x="1968" y="3632"/>
                  <a:pt x="2192" y="4195"/>
                </a:cubicBezTo>
                <a:lnTo>
                  <a:pt x="2573" y="5145"/>
                </a:lnTo>
                <a:lnTo>
                  <a:pt x="2954" y="4195"/>
                </a:lnTo>
                <a:cubicBezTo>
                  <a:pt x="3184" y="3632"/>
                  <a:pt x="3632" y="3182"/>
                  <a:pt x="4201" y="2953"/>
                </a:cubicBezTo>
                <a:lnTo>
                  <a:pt x="5145" y="2573"/>
                </a:lnTo>
                <a:lnTo>
                  <a:pt x="4201" y="2192"/>
                </a:lnTo>
                <a:cubicBezTo>
                  <a:pt x="3632" y="1961"/>
                  <a:pt x="3184" y="1513"/>
                  <a:pt x="2954" y="945"/>
                </a:cubicBezTo>
                <a:lnTo>
                  <a:pt x="25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1"/>
          <p:cNvSpPr/>
          <p:nvPr/>
        </p:nvSpPr>
        <p:spPr>
          <a:xfrm>
            <a:off x="1797716" y="4437420"/>
            <a:ext cx="241594" cy="241532"/>
          </a:xfrm>
          <a:custGeom>
            <a:avLst/>
            <a:gdLst/>
            <a:ahLst/>
            <a:cxnLst/>
            <a:rect l="l" t="t" r="r" b="b"/>
            <a:pathLst>
              <a:path w="3889" h="3888" extrusionOk="0">
                <a:moveTo>
                  <a:pt x="1942" y="1"/>
                </a:moveTo>
                <a:lnTo>
                  <a:pt x="1654" y="716"/>
                </a:lnTo>
                <a:cubicBezTo>
                  <a:pt x="1482" y="1149"/>
                  <a:pt x="1143" y="1487"/>
                  <a:pt x="715" y="1660"/>
                </a:cubicBezTo>
                <a:lnTo>
                  <a:pt x="1" y="1947"/>
                </a:lnTo>
                <a:lnTo>
                  <a:pt x="715" y="2234"/>
                </a:lnTo>
                <a:cubicBezTo>
                  <a:pt x="1143" y="2406"/>
                  <a:pt x="1482" y="2746"/>
                  <a:pt x="1654" y="3173"/>
                </a:cubicBezTo>
                <a:lnTo>
                  <a:pt x="1942" y="3888"/>
                </a:lnTo>
                <a:lnTo>
                  <a:pt x="2229" y="3173"/>
                </a:lnTo>
                <a:cubicBezTo>
                  <a:pt x="2400" y="2746"/>
                  <a:pt x="2740" y="2406"/>
                  <a:pt x="3173" y="2234"/>
                </a:cubicBezTo>
                <a:lnTo>
                  <a:pt x="3888" y="1947"/>
                </a:lnTo>
                <a:lnTo>
                  <a:pt x="3173" y="1660"/>
                </a:lnTo>
                <a:cubicBezTo>
                  <a:pt x="2740" y="1487"/>
                  <a:pt x="2400" y="1149"/>
                  <a:pt x="2229" y="716"/>
                </a:cubicBezTo>
                <a:lnTo>
                  <a:pt x="194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31"/>
          <p:cNvSpPr/>
          <p:nvPr/>
        </p:nvSpPr>
        <p:spPr>
          <a:xfrm>
            <a:off x="3920936" y="1065661"/>
            <a:ext cx="319620" cy="319620"/>
          </a:xfrm>
          <a:custGeom>
            <a:avLst/>
            <a:gdLst/>
            <a:ahLst/>
            <a:cxnLst/>
            <a:rect l="l" t="t" r="r" b="b"/>
            <a:pathLst>
              <a:path w="5145" h="5145" extrusionOk="0">
                <a:moveTo>
                  <a:pt x="2572" y="1"/>
                </a:moveTo>
                <a:lnTo>
                  <a:pt x="2192" y="945"/>
                </a:lnTo>
                <a:cubicBezTo>
                  <a:pt x="1966" y="1513"/>
                  <a:pt x="1518" y="1962"/>
                  <a:pt x="949" y="2192"/>
                </a:cubicBezTo>
                <a:lnTo>
                  <a:pt x="0" y="2573"/>
                </a:lnTo>
                <a:lnTo>
                  <a:pt x="949" y="2953"/>
                </a:lnTo>
                <a:cubicBezTo>
                  <a:pt x="1518" y="3178"/>
                  <a:pt x="1966" y="3626"/>
                  <a:pt x="2192" y="4196"/>
                </a:cubicBezTo>
                <a:lnTo>
                  <a:pt x="2572" y="5145"/>
                </a:lnTo>
                <a:lnTo>
                  <a:pt x="2953" y="4196"/>
                </a:lnTo>
                <a:cubicBezTo>
                  <a:pt x="3182" y="3626"/>
                  <a:pt x="3632" y="3178"/>
                  <a:pt x="4200" y="2953"/>
                </a:cubicBezTo>
                <a:lnTo>
                  <a:pt x="5144" y="2573"/>
                </a:lnTo>
                <a:lnTo>
                  <a:pt x="4200" y="2192"/>
                </a:lnTo>
                <a:cubicBezTo>
                  <a:pt x="3632" y="1962"/>
                  <a:pt x="3182" y="1513"/>
                  <a:pt x="2953" y="945"/>
                </a:cubicBezTo>
                <a:lnTo>
                  <a:pt x="2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1"/>
          <p:cNvSpPr/>
          <p:nvPr/>
        </p:nvSpPr>
        <p:spPr>
          <a:xfrm>
            <a:off x="6201950" y="4437426"/>
            <a:ext cx="1954872" cy="521123"/>
          </a:xfrm>
          <a:custGeom>
            <a:avLst/>
            <a:gdLst/>
            <a:ahLst/>
            <a:cxnLst/>
            <a:rect l="l" t="t" r="r" b="b"/>
            <a:pathLst>
              <a:path w="45803" h="12210" extrusionOk="0">
                <a:moveTo>
                  <a:pt x="19325" y="0"/>
                </a:moveTo>
                <a:cubicBezTo>
                  <a:pt x="19143" y="0"/>
                  <a:pt x="18961" y="12"/>
                  <a:pt x="18780" y="38"/>
                </a:cubicBezTo>
                <a:cubicBezTo>
                  <a:pt x="16124" y="414"/>
                  <a:pt x="14151" y="3048"/>
                  <a:pt x="14021" y="5731"/>
                </a:cubicBezTo>
                <a:cubicBezTo>
                  <a:pt x="13565" y="4189"/>
                  <a:pt x="12048" y="2952"/>
                  <a:pt x="10486" y="2952"/>
                </a:cubicBezTo>
                <a:cubicBezTo>
                  <a:pt x="10226" y="2952"/>
                  <a:pt x="9964" y="2986"/>
                  <a:pt x="9706" y="3060"/>
                </a:cubicBezTo>
                <a:cubicBezTo>
                  <a:pt x="7906" y="3571"/>
                  <a:pt x="7055" y="6263"/>
                  <a:pt x="8475" y="7489"/>
                </a:cubicBezTo>
                <a:cubicBezTo>
                  <a:pt x="7664" y="7010"/>
                  <a:pt x="6718" y="6763"/>
                  <a:pt x="5774" y="6763"/>
                </a:cubicBezTo>
                <a:cubicBezTo>
                  <a:pt x="5199" y="6763"/>
                  <a:pt x="4624" y="6855"/>
                  <a:pt x="4081" y="7041"/>
                </a:cubicBezTo>
                <a:cubicBezTo>
                  <a:pt x="3340" y="7296"/>
                  <a:pt x="2604" y="7787"/>
                  <a:pt x="2401" y="8543"/>
                </a:cubicBezTo>
                <a:cubicBezTo>
                  <a:pt x="2219" y="9237"/>
                  <a:pt x="2757" y="10089"/>
                  <a:pt x="3435" y="10089"/>
                </a:cubicBezTo>
                <a:cubicBezTo>
                  <a:pt x="3497" y="10089"/>
                  <a:pt x="3559" y="10082"/>
                  <a:pt x="3622" y="10067"/>
                </a:cubicBezTo>
                <a:lnTo>
                  <a:pt x="3622" y="10067"/>
                </a:lnTo>
                <a:cubicBezTo>
                  <a:pt x="2459" y="10338"/>
                  <a:pt x="261" y="10385"/>
                  <a:pt x="1" y="11914"/>
                </a:cubicBezTo>
                <a:cubicBezTo>
                  <a:pt x="694" y="12141"/>
                  <a:pt x="1525" y="12210"/>
                  <a:pt x="2393" y="12210"/>
                </a:cubicBezTo>
                <a:cubicBezTo>
                  <a:pt x="3720" y="12210"/>
                  <a:pt x="5131" y="12050"/>
                  <a:pt x="6267" y="12050"/>
                </a:cubicBezTo>
                <a:lnTo>
                  <a:pt x="45802" y="12050"/>
                </a:lnTo>
                <a:cubicBezTo>
                  <a:pt x="44672" y="10146"/>
                  <a:pt x="42579" y="9095"/>
                  <a:pt x="40487" y="9095"/>
                </a:cubicBezTo>
                <a:cubicBezTo>
                  <a:pt x="39161" y="9095"/>
                  <a:pt x="37835" y="9517"/>
                  <a:pt x="36755" y="10412"/>
                </a:cubicBezTo>
                <a:cubicBezTo>
                  <a:pt x="37188" y="8684"/>
                  <a:pt x="35550" y="6993"/>
                  <a:pt x="33797" y="6686"/>
                </a:cubicBezTo>
                <a:cubicBezTo>
                  <a:pt x="33488" y="6631"/>
                  <a:pt x="33178" y="6606"/>
                  <a:pt x="32869" y="6606"/>
                </a:cubicBezTo>
                <a:cubicBezTo>
                  <a:pt x="31425" y="6606"/>
                  <a:pt x="29987" y="7150"/>
                  <a:pt x="28620" y="7682"/>
                </a:cubicBezTo>
                <a:cubicBezTo>
                  <a:pt x="29142" y="6321"/>
                  <a:pt x="28730" y="4589"/>
                  <a:pt x="27509" y="3785"/>
                </a:cubicBezTo>
                <a:cubicBezTo>
                  <a:pt x="27100" y="3514"/>
                  <a:pt x="26610" y="3386"/>
                  <a:pt x="26118" y="3386"/>
                </a:cubicBezTo>
                <a:cubicBezTo>
                  <a:pt x="25149" y="3386"/>
                  <a:pt x="24174" y="3885"/>
                  <a:pt x="23804" y="4782"/>
                </a:cubicBezTo>
                <a:cubicBezTo>
                  <a:pt x="24237" y="2316"/>
                  <a:pt x="21811" y="0"/>
                  <a:pt x="1932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1"/>
          <p:cNvSpPr/>
          <p:nvPr/>
        </p:nvSpPr>
        <p:spPr>
          <a:xfrm>
            <a:off x="8361215" y="3723258"/>
            <a:ext cx="319620" cy="319620"/>
          </a:xfrm>
          <a:custGeom>
            <a:avLst/>
            <a:gdLst/>
            <a:ahLst/>
            <a:cxnLst/>
            <a:rect l="l" t="t" r="r" b="b"/>
            <a:pathLst>
              <a:path w="5145" h="5145" extrusionOk="0">
                <a:moveTo>
                  <a:pt x="2572" y="1"/>
                </a:moveTo>
                <a:lnTo>
                  <a:pt x="2192" y="945"/>
                </a:lnTo>
                <a:cubicBezTo>
                  <a:pt x="1966" y="1513"/>
                  <a:pt x="1518" y="1962"/>
                  <a:pt x="949" y="2192"/>
                </a:cubicBezTo>
                <a:lnTo>
                  <a:pt x="0" y="2573"/>
                </a:lnTo>
                <a:lnTo>
                  <a:pt x="949" y="2953"/>
                </a:lnTo>
                <a:cubicBezTo>
                  <a:pt x="1518" y="3178"/>
                  <a:pt x="1966" y="3626"/>
                  <a:pt x="2192" y="4196"/>
                </a:cubicBezTo>
                <a:lnTo>
                  <a:pt x="2572" y="5145"/>
                </a:lnTo>
                <a:lnTo>
                  <a:pt x="2953" y="4196"/>
                </a:lnTo>
                <a:cubicBezTo>
                  <a:pt x="3182" y="3626"/>
                  <a:pt x="3632" y="3178"/>
                  <a:pt x="4200" y="2953"/>
                </a:cubicBezTo>
                <a:lnTo>
                  <a:pt x="5144" y="2573"/>
                </a:lnTo>
                <a:lnTo>
                  <a:pt x="4200" y="2192"/>
                </a:lnTo>
                <a:cubicBezTo>
                  <a:pt x="3632" y="1962"/>
                  <a:pt x="3182" y="1513"/>
                  <a:pt x="2953" y="945"/>
                </a:cubicBezTo>
                <a:lnTo>
                  <a:pt x="2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1"/>
          <p:cNvSpPr/>
          <p:nvPr/>
        </p:nvSpPr>
        <p:spPr>
          <a:xfrm>
            <a:off x="7739716" y="2450982"/>
            <a:ext cx="241594" cy="241532"/>
          </a:xfrm>
          <a:custGeom>
            <a:avLst/>
            <a:gdLst/>
            <a:ahLst/>
            <a:cxnLst/>
            <a:rect l="l" t="t" r="r" b="b"/>
            <a:pathLst>
              <a:path w="3889" h="3888" extrusionOk="0">
                <a:moveTo>
                  <a:pt x="1942" y="1"/>
                </a:moveTo>
                <a:lnTo>
                  <a:pt x="1654" y="716"/>
                </a:lnTo>
                <a:cubicBezTo>
                  <a:pt x="1482" y="1149"/>
                  <a:pt x="1143" y="1487"/>
                  <a:pt x="715" y="1660"/>
                </a:cubicBezTo>
                <a:lnTo>
                  <a:pt x="1" y="1947"/>
                </a:lnTo>
                <a:lnTo>
                  <a:pt x="715" y="2234"/>
                </a:lnTo>
                <a:cubicBezTo>
                  <a:pt x="1143" y="2406"/>
                  <a:pt x="1482" y="2746"/>
                  <a:pt x="1654" y="3173"/>
                </a:cubicBezTo>
                <a:lnTo>
                  <a:pt x="1942" y="3888"/>
                </a:lnTo>
                <a:lnTo>
                  <a:pt x="2229" y="3173"/>
                </a:lnTo>
                <a:cubicBezTo>
                  <a:pt x="2400" y="2746"/>
                  <a:pt x="2740" y="2406"/>
                  <a:pt x="3173" y="2234"/>
                </a:cubicBezTo>
                <a:lnTo>
                  <a:pt x="3888" y="1947"/>
                </a:lnTo>
                <a:lnTo>
                  <a:pt x="3173" y="1660"/>
                </a:lnTo>
                <a:cubicBezTo>
                  <a:pt x="2740" y="1487"/>
                  <a:pt x="2400" y="1149"/>
                  <a:pt x="2229" y="716"/>
                </a:cubicBezTo>
                <a:lnTo>
                  <a:pt x="194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BLANK_1_1_1_1_1_1_1_1_2"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2"/>
          <p:cNvSpPr/>
          <p:nvPr/>
        </p:nvSpPr>
        <p:spPr>
          <a:xfrm flipH="1">
            <a:off x="6768291" y="159122"/>
            <a:ext cx="1409758" cy="375867"/>
          </a:xfrm>
          <a:custGeom>
            <a:avLst/>
            <a:gdLst/>
            <a:ahLst/>
            <a:cxnLst/>
            <a:rect l="l" t="t" r="r" b="b"/>
            <a:pathLst>
              <a:path w="66147" h="17636" extrusionOk="0">
                <a:moveTo>
                  <a:pt x="38240" y="1"/>
                </a:moveTo>
                <a:cubicBezTo>
                  <a:pt x="34655" y="1"/>
                  <a:pt x="31149" y="3347"/>
                  <a:pt x="31766" y="6902"/>
                </a:cubicBezTo>
                <a:cubicBezTo>
                  <a:pt x="31230" y="5611"/>
                  <a:pt x="29825" y="4891"/>
                  <a:pt x="28427" y="4891"/>
                </a:cubicBezTo>
                <a:cubicBezTo>
                  <a:pt x="27718" y="4891"/>
                  <a:pt x="27010" y="5077"/>
                  <a:pt x="26418" y="5467"/>
                </a:cubicBezTo>
                <a:cubicBezTo>
                  <a:pt x="24655" y="6625"/>
                  <a:pt x="24065" y="9130"/>
                  <a:pt x="24816" y="11097"/>
                </a:cubicBezTo>
                <a:cubicBezTo>
                  <a:pt x="22842" y="10327"/>
                  <a:pt x="20760" y="9543"/>
                  <a:pt x="18672" y="9543"/>
                </a:cubicBezTo>
                <a:cubicBezTo>
                  <a:pt x="18228" y="9543"/>
                  <a:pt x="17783" y="9578"/>
                  <a:pt x="17339" y="9657"/>
                </a:cubicBezTo>
                <a:cubicBezTo>
                  <a:pt x="14803" y="10100"/>
                  <a:pt x="12440" y="12547"/>
                  <a:pt x="13066" y="15042"/>
                </a:cubicBezTo>
                <a:cubicBezTo>
                  <a:pt x="11505" y="13748"/>
                  <a:pt x="9590" y="13138"/>
                  <a:pt x="7675" y="13138"/>
                </a:cubicBezTo>
                <a:cubicBezTo>
                  <a:pt x="4654" y="13138"/>
                  <a:pt x="1633" y="14656"/>
                  <a:pt x="0" y="17406"/>
                </a:cubicBezTo>
                <a:lnTo>
                  <a:pt x="57099" y="17406"/>
                </a:lnTo>
                <a:cubicBezTo>
                  <a:pt x="58735" y="17406"/>
                  <a:pt x="60769" y="17636"/>
                  <a:pt x="62680" y="17636"/>
                </a:cubicBezTo>
                <a:cubicBezTo>
                  <a:pt x="63938" y="17636"/>
                  <a:pt x="65142" y="17536"/>
                  <a:pt x="66146" y="17207"/>
                </a:cubicBezTo>
                <a:cubicBezTo>
                  <a:pt x="65770" y="15000"/>
                  <a:pt x="62598" y="14938"/>
                  <a:pt x="60913" y="14541"/>
                </a:cubicBezTo>
                <a:lnTo>
                  <a:pt x="60913" y="14541"/>
                </a:lnTo>
                <a:cubicBezTo>
                  <a:pt x="61004" y="14562"/>
                  <a:pt x="61094" y="14572"/>
                  <a:pt x="61183" y="14572"/>
                </a:cubicBezTo>
                <a:cubicBezTo>
                  <a:pt x="62163" y="14572"/>
                  <a:pt x="62940" y="13340"/>
                  <a:pt x="62676" y="12339"/>
                </a:cubicBezTo>
                <a:cubicBezTo>
                  <a:pt x="62389" y="11248"/>
                  <a:pt x="61325" y="10533"/>
                  <a:pt x="60255" y="10168"/>
                </a:cubicBezTo>
                <a:cubicBezTo>
                  <a:pt x="59471" y="9900"/>
                  <a:pt x="58643" y="9768"/>
                  <a:pt x="57815" y="9768"/>
                </a:cubicBezTo>
                <a:cubicBezTo>
                  <a:pt x="56449" y="9768"/>
                  <a:pt x="55081" y="10126"/>
                  <a:pt x="53905" y="10820"/>
                </a:cubicBezTo>
                <a:cubicBezTo>
                  <a:pt x="55956" y="9052"/>
                  <a:pt x="54736" y="5159"/>
                  <a:pt x="52126" y="4419"/>
                </a:cubicBezTo>
                <a:cubicBezTo>
                  <a:pt x="51753" y="4312"/>
                  <a:pt x="51376" y="4263"/>
                  <a:pt x="51000" y="4263"/>
                </a:cubicBezTo>
                <a:cubicBezTo>
                  <a:pt x="48749" y="4263"/>
                  <a:pt x="46559" y="6053"/>
                  <a:pt x="45902" y="8279"/>
                </a:cubicBezTo>
                <a:cubicBezTo>
                  <a:pt x="45708" y="4407"/>
                  <a:pt x="42859" y="599"/>
                  <a:pt x="39025" y="56"/>
                </a:cubicBezTo>
                <a:cubicBezTo>
                  <a:pt x="38764" y="19"/>
                  <a:pt x="38501" y="1"/>
                  <a:pt x="382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32"/>
          <p:cNvSpPr/>
          <p:nvPr/>
        </p:nvSpPr>
        <p:spPr>
          <a:xfrm flipH="1">
            <a:off x="1444622" y="117105"/>
            <a:ext cx="173613" cy="173680"/>
          </a:xfrm>
          <a:custGeom>
            <a:avLst/>
            <a:gdLst/>
            <a:ahLst/>
            <a:cxnLst/>
            <a:rect l="l" t="t" r="r" b="b"/>
            <a:pathLst>
              <a:path w="2599" h="2600" extrusionOk="0">
                <a:moveTo>
                  <a:pt x="1300" y="1"/>
                </a:moveTo>
                <a:lnTo>
                  <a:pt x="1106" y="475"/>
                </a:lnTo>
                <a:cubicBezTo>
                  <a:pt x="992" y="762"/>
                  <a:pt x="768" y="992"/>
                  <a:pt x="480" y="1106"/>
                </a:cubicBezTo>
                <a:lnTo>
                  <a:pt x="0" y="1301"/>
                </a:lnTo>
                <a:lnTo>
                  <a:pt x="480" y="1493"/>
                </a:lnTo>
                <a:cubicBezTo>
                  <a:pt x="768" y="1607"/>
                  <a:pt x="992" y="1833"/>
                  <a:pt x="1106" y="2120"/>
                </a:cubicBezTo>
                <a:lnTo>
                  <a:pt x="1300" y="2599"/>
                </a:lnTo>
                <a:lnTo>
                  <a:pt x="1493" y="2120"/>
                </a:lnTo>
                <a:cubicBezTo>
                  <a:pt x="1607" y="1833"/>
                  <a:pt x="1837" y="1607"/>
                  <a:pt x="2119" y="1493"/>
                </a:cubicBezTo>
                <a:lnTo>
                  <a:pt x="2599" y="1301"/>
                </a:lnTo>
                <a:lnTo>
                  <a:pt x="2119" y="1106"/>
                </a:lnTo>
                <a:cubicBezTo>
                  <a:pt x="1837" y="992"/>
                  <a:pt x="1607" y="762"/>
                  <a:pt x="1493" y="475"/>
                </a:cubicBezTo>
                <a:lnTo>
                  <a:pt x="130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2"/>
          <p:cNvSpPr/>
          <p:nvPr/>
        </p:nvSpPr>
        <p:spPr>
          <a:xfrm flipH="1">
            <a:off x="8690055" y="2676981"/>
            <a:ext cx="173279" cy="173613"/>
          </a:xfrm>
          <a:custGeom>
            <a:avLst/>
            <a:gdLst/>
            <a:ahLst/>
            <a:cxnLst/>
            <a:rect l="l" t="t" r="r" b="b"/>
            <a:pathLst>
              <a:path w="2594" h="2599" extrusionOk="0">
                <a:moveTo>
                  <a:pt x="1295" y="0"/>
                </a:moveTo>
                <a:lnTo>
                  <a:pt x="1107" y="480"/>
                </a:lnTo>
                <a:cubicBezTo>
                  <a:pt x="992" y="767"/>
                  <a:pt x="763" y="991"/>
                  <a:pt x="475" y="1106"/>
                </a:cubicBezTo>
                <a:lnTo>
                  <a:pt x="0" y="1299"/>
                </a:lnTo>
                <a:lnTo>
                  <a:pt x="475" y="1492"/>
                </a:lnTo>
                <a:cubicBezTo>
                  <a:pt x="763" y="1607"/>
                  <a:pt x="992" y="1831"/>
                  <a:pt x="1107" y="2118"/>
                </a:cubicBezTo>
                <a:lnTo>
                  <a:pt x="1295" y="2599"/>
                </a:lnTo>
                <a:lnTo>
                  <a:pt x="1488" y="2118"/>
                </a:lnTo>
                <a:cubicBezTo>
                  <a:pt x="1602" y="1831"/>
                  <a:pt x="1832" y="1607"/>
                  <a:pt x="2119" y="1492"/>
                </a:cubicBezTo>
                <a:lnTo>
                  <a:pt x="2593" y="1299"/>
                </a:lnTo>
                <a:lnTo>
                  <a:pt x="2119" y="1106"/>
                </a:lnTo>
                <a:cubicBezTo>
                  <a:pt x="1832" y="991"/>
                  <a:pt x="1602" y="767"/>
                  <a:pt x="1488" y="480"/>
                </a:cubicBezTo>
                <a:lnTo>
                  <a:pt x="12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2"/>
          <p:cNvSpPr/>
          <p:nvPr/>
        </p:nvSpPr>
        <p:spPr>
          <a:xfrm flipH="1">
            <a:off x="3155124" y="4728408"/>
            <a:ext cx="103874" cy="103874"/>
          </a:xfrm>
          <a:custGeom>
            <a:avLst/>
            <a:gdLst/>
            <a:ahLst/>
            <a:cxnLst/>
            <a:rect l="l" t="t" r="r" b="b"/>
            <a:pathLst>
              <a:path w="1555" h="1555" extrusionOk="0">
                <a:moveTo>
                  <a:pt x="778" y="0"/>
                </a:moveTo>
                <a:lnTo>
                  <a:pt x="663" y="287"/>
                </a:lnTo>
                <a:cubicBezTo>
                  <a:pt x="595" y="458"/>
                  <a:pt x="459" y="595"/>
                  <a:pt x="287" y="663"/>
                </a:cubicBezTo>
                <a:lnTo>
                  <a:pt x="1" y="776"/>
                </a:lnTo>
                <a:lnTo>
                  <a:pt x="287" y="892"/>
                </a:lnTo>
                <a:cubicBezTo>
                  <a:pt x="459" y="964"/>
                  <a:pt x="595" y="1101"/>
                  <a:pt x="663" y="1272"/>
                </a:cubicBezTo>
                <a:lnTo>
                  <a:pt x="778" y="1554"/>
                </a:lnTo>
                <a:lnTo>
                  <a:pt x="892" y="1272"/>
                </a:lnTo>
                <a:cubicBezTo>
                  <a:pt x="960" y="1101"/>
                  <a:pt x="1096" y="964"/>
                  <a:pt x="1268" y="892"/>
                </a:cubicBezTo>
                <a:lnTo>
                  <a:pt x="1555" y="776"/>
                </a:lnTo>
                <a:lnTo>
                  <a:pt x="1268" y="663"/>
                </a:lnTo>
                <a:cubicBezTo>
                  <a:pt x="1096" y="595"/>
                  <a:pt x="960" y="458"/>
                  <a:pt x="892" y="287"/>
                </a:cubicBezTo>
                <a:lnTo>
                  <a:pt x="77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2"/>
          <p:cNvSpPr/>
          <p:nvPr/>
        </p:nvSpPr>
        <p:spPr>
          <a:xfrm flipH="1">
            <a:off x="244827" y="3174705"/>
            <a:ext cx="103941" cy="103874"/>
          </a:xfrm>
          <a:custGeom>
            <a:avLst/>
            <a:gdLst/>
            <a:ahLst/>
            <a:cxnLst/>
            <a:rect l="l" t="t" r="r" b="b"/>
            <a:pathLst>
              <a:path w="1556" h="1555" extrusionOk="0">
                <a:moveTo>
                  <a:pt x="778" y="1"/>
                </a:moveTo>
                <a:lnTo>
                  <a:pt x="658" y="287"/>
                </a:lnTo>
                <a:cubicBezTo>
                  <a:pt x="590" y="459"/>
                  <a:pt x="455" y="596"/>
                  <a:pt x="282" y="663"/>
                </a:cubicBezTo>
                <a:lnTo>
                  <a:pt x="0" y="777"/>
                </a:lnTo>
                <a:lnTo>
                  <a:pt x="282" y="892"/>
                </a:lnTo>
                <a:cubicBezTo>
                  <a:pt x="455" y="960"/>
                  <a:pt x="590" y="1096"/>
                  <a:pt x="658" y="1268"/>
                </a:cubicBezTo>
                <a:lnTo>
                  <a:pt x="778" y="1555"/>
                </a:lnTo>
                <a:lnTo>
                  <a:pt x="893" y="1268"/>
                </a:lnTo>
                <a:cubicBezTo>
                  <a:pt x="961" y="1096"/>
                  <a:pt x="1096" y="960"/>
                  <a:pt x="1269" y="892"/>
                </a:cubicBezTo>
                <a:lnTo>
                  <a:pt x="1555" y="777"/>
                </a:lnTo>
                <a:lnTo>
                  <a:pt x="1269" y="663"/>
                </a:lnTo>
                <a:cubicBezTo>
                  <a:pt x="1096" y="596"/>
                  <a:pt x="961" y="459"/>
                  <a:pt x="893" y="287"/>
                </a:cubicBezTo>
                <a:lnTo>
                  <a:pt x="77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2"/>
          <p:cNvSpPr/>
          <p:nvPr/>
        </p:nvSpPr>
        <p:spPr>
          <a:xfrm flipH="1">
            <a:off x="8690056" y="3930254"/>
            <a:ext cx="343686" cy="343686"/>
          </a:xfrm>
          <a:custGeom>
            <a:avLst/>
            <a:gdLst/>
            <a:ahLst/>
            <a:cxnLst/>
            <a:rect l="l" t="t" r="r" b="b"/>
            <a:pathLst>
              <a:path w="5145" h="5145" extrusionOk="0">
                <a:moveTo>
                  <a:pt x="2572" y="1"/>
                </a:moveTo>
                <a:lnTo>
                  <a:pt x="2192" y="945"/>
                </a:lnTo>
                <a:cubicBezTo>
                  <a:pt x="1966" y="1513"/>
                  <a:pt x="1518" y="1962"/>
                  <a:pt x="949" y="2192"/>
                </a:cubicBezTo>
                <a:lnTo>
                  <a:pt x="0" y="2573"/>
                </a:lnTo>
                <a:lnTo>
                  <a:pt x="949" y="2953"/>
                </a:lnTo>
                <a:cubicBezTo>
                  <a:pt x="1518" y="3178"/>
                  <a:pt x="1966" y="3626"/>
                  <a:pt x="2192" y="4196"/>
                </a:cubicBezTo>
                <a:lnTo>
                  <a:pt x="2572" y="5145"/>
                </a:lnTo>
                <a:lnTo>
                  <a:pt x="2953" y="4196"/>
                </a:lnTo>
                <a:cubicBezTo>
                  <a:pt x="3182" y="3626"/>
                  <a:pt x="3632" y="3178"/>
                  <a:pt x="4200" y="2953"/>
                </a:cubicBezTo>
                <a:lnTo>
                  <a:pt x="5144" y="2573"/>
                </a:lnTo>
                <a:lnTo>
                  <a:pt x="4200" y="2192"/>
                </a:lnTo>
                <a:cubicBezTo>
                  <a:pt x="3632" y="1962"/>
                  <a:pt x="3182" y="1513"/>
                  <a:pt x="2953" y="945"/>
                </a:cubicBezTo>
                <a:lnTo>
                  <a:pt x="2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2"/>
          <p:cNvSpPr/>
          <p:nvPr/>
        </p:nvSpPr>
        <p:spPr>
          <a:xfrm flipH="1">
            <a:off x="204605" y="363157"/>
            <a:ext cx="343686" cy="343686"/>
          </a:xfrm>
          <a:custGeom>
            <a:avLst/>
            <a:gdLst/>
            <a:ahLst/>
            <a:cxnLst/>
            <a:rect l="l" t="t" r="r" b="b"/>
            <a:pathLst>
              <a:path w="5145" h="5145" extrusionOk="0">
                <a:moveTo>
                  <a:pt x="2573" y="0"/>
                </a:moveTo>
                <a:lnTo>
                  <a:pt x="2192" y="945"/>
                </a:lnTo>
                <a:cubicBezTo>
                  <a:pt x="1968" y="1513"/>
                  <a:pt x="1520" y="1961"/>
                  <a:pt x="950" y="2192"/>
                </a:cubicBezTo>
                <a:lnTo>
                  <a:pt x="1" y="2573"/>
                </a:lnTo>
                <a:lnTo>
                  <a:pt x="950" y="2953"/>
                </a:lnTo>
                <a:cubicBezTo>
                  <a:pt x="1520" y="3182"/>
                  <a:pt x="1968" y="3632"/>
                  <a:pt x="2192" y="4195"/>
                </a:cubicBezTo>
                <a:lnTo>
                  <a:pt x="2573" y="5145"/>
                </a:lnTo>
                <a:lnTo>
                  <a:pt x="2954" y="4195"/>
                </a:lnTo>
                <a:cubicBezTo>
                  <a:pt x="3184" y="3632"/>
                  <a:pt x="3632" y="3182"/>
                  <a:pt x="4201" y="2953"/>
                </a:cubicBezTo>
                <a:lnTo>
                  <a:pt x="5145" y="2573"/>
                </a:lnTo>
                <a:lnTo>
                  <a:pt x="4201" y="2192"/>
                </a:lnTo>
                <a:cubicBezTo>
                  <a:pt x="3632" y="1961"/>
                  <a:pt x="3184" y="1513"/>
                  <a:pt x="2954" y="945"/>
                </a:cubicBezTo>
                <a:lnTo>
                  <a:pt x="25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2"/>
          <p:cNvSpPr/>
          <p:nvPr/>
        </p:nvSpPr>
        <p:spPr>
          <a:xfrm flipH="1">
            <a:off x="7420201" y="4728405"/>
            <a:ext cx="259785" cy="259718"/>
          </a:xfrm>
          <a:custGeom>
            <a:avLst/>
            <a:gdLst/>
            <a:ahLst/>
            <a:cxnLst/>
            <a:rect l="l" t="t" r="r" b="b"/>
            <a:pathLst>
              <a:path w="3889" h="3888" extrusionOk="0">
                <a:moveTo>
                  <a:pt x="1942" y="1"/>
                </a:moveTo>
                <a:lnTo>
                  <a:pt x="1654" y="716"/>
                </a:lnTo>
                <a:cubicBezTo>
                  <a:pt x="1482" y="1149"/>
                  <a:pt x="1143" y="1487"/>
                  <a:pt x="715" y="1660"/>
                </a:cubicBezTo>
                <a:lnTo>
                  <a:pt x="1" y="1947"/>
                </a:lnTo>
                <a:lnTo>
                  <a:pt x="715" y="2234"/>
                </a:lnTo>
                <a:cubicBezTo>
                  <a:pt x="1143" y="2406"/>
                  <a:pt x="1482" y="2746"/>
                  <a:pt x="1654" y="3173"/>
                </a:cubicBezTo>
                <a:lnTo>
                  <a:pt x="1942" y="3888"/>
                </a:lnTo>
                <a:lnTo>
                  <a:pt x="2229" y="3173"/>
                </a:lnTo>
                <a:cubicBezTo>
                  <a:pt x="2400" y="2746"/>
                  <a:pt x="2740" y="2406"/>
                  <a:pt x="3173" y="2234"/>
                </a:cubicBezTo>
                <a:lnTo>
                  <a:pt x="3888" y="1947"/>
                </a:lnTo>
                <a:lnTo>
                  <a:pt x="3173" y="1660"/>
                </a:lnTo>
                <a:cubicBezTo>
                  <a:pt x="2740" y="1487"/>
                  <a:pt x="2400" y="1149"/>
                  <a:pt x="2229" y="716"/>
                </a:cubicBezTo>
                <a:lnTo>
                  <a:pt x="194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2"/>
          <p:cNvSpPr/>
          <p:nvPr/>
        </p:nvSpPr>
        <p:spPr>
          <a:xfrm flipH="1">
            <a:off x="8690056" y="1366229"/>
            <a:ext cx="343686" cy="343686"/>
          </a:xfrm>
          <a:custGeom>
            <a:avLst/>
            <a:gdLst/>
            <a:ahLst/>
            <a:cxnLst/>
            <a:rect l="l" t="t" r="r" b="b"/>
            <a:pathLst>
              <a:path w="5145" h="5145" extrusionOk="0">
                <a:moveTo>
                  <a:pt x="2572" y="1"/>
                </a:moveTo>
                <a:lnTo>
                  <a:pt x="2192" y="945"/>
                </a:lnTo>
                <a:cubicBezTo>
                  <a:pt x="1966" y="1513"/>
                  <a:pt x="1518" y="1962"/>
                  <a:pt x="949" y="2192"/>
                </a:cubicBezTo>
                <a:lnTo>
                  <a:pt x="0" y="2573"/>
                </a:lnTo>
                <a:lnTo>
                  <a:pt x="949" y="2953"/>
                </a:lnTo>
                <a:cubicBezTo>
                  <a:pt x="1518" y="3178"/>
                  <a:pt x="1966" y="3626"/>
                  <a:pt x="2192" y="4196"/>
                </a:cubicBezTo>
                <a:lnTo>
                  <a:pt x="2572" y="5145"/>
                </a:lnTo>
                <a:lnTo>
                  <a:pt x="2953" y="4196"/>
                </a:lnTo>
                <a:cubicBezTo>
                  <a:pt x="3182" y="3626"/>
                  <a:pt x="3632" y="3178"/>
                  <a:pt x="4200" y="2953"/>
                </a:cubicBezTo>
                <a:lnTo>
                  <a:pt x="5144" y="2573"/>
                </a:lnTo>
                <a:lnTo>
                  <a:pt x="4200" y="2192"/>
                </a:lnTo>
                <a:cubicBezTo>
                  <a:pt x="3632" y="1962"/>
                  <a:pt x="3182" y="1513"/>
                  <a:pt x="2953" y="945"/>
                </a:cubicBezTo>
                <a:lnTo>
                  <a:pt x="2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2"/>
          <p:cNvSpPr/>
          <p:nvPr/>
        </p:nvSpPr>
        <p:spPr>
          <a:xfrm flipH="1">
            <a:off x="204610" y="4608499"/>
            <a:ext cx="1289240" cy="343681"/>
          </a:xfrm>
          <a:custGeom>
            <a:avLst/>
            <a:gdLst/>
            <a:ahLst/>
            <a:cxnLst/>
            <a:rect l="l" t="t" r="r" b="b"/>
            <a:pathLst>
              <a:path w="45803" h="12210" extrusionOk="0">
                <a:moveTo>
                  <a:pt x="19325" y="0"/>
                </a:moveTo>
                <a:cubicBezTo>
                  <a:pt x="19143" y="0"/>
                  <a:pt x="18961" y="12"/>
                  <a:pt x="18780" y="38"/>
                </a:cubicBezTo>
                <a:cubicBezTo>
                  <a:pt x="16124" y="414"/>
                  <a:pt x="14151" y="3048"/>
                  <a:pt x="14021" y="5731"/>
                </a:cubicBezTo>
                <a:cubicBezTo>
                  <a:pt x="13565" y="4189"/>
                  <a:pt x="12048" y="2952"/>
                  <a:pt x="10486" y="2952"/>
                </a:cubicBezTo>
                <a:cubicBezTo>
                  <a:pt x="10226" y="2952"/>
                  <a:pt x="9964" y="2986"/>
                  <a:pt x="9706" y="3060"/>
                </a:cubicBezTo>
                <a:cubicBezTo>
                  <a:pt x="7906" y="3571"/>
                  <a:pt x="7055" y="6263"/>
                  <a:pt x="8475" y="7489"/>
                </a:cubicBezTo>
                <a:cubicBezTo>
                  <a:pt x="7664" y="7010"/>
                  <a:pt x="6718" y="6763"/>
                  <a:pt x="5774" y="6763"/>
                </a:cubicBezTo>
                <a:cubicBezTo>
                  <a:pt x="5199" y="6763"/>
                  <a:pt x="4624" y="6855"/>
                  <a:pt x="4081" y="7041"/>
                </a:cubicBezTo>
                <a:cubicBezTo>
                  <a:pt x="3340" y="7296"/>
                  <a:pt x="2604" y="7787"/>
                  <a:pt x="2401" y="8543"/>
                </a:cubicBezTo>
                <a:cubicBezTo>
                  <a:pt x="2219" y="9237"/>
                  <a:pt x="2757" y="10089"/>
                  <a:pt x="3435" y="10089"/>
                </a:cubicBezTo>
                <a:cubicBezTo>
                  <a:pt x="3497" y="10089"/>
                  <a:pt x="3559" y="10082"/>
                  <a:pt x="3622" y="10067"/>
                </a:cubicBezTo>
                <a:lnTo>
                  <a:pt x="3622" y="10067"/>
                </a:lnTo>
                <a:cubicBezTo>
                  <a:pt x="2459" y="10338"/>
                  <a:pt x="261" y="10385"/>
                  <a:pt x="1" y="11914"/>
                </a:cubicBezTo>
                <a:cubicBezTo>
                  <a:pt x="694" y="12141"/>
                  <a:pt x="1525" y="12210"/>
                  <a:pt x="2393" y="12210"/>
                </a:cubicBezTo>
                <a:cubicBezTo>
                  <a:pt x="3720" y="12210"/>
                  <a:pt x="5131" y="12050"/>
                  <a:pt x="6267" y="12050"/>
                </a:cubicBezTo>
                <a:lnTo>
                  <a:pt x="45802" y="12050"/>
                </a:lnTo>
                <a:cubicBezTo>
                  <a:pt x="44672" y="10146"/>
                  <a:pt x="42579" y="9095"/>
                  <a:pt x="40487" y="9095"/>
                </a:cubicBezTo>
                <a:cubicBezTo>
                  <a:pt x="39161" y="9095"/>
                  <a:pt x="37835" y="9517"/>
                  <a:pt x="36755" y="10412"/>
                </a:cubicBezTo>
                <a:cubicBezTo>
                  <a:pt x="37188" y="8684"/>
                  <a:pt x="35550" y="6993"/>
                  <a:pt x="33797" y="6686"/>
                </a:cubicBezTo>
                <a:cubicBezTo>
                  <a:pt x="33488" y="6631"/>
                  <a:pt x="33178" y="6606"/>
                  <a:pt x="32869" y="6606"/>
                </a:cubicBezTo>
                <a:cubicBezTo>
                  <a:pt x="31425" y="6606"/>
                  <a:pt x="29987" y="7150"/>
                  <a:pt x="28620" y="7682"/>
                </a:cubicBezTo>
                <a:cubicBezTo>
                  <a:pt x="29142" y="6321"/>
                  <a:pt x="28730" y="4589"/>
                  <a:pt x="27509" y="3785"/>
                </a:cubicBezTo>
                <a:cubicBezTo>
                  <a:pt x="27100" y="3514"/>
                  <a:pt x="26610" y="3386"/>
                  <a:pt x="26118" y="3386"/>
                </a:cubicBezTo>
                <a:cubicBezTo>
                  <a:pt x="25149" y="3386"/>
                  <a:pt x="24174" y="3885"/>
                  <a:pt x="23804" y="4782"/>
                </a:cubicBezTo>
                <a:cubicBezTo>
                  <a:pt x="24237" y="2316"/>
                  <a:pt x="21811" y="0"/>
                  <a:pt x="1932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2"/>
          <p:cNvSpPr/>
          <p:nvPr/>
        </p:nvSpPr>
        <p:spPr>
          <a:xfrm flipH="1">
            <a:off x="8586174" y="602983"/>
            <a:ext cx="103874" cy="103874"/>
          </a:xfrm>
          <a:custGeom>
            <a:avLst/>
            <a:gdLst/>
            <a:ahLst/>
            <a:cxnLst/>
            <a:rect l="l" t="t" r="r" b="b"/>
            <a:pathLst>
              <a:path w="1555" h="1555" extrusionOk="0">
                <a:moveTo>
                  <a:pt x="778" y="0"/>
                </a:moveTo>
                <a:lnTo>
                  <a:pt x="663" y="287"/>
                </a:lnTo>
                <a:cubicBezTo>
                  <a:pt x="595" y="458"/>
                  <a:pt x="459" y="595"/>
                  <a:pt x="287" y="663"/>
                </a:cubicBezTo>
                <a:lnTo>
                  <a:pt x="1" y="776"/>
                </a:lnTo>
                <a:lnTo>
                  <a:pt x="287" y="892"/>
                </a:lnTo>
                <a:cubicBezTo>
                  <a:pt x="459" y="964"/>
                  <a:pt x="595" y="1101"/>
                  <a:pt x="663" y="1272"/>
                </a:cubicBezTo>
                <a:lnTo>
                  <a:pt x="778" y="1554"/>
                </a:lnTo>
                <a:lnTo>
                  <a:pt x="892" y="1272"/>
                </a:lnTo>
                <a:cubicBezTo>
                  <a:pt x="960" y="1101"/>
                  <a:pt x="1096" y="964"/>
                  <a:pt x="1268" y="892"/>
                </a:cubicBezTo>
                <a:lnTo>
                  <a:pt x="1555" y="776"/>
                </a:lnTo>
                <a:lnTo>
                  <a:pt x="1268" y="663"/>
                </a:lnTo>
                <a:cubicBezTo>
                  <a:pt x="1096" y="595"/>
                  <a:pt x="960" y="458"/>
                  <a:pt x="892" y="287"/>
                </a:cubicBezTo>
                <a:lnTo>
                  <a:pt x="77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84350" y="780863"/>
            <a:ext cx="6375300" cy="20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49350" y="2557803"/>
            <a:ext cx="48453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82951" y="3725151"/>
            <a:ext cx="2205176" cy="587940"/>
          </a:xfrm>
          <a:custGeom>
            <a:avLst/>
            <a:gdLst/>
            <a:ahLst/>
            <a:cxnLst/>
            <a:rect l="l" t="t" r="r" b="b"/>
            <a:pathLst>
              <a:path w="66147" h="17636" extrusionOk="0">
                <a:moveTo>
                  <a:pt x="38240" y="1"/>
                </a:moveTo>
                <a:cubicBezTo>
                  <a:pt x="34655" y="1"/>
                  <a:pt x="31149" y="3347"/>
                  <a:pt x="31766" y="6902"/>
                </a:cubicBezTo>
                <a:cubicBezTo>
                  <a:pt x="31230" y="5611"/>
                  <a:pt x="29825" y="4891"/>
                  <a:pt x="28427" y="4891"/>
                </a:cubicBezTo>
                <a:cubicBezTo>
                  <a:pt x="27718" y="4891"/>
                  <a:pt x="27010" y="5077"/>
                  <a:pt x="26418" y="5467"/>
                </a:cubicBezTo>
                <a:cubicBezTo>
                  <a:pt x="24655" y="6625"/>
                  <a:pt x="24065" y="9130"/>
                  <a:pt x="24816" y="11097"/>
                </a:cubicBezTo>
                <a:cubicBezTo>
                  <a:pt x="22842" y="10327"/>
                  <a:pt x="20760" y="9543"/>
                  <a:pt x="18672" y="9543"/>
                </a:cubicBezTo>
                <a:cubicBezTo>
                  <a:pt x="18228" y="9543"/>
                  <a:pt x="17783" y="9578"/>
                  <a:pt x="17339" y="9657"/>
                </a:cubicBezTo>
                <a:cubicBezTo>
                  <a:pt x="14803" y="10100"/>
                  <a:pt x="12440" y="12547"/>
                  <a:pt x="13066" y="15042"/>
                </a:cubicBezTo>
                <a:cubicBezTo>
                  <a:pt x="11505" y="13748"/>
                  <a:pt x="9590" y="13138"/>
                  <a:pt x="7675" y="13138"/>
                </a:cubicBezTo>
                <a:cubicBezTo>
                  <a:pt x="4654" y="13138"/>
                  <a:pt x="1633" y="14656"/>
                  <a:pt x="0" y="17406"/>
                </a:cubicBezTo>
                <a:lnTo>
                  <a:pt x="57099" y="17406"/>
                </a:lnTo>
                <a:cubicBezTo>
                  <a:pt x="58735" y="17406"/>
                  <a:pt x="60769" y="17636"/>
                  <a:pt x="62680" y="17636"/>
                </a:cubicBezTo>
                <a:cubicBezTo>
                  <a:pt x="63938" y="17636"/>
                  <a:pt x="65142" y="17536"/>
                  <a:pt x="66146" y="17207"/>
                </a:cubicBezTo>
                <a:cubicBezTo>
                  <a:pt x="65770" y="15000"/>
                  <a:pt x="62598" y="14938"/>
                  <a:pt x="60913" y="14541"/>
                </a:cubicBezTo>
                <a:lnTo>
                  <a:pt x="60913" y="14541"/>
                </a:lnTo>
                <a:cubicBezTo>
                  <a:pt x="61004" y="14562"/>
                  <a:pt x="61094" y="14572"/>
                  <a:pt x="61183" y="14572"/>
                </a:cubicBezTo>
                <a:cubicBezTo>
                  <a:pt x="62163" y="14572"/>
                  <a:pt x="62940" y="13340"/>
                  <a:pt x="62676" y="12339"/>
                </a:cubicBezTo>
                <a:cubicBezTo>
                  <a:pt x="62389" y="11248"/>
                  <a:pt x="61325" y="10533"/>
                  <a:pt x="60255" y="10168"/>
                </a:cubicBezTo>
                <a:cubicBezTo>
                  <a:pt x="59471" y="9900"/>
                  <a:pt x="58643" y="9768"/>
                  <a:pt x="57815" y="9768"/>
                </a:cubicBezTo>
                <a:cubicBezTo>
                  <a:pt x="56449" y="9768"/>
                  <a:pt x="55081" y="10126"/>
                  <a:pt x="53905" y="10820"/>
                </a:cubicBezTo>
                <a:cubicBezTo>
                  <a:pt x="55956" y="9052"/>
                  <a:pt x="54736" y="5159"/>
                  <a:pt x="52126" y="4419"/>
                </a:cubicBezTo>
                <a:cubicBezTo>
                  <a:pt x="51753" y="4312"/>
                  <a:pt x="51376" y="4263"/>
                  <a:pt x="51000" y="4263"/>
                </a:cubicBezTo>
                <a:cubicBezTo>
                  <a:pt x="48749" y="4263"/>
                  <a:pt x="46559" y="6053"/>
                  <a:pt x="45902" y="8279"/>
                </a:cubicBezTo>
                <a:cubicBezTo>
                  <a:pt x="45708" y="4407"/>
                  <a:pt x="42859" y="599"/>
                  <a:pt x="39025" y="56"/>
                </a:cubicBezTo>
                <a:cubicBezTo>
                  <a:pt x="38764" y="19"/>
                  <a:pt x="38501" y="1"/>
                  <a:pt x="382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125177" y="998280"/>
            <a:ext cx="173613" cy="173680"/>
          </a:xfrm>
          <a:custGeom>
            <a:avLst/>
            <a:gdLst/>
            <a:ahLst/>
            <a:cxnLst/>
            <a:rect l="l" t="t" r="r" b="b"/>
            <a:pathLst>
              <a:path w="2599" h="2600" extrusionOk="0">
                <a:moveTo>
                  <a:pt x="1300" y="1"/>
                </a:moveTo>
                <a:lnTo>
                  <a:pt x="1106" y="475"/>
                </a:lnTo>
                <a:cubicBezTo>
                  <a:pt x="992" y="762"/>
                  <a:pt x="768" y="992"/>
                  <a:pt x="480" y="1106"/>
                </a:cubicBezTo>
                <a:lnTo>
                  <a:pt x="0" y="1301"/>
                </a:lnTo>
                <a:lnTo>
                  <a:pt x="480" y="1493"/>
                </a:lnTo>
                <a:cubicBezTo>
                  <a:pt x="768" y="1607"/>
                  <a:pt x="992" y="1833"/>
                  <a:pt x="1106" y="2120"/>
                </a:cubicBezTo>
                <a:lnTo>
                  <a:pt x="1300" y="2599"/>
                </a:lnTo>
                <a:lnTo>
                  <a:pt x="1493" y="2120"/>
                </a:lnTo>
                <a:cubicBezTo>
                  <a:pt x="1607" y="1833"/>
                  <a:pt x="1837" y="1607"/>
                  <a:pt x="2119" y="1493"/>
                </a:cubicBezTo>
                <a:lnTo>
                  <a:pt x="2599" y="1301"/>
                </a:lnTo>
                <a:lnTo>
                  <a:pt x="2119" y="1106"/>
                </a:lnTo>
                <a:cubicBezTo>
                  <a:pt x="1837" y="992"/>
                  <a:pt x="1607" y="762"/>
                  <a:pt x="1493" y="475"/>
                </a:cubicBezTo>
                <a:lnTo>
                  <a:pt x="130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431002" y="2109681"/>
            <a:ext cx="173279" cy="173613"/>
          </a:xfrm>
          <a:custGeom>
            <a:avLst/>
            <a:gdLst/>
            <a:ahLst/>
            <a:cxnLst/>
            <a:rect l="l" t="t" r="r" b="b"/>
            <a:pathLst>
              <a:path w="2594" h="2599" extrusionOk="0">
                <a:moveTo>
                  <a:pt x="1295" y="0"/>
                </a:moveTo>
                <a:lnTo>
                  <a:pt x="1107" y="480"/>
                </a:lnTo>
                <a:cubicBezTo>
                  <a:pt x="992" y="767"/>
                  <a:pt x="763" y="991"/>
                  <a:pt x="475" y="1106"/>
                </a:cubicBezTo>
                <a:lnTo>
                  <a:pt x="0" y="1299"/>
                </a:lnTo>
                <a:lnTo>
                  <a:pt x="475" y="1492"/>
                </a:lnTo>
                <a:cubicBezTo>
                  <a:pt x="763" y="1607"/>
                  <a:pt x="992" y="1831"/>
                  <a:pt x="1107" y="2118"/>
                </a:cubicBezTo>
                <a:lnTo>
                  <a:pt x="1295" y="2599"/>
                </a:lnTo>
                <a:lnTo>
                  <a:pt x="1488" y="2118"/>
                </a:lnTo>
                <a:cubicBezTo>
                  <a:pt x="1602" y="1831"/>
                  <a:pt x="1832" y="1607"/>
                  <a:pt x="2119" y="1492"/>
                </a:cubicBezTo>
                <a:lnTo>
                  <a:pt x="2593" y="1299"/>
                </a:lnTo>
                <a:lnTo>
                  <a:pt x="2119" y="1106"/>
                </a:lnTo>
                <a:cubicBezTo>
                  <a:pt x="1832" y="991"/>
                  <a:pt x="1602" y="767"/>
                  <a:pt x="1488" y="480"/>
                </a:cubicBezTo>
                <a:lnTo>
                  <a:pt x="12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78651" y="2541670"/>
            <a:ext cx="103874" cy="103874"/>
          </a:xfrm>
          <a:custGeom>
            <a:avLst/>
            <a:gdLst/>
            <a:ahLst/>
            <a:cxnLst/>
            <a:rect l="l" t="t" r="r" b="b"/>
            <a:pathLst>
              <a:path w="1555" h="1555" extrusionOk="0">
                <a:moveTo>
                  <a:pt x="778" y="0"/>
                </a:moveTo>
                <a:lnTo>
                  <a:pt x="663" y="287"/>
                </a:lnTo>
                <a:cubicBezTo>
                  <a:pt x="595" y="458"/>
                  <a:pt x="459" y="595"/>
                  <a:pt x="287" y="663"/>
                </a:cubicBezTo>
                <a:lnTo>
                  <a:pt x="1" y="776"/>
                </a:lnTo>
                <a:lnTo>
                  <a:pt x="287" y="892"/>
                </a:lnTo>
                <a:cubicBezTo>
                  <a:pt x="459" y="964"/>
                  <a:pt x="595" y="1101"/>
                  <a:pt x="663" y="1272"/>
                </a:cubicBezTo>
                <a:lnTo>
                  <a:pt x="778" y="1554"/>
                </a:lnTo>
                <a:lnTo>
                  <a:pt x="892" y="1272"/>
                </a:lnTo>
                <a:cubicBezTo>
                  <a:pt x="960" y="1101"/>
                  <a:pt x="1096" y="964"/>
                  <a:pt x="1268" y="892"/>
                </a:cubicBezTo>
                <a:lnTo>
                  <a:pt x="1555" y="776"/>
                </a:lnTo>
                <a:lnTo>
                  <a:pt x="1268" y="663"/>
                </a:lnTo>
                <a:cubicBezTo>
                  <a:pt x="1096" y="595"/>
                  <a:pt x="960" y="458"/>
                  <a:pt x="892" y="287"/>
                </a:cubicBezTo>
                <a:lnTo>
                  <a:pt x="77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428394" y="3145530"/>
            <a:ext cx="103941" cy="103874"/>
          </a:xfrm>
          <a:custGeom>
            <a:avLst/>
            <a:gdLst/>
            <a:ahLst/>
            <a:cxnLst/>
            <a:rect l="l" t="t" r="r" b="b"/>
            <a:pathLst>
              <a:path w="1556" h="1555" extrusionOk="0">
                <a:moveTo>
                  <a:pt x="778" y="1"/>
                </a:moveTo>
                <a:lnTo>
                  <a:pt x="658" y="287"/>
                </a:lnTo>
                <a:cubicBezTo>
                  <a:pt x="590" y="459"/>
                  <a:pt x="455" y="596"/>
                  <a:pt x="282" y="663"/>
                </a:cubicBezTo>
                <a:lnTo>
                  <a:pt x="0" y="777"/>
                </a:lnTo>
                <a:lnTo>
                  <a:pt x="282" y="892"/>
                </a:lnTo>
                <a:cubicBezTo>
                  <a:pt x="455" y="960"/>
                  <a:pt x="590" y="1096"/>
                  <a:pt x="658" y="1268"/>
                </a:cubicBezTo>
                <a:lnTo>
                  <a:pt x="778" y="1555"/>
                </a:lnTo>
                <a:lnTo>
                  <a:pt x="893" y="1268"/>
                </a:lnTo>
                <a:cubicBezTo>
                  <a:pt x="961" y="1096"/>
                  <a:pt x="1096" y="960"/>
                  <a:pt x="1269" y="892"/>
                </a:cubicBezTo>
                <a:lnTo>
                  <a:pt x="1555" y="777"/>
                </a:lnTo>
                <a:lnTo>
                  <a:pt x="1269" y="663"/>
                </a:lnTo>
                <a:cubicBezTo>
                  <a:pt x="1096" y="596"/>
                  <a:pt x="961" y="459"/>
                  <a:pt x="893" y="287"/>
                </a:cubicBezTo>
                <a:lnTo>
                  <a:pt x="77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43259" y="296807"/>
            <a:ext cx="343686" cy="343686"/>
          </a:xfrm>
          <a:custGeom>
            <a:avLst/>
            <a:gdLst/>
            <a:ahLst/>
            <a:cxnLst/>
            <a:rect l="l" t="t" r="r" b="b"/>
            <a:pathLst>
              <a:path w="5145" h="5145" extrusionOk="0">
                <a:moveTo>
                  <a:pt x="2573" y="0"/>
                </a:moveTo>
                <a:lnTo>
                  <a:pt x="2192" y="945"/>
                </a:lnTo>
                <a:cubicBezTo>
                  <a:pt x="1968" y="1513"/>
                  <a:pt x="1520" y="1961"/>
                  <a:pt x="950" y="2192"/>
                </a:cubicBezTo>
                <a:lnTo>
                  <a:pt x="1" y="2573"/>
                </a:lnTo>
                <a:lnTo>
                  <a:pt x="950" y="2953"/>
                </a:lnTo>
                <a:cubicBezTo>
                  <a:pt x="1520" y="3182"/>
                  <a:pt x="1968" y="3632"/>
                  <a:pt x="2192" y="4195"/>
                </a:cubicBezTo>
                <a:lnTo>
                  <a:pt x="2573" y="5145"/>
                </a:lnTo>
                <a:lnTo>
                  <a:pt x="2954" y="4195"/>
                </a:lnTo>
                <a:cubicBezTo>
                  <a:pt x="3184" y="3632"/>
                  <a:pt x="3632" y="3182"/>
                  <a:pt x="4201" y="2953"/>
                </a:cubicBezTo>
                <a:lnTo>
                  <a:pt x="5145" y="2573"/>
                </a:lnTo>
                <a:lnTo>
                  <a:pt x="4201" y="2192"/>
                </a:lnTo>
                <a:cubicBezTo>
                  <a:pt x="3632" y="1961"/>
                  <a:pt x="3184" y="1513"/>
                  <a:pt x="2954" y="945"/>
                </a:cubicBezTo>
                <a:lnTo>
                  <a:pt x="25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44626" y="3249392"/>
            <a:ext cx="259785" cy="259718"/>
          </a:xfrm>
          <a:custGeom>
            <a:avLst/>
            <a:gdLst/>
            <a:ahLst/>
            <a:cxnLst/>
            <a:rect l="l" t="t" r="r" b="b"/>
            <a:pathLst>
              <a:path w="3889" h="3888" extrusionOk="0">
                <a:moveTo>
                  <a:pt x="1942" y="1"/>
                </a:moveTo>
                <a:lnTo>
                  <a:pt x="1654" y="716"/>
                </a:lnTo>
                <a:cubicBezTo>
                  <a:pt x="1482" y="1149"/>
                  <a:pt x="1143" y="1487"/>
                  <a:pt x="715" y="1660"/>
                </a:cubicBezTo>
                <a:lnTo>
                  <a:pt x="1" y="1947"/>
                </a:lnTo>
                <a:lnTo>
                  <a:pt x="715" y="2234"/>
                </a:lnTo>
                <a:cubicBezTo>
                  <a:pt x="1143" y="2406"/>
                  <a:pt x="1482" y="2746"/>
                  <a:pt x="1654" y="3173"/>
                </a:cubicBezTo>
                <a:lnTo>
                  <a:pt x="1942" y="3888"/>
                </a:lnTo>
                <a:lnTo>
                  <a:pt x="2229" y="3173"/>
                </a:lnTo>
                <a:cubicBezTo>
                  <a:pt x="2400" y="2746"/>
                  <a:pt x="2740" y="2406"/>
                  <a:pt x="3173" y="2234"/>
                </a:cubicBezTo>
                <a:lnTo>
                  <a:pt x="3888" y="1947"/>
                </a:lnTo>
                <a:lnTo>
                  <a:pt x="3173" y="1660"/>
                </a:lnTo>
                <a:cubicBezTo>
                  <a:pt x="2740" y="1487"/>
                  <a:pt x="2400" y="1149"/>
                  <a:pt x="2229" y="716"/>
                </a:cubicBezTo>
                <a:lnTo>
                  <a:pt x="194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659808" y="2701054"/>
            <a:ext cx="343686" cy="343686"/>
          </a:xfrm>
          <a:custGeom>
            <a:avLst/>
            <a:gdLst/>
            <a:ahLst/>
            <a:cxnLst/>
            <a:rect l="l" t="t" r="r" b="b"/>
            <a:pathLst>
              <a:path w="5145" h="5145" extrusionOk="0">
                <a:moveTo>
                  <a:pt x="2572" y="1"/>
                </a:moveTo>
                <a:lnTo>
                  <a:pt x="2192" y="945"/>
                </a:lnTo>
                <a:cubicBezTo>
                  <a:pt x="1966" y="1513"/>
                  <a:pt x="1518" y="1962"/>
                  <a:pt x="949" y="2192"/>
                </a:cubicBezTo>
                <a:lnTo>
                  <a:pt x="0" y="2573"/>
                </a:lnTo>
                <a:lnTo>
                  <a:pt x="949" y="2953"/>
                </a:lnTo>
                <a:cubicBezTo>
                  <a:pt x="1518" y="3178"/>
                  <a:pt x="1966" y="3626"/>
                  <a:pt x="2192" y="4196"/>
                </a:cubicBezTo>
                <a:lnTo>
                  <a:pt x="2572" y="5145"/>
                </a:lnTo>
                <a:lnTo>
                  <a:pt x="2953" y="4196"/>
                </a:lnTo>
                <a:cubicBezTo>
                  <a:pt x="3182" y="3626"/>
                  <a:pt x="3632" y="3178"/>
                  <a:pt x="4200" y="2953"/>
                </a:cubicBezTo>
                <a:lnTo>
                  <a:pt x="5144" y="2573"/>
                </a:lnTo>
                <a:lnTo>
                  <a:pt x="4200" y="2192"/>
                </a:lnTo>
                <a:cubicBezTo>
                  <a:pt x="3632" y="1962"/>
                  <a:pt x="3182" y="1513"/>
                  <a:pt x="2953" y="945"/>
                </a:cubicBezTo>
                <a:lnTo>
                  <a:pt x="2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-421962" y="2560943"/>
            <a:ext cx="2507389" cy="868831"/>
            <a:chOff x="465025" y="1386225"/>
            <a:chExt cx="1357400" cy="470350"/>
          </a:xfrm>
        </p:grpSpPr>
        <p:sp>
          <p:nvSpPr>
            <p:cNvPr id="20" name="Google Shape;20;p2"/>
            <p:cNvSpPr/>
            <p:nvPr/>
          </p:nvSpPr>
          <p:spPr>
            <a:xfrm>
              <a:off x="832875" y="1538750"/>
              <a:ext cx="167625" cy="88875"/>
            </a:xfrm>
            <a:custGeom>
              <a:avLst/>
              <a:gdLst/>
              <a:ahLst/>
              <a:cxnLst/>
              <a:rect l="l" t="t" r="r" b="b"/>
              <a:pathLst>
                <a:path w="6705" h="3555" extrusionOk="0">
                  <a:moveTo>
                    <a:pt x="6632" y="2849"/>
                  </a:moveTo>
                  <a:cubicBezTo>
                    <a:pt x="6655" y="2904"/>
                    <a:pt x="6679" y="2958"/>
                    <a:pt x="6705" y="3012"/>
                  </a:cubicBezTo>
                  <a:cubicBezTo>
                    <a:pt x="6682" y="2957"/>
                    <a:pt x="6657" y="2903"/>
                    <a:pt x="6632" y="2849"/>
                  </a:cubicBezTo>
                  <a:close/>
                  <a:moveTo>
                    <a:pt x="3189" y="0"/>
                  </a:moveTo>
                  <a:cubicBezTo>
                    <a:pt x="2769" y="0"/>
                    <a:pt x="2352" y="78"/>
                    <a:pt x="1957" y="247"/>
                  </a:cubicBezTo>
                  <a:cubicBezTo>
                    <a:pt x="715" y="785"/>
                    <a:pt x="0" y="2246"/>
                    <a:pt x="147" y="3555"/>
                  </a:cubicBezTo>
                  <a:cubicBezTo>
                    <a:pt x="267" y="2454"/>
                    <a:pt x="929" y="1379"/>
                    <a:pt x="1957" y="931"/>
                  </a:cubicBezTo>
                  <a:cubicBezTo>
                    <a:pt x="2353" y="761"/>
                    <a:pt x="2771" y="682"/>
                    <a:pt x="3192" y="682"/>
                  </a:cubicBezTo>
                  <a:cubicBezTo>
                    <a:pt x="4593" y="682"/>
                    <a:pt x="6012" y="1560"/>
                    <a:pt x="6632" y="2849"/>
                  </a:cubicBezTo>
                  <a:lnTo>
                    <a:pt x="6632" y="2849"/>
                  </a:lnTo>
                  <a:cubicBezTo>
                    <a:pt x="6467" y="2461"/>
                    <a:pt x="6365" y="2056"/>
                    <a:pt x="6319" y="1640"/>
                  </a:cubicBezTo>
                  <a:cubicBezTo>
                    <a:pt x="5604" y="642"/>
                    <a:pt x="4389" y="0"/>
                    <a:pt x="3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88075" y="1386225"/>
              <a:ext cx="315075" cy="189250"/>
            </a:xfrm>
            <a:custGeom>
              <a:avLst/>
              <a:gdLst/>
              <a:ahLst/>
              <a:cxnLst/>
              <a:rect l="l" t="t" r="r" b="b"/>
              <a:pathLst>
                <a:path w="12603" h="7570" extrusionOk="0">
                  <a:moveTo>
                    <a:pt x="7677" y="0"/>
                  </a:moveTo>
                  <a:cubicBezTo>
                    <a:pt x="7135" y="0"/>
                    <a:pt x="6583" y="101"/>
                    <a:pt x="6054" y="238"/>
                  </a:cubicBezTo>
                  <a:cubicBezTo>
                    <a:pt x="4222" y="708"/>
                    <a:pt x="2449" y="1616"/>
                    <a:pt x="1284" y="3107"/>
                  </a:cubicBezTo>
                  <a:cubicBezTo>
                    <a:pt x="460" y="4162"/>
                    <a:pt x="1" y="5539"/>
                    <a:pt x="95" y="6859"/>
                  </a:cubicBezTo>
                  <a:cubicBezTo>
                    <a:pt x="169" y="5758"/>
                    <a:pt x="602" y="4663"/>
                    <a:pt x="1284" y="3791"/>
                  </a:cubicBezTo>
                  <a:cubicBezTo>
                    <a:pt x="2449" y="2298"/>
                    <a:pt x="4222" y="1391"/>
                    <a:pt x="6054" y="921"/>
                  </a:cubicBezTo>
                  <a:cubicBezTo>
                    <a:pt x="6585" y="787"/>
                    <a:pt x="7139" y="685"/>
                    <a:pt x="7683" y="685"/>
                  </a:cubicBezTo>
                  <a:cubicBezTo>
                    <a:pt x="8091" y="685"/>
                    <a:pt x="8493" y="742"/>
                    <a:pt x="8877" y="885"/>
                  </a:cubicBezTo>
                  <a:cubicBezTo>
                    <a:pt x="9670" y="1178"/>
                    <a:pt x="10296" y="1804"/>
                    <a:pt x="10797" y="2481"/>
                  </a:cubicBezTo>
                  <a:cubicBezTo>
                    <a:pt x="11882" y="3948"/>
                    <a:pt x="12461" y="5748"/>
                    <a:pt x="12530" y="7569"/>
                  </a:cubicBezTo>
                  <a:cubicBezTo>
                    <a:pt x="12602" y="5523"/>
                    <a:pt x="12018" y="3447"/>
                    <a:pt x="10797" y="1798"/>
                  </a:cubicBezTo>
                  <a:cubicBezTo>
                    <a:pt x="10296" y="1120"/>
                    <a:pt x="9670" y="494"/>
                    <a:pt x="8877" y="201"/>
                  </a:cubicBezTo>
                  <a:cubicBezTo>
                    <a:pt x="8491" y="58"/>
                    <a:pt x="8087" y="0"/>
                    <a:pt x="76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95775" y="1627725"/>
              <a:ext cx="150550" cy="97100"/>
            </a:xfrm>
            <a:custGeom>
              <a:avLst/>
              <a:gdLst/>
              <a:ahLst/>
              <a:cxnLst/>
              <a:rect l="l" t="t" r="r" b="b"/>
              <a:pathLst>
                <a:path w="6022" h="3884" extrusionOk="0">
                  <a:moveTo>
                    <a:pt x="3444" y="0"/>
                  </a:moveTo>
                  <a:cubicBezTo>
                    <a:pt x="2936" y="0"/>
                    <a:pt x="2430" y="111"/>
                    <a:pt x="1978" y="346"/>
                  </a:cubicBezTo>
                  <a:cubicBezTo>
                    <a:pt x="721" y="997"/>
                    <a:pt x="0" y="2480"/>
                    <a:pt x="141" y="3884"/>
                  </a:cubicBezTo>
                  <a:cubicBezTo>
                    <a:pt x="251" y="2704"/>
                    <a:pt x="923" y="1577"/>
                    <a:pt x="1978" y="1029"/>
                  </a:cubicBezTo>
                  <a:cubicBezTo>
                    <a:pt x="2432" y="796"/>
                    <a:pt x="2938" y="685"/>
                    <a:pt x="3447" y="685"/>
                  </a:cubicBezTo>
                  <a:cubicBezTo>
                    <a:pt x="4416" y="685"/>
                    <a:pt x="5392" y="1088"/>
                    <a:pt x="6021" y="1818"/>
                  </a:cubicBezTo>
                  <a:cubicBezTo>
                    <a:pt x="5818" y="1498"/>
                    <a:pt x="5693" y="1139"/>
                    <a:pt x="5641" y="763"/>
                  </a:cubicBezTo>
                  <a:cubicBezTo>
                    <a:pt x="5033" y="270"/>
                    <a:pt x="4236" y="0"/>
                    <a:pt x="3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26975" y="1776725"/>
              <a:ext cx="1295450" cy="77625"/>
            </a:xfrm>
            <a:custGeom>
              <a:avLst/>
              <a:gdLst/>
              <a:ahLst/>
              <a:cxnLst/>
              <a:rect l="l" t="t" r="r" b="b"/>
              <a:pathLst>
                <a:path w="51818" h="3105" extrusionOk="0">
                  <a:moveTo>
                    <a:pt x="51730" y="0"/>
                  </a:moveTo>
                  <a:cubicBezTo>
                    <a:pt x="51661" y="845"/>
                    <a:pt x="51359" y="1712"/>
                    <a:pt x="50905" y="2421"/>
                  </a:cubicBezTo>
                  <a:lnTo>
                    <a:pt x="9100" y="2421"/>
                  </a:lnTo>
                  <a:cubicBezTo>
                    <a:pt x="8502" y="2585"/>
                    <a:pt x="7896" y="2698"/>
                    <a:pt x="7248" y="2698"/>
                  </a:cubicBezTo>
                  <a:cubicBezTo>
                    <a:pt x="7234" y="2698"/>
                    <a:pt x="7220" y="2698"/>
                    <a:pt x="7206" y="2698"/>
                  </a:cubicBezTo>
                  <a:cubicBezTo>
                    <a:pt x="7134" y="2697"/>
                    <a:pt x="7060" y="2696"/>
                    <a:pt x="6985" y="2696"/>
                  </a:cubicBezTo>
                  <a:cubicBezTo>
                    <a:pt x="5015" y="2696"/>
                    <a:pt x="2076" y="2959"/>
                    <a:pt x="0" y="3104"/>
                  </a:cubicBezTo>
                  <a:lnTo>
                    <a:pt x="50905" y="3104"/>
                  </a:lnTo>
                  <a:cubicBezTo>
                    <a:pt x="51485" y="2202"/>
                    <a:pt x="51818" y="1048"/>
                    <a:pt x="517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5875" y="1627600"/>
              <a:ext cx="10450" cy="28475"/>
            </a:xfrm>
            <a:custGeom>
              <a:avLst/>
              <a:gdLst/>
              <a:ahLst/>
              <a:cxnLst/>
              <a:rect l="l" t="t" r="r" b="b"/>
              <a:pathLst>
                <a:path w="418" h="1139" extrusionOk="0">
                  <a:moveTo>
                    <a:pt x="27" y="1"/>
                  </a:moveTo>
                  <a:cubicBezTo>
                    <a:pt x="0" y="262"/>
                    <a:pt x="5" y="518"/>
                    <a:pt x="37" y="768"/>
                  </a:cubicBezTo>
                  <a:cubicBezTo>
                    <a:pt x="178" y="883"/>
                    <a:pt x="303" y="1002"/>
                    <a:pt x="417" y="1139"/>
                  </a:cubicBezTo>
                  <a:cubicBezTo>
                    <a:pt x="198" y="794"/>
                    <a:pt x="73" y="408"/>
                    <a:pt x="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8250" y="1724800"/>
              <a:ext cx="96950" cy="93175"/>
            </a:xfrm>
            <a:custGeom>
              <a:avLst/>
              <a:gdLst/>
              <a:ahLst/>
              <a:cxnLst/>
              <a:rect l="l" t="t" r="r" b="b"/>
              <a:pathLst>
                <a:path w="3878" h="3727" extrusionOk="0">
                  <a:moveTo>
                    <a:pt x="42" y="1"/>
                  </a:moveTo>
                  <a:lnTo>
                    <a:pt x="42" y="1"/>
                  </a:lnTo>
                  <a:cubicBezTo>
                    <a:pt x="0" y="439"/>
                    <a:pt x="37" y="887"/>
                    <a:pt x="167" y="1316"/>
                  </a:cubicBezTo>
                  <a:cubicBezTo>
                    <a:pt x="511" y="2437"/>
                    <a:pt x="1440" y="3329"/>
                    <a:pt x="2541" y="3726"/>
                  </a:cubicBezTo>
                  <a:cubicBezTo>
                    <a:pt x="2980" y="3590"/>
                    <a:pt x="3423" y="3433"/>
                    <a:pt x="3877" y="3272"/>
                  </a:cubicBezTo>
                  <a:lnTo>
                    <a:pt x="3877" y="3272"/>
                  </a:lnTo>
                  <a:cubicBezTo>
                    <a:pt x="3852" y="3272"/>
                    <a:pt x="3826" y="3273"/>
                    <a:pt x="3800" y="3273"/>
                  </a:cubicBezTo>
                  <a:cubicBezTo>
                    <a:pt x="2199" y="3273"/>
                    <a:pt x="635" y="2168"/>
                    <a:pt x="167" y="632"/>
                  </a:cubicBezTo>
                  <a:cubicBezTo>
                    <a:pt x="104" y="423"/>
                    <a:pt x="63" y="214"/>
                    <a:pt x="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989925" y="1557700"/>
              <a:ext cx="10575" cy="39275"/>
            </a:xfrm>
            <a:custGeom>
              <a:avLst/>
              <a:gdLst/>
              <a:ahLst/>
              <a:cxnLst/>
              <a:rect l="l" t="t" r="r" b="b"/>
              <a:pathLst>
                <a:path w="423" h="1571" extrusionOk="0">
                  <a:moveTo>
                    <a:pt x="21" y="0"/>
                  </a:moveTo>
                  <a:lnTo>
                    <a:pt x="21" y="0"/>
                  </a:lnTo>
                  <a:cubicBezTo>
                    <a:pt x="1" y="298"/>
                    <a:pt x="6" y="590"/>
                    <a:pt x="37" y="882"/>
                  </a:cubicBezTo>
                  <a:cubicBezTo>
                    <a:pt x="152" y="1044"/>
                    <a:pt x="258" y="1215"/>
                    <a:pt x="345" y="1396"/>
                  </a:cubicBezTo>
                  <a:lnTo>
                    <a:pt x="345" y="1396"/>
                  </a:lnTo>
                  <a:cubicBezTo>
                    <a:pt x="160" y="951"/>
                    <a:pt x="54" y="479"/>
                    <a:pt x="21" y="0"/>
                  </a:cubicBezTo>
                  <a:close/>
                  <a:moveTo>
                    <a:pt x="345" y="1396"/>
                  </a:moveTo>
                  <a:cubicBezTo>
                    <a:pt x="370" y="1455"/>
                    <a:pt x="396" y="1513"/>
                    <a:pt x="423" y="1571"/>
                  </a:cubicBezTo>
                  <a:cubicBezTo>
                    <a:pt x="399" y="1511"/>
                    <a:pt x="373" y="1453"/>
                    <a:pt x="345" y="13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65025" y="1854325"/>
              <a:ext cx="61975" cy="2250"/>
            </a:xfrm>
            <a:custGeom>
              <a:avLst/>
              <a:gdLst/>
              <a:ahLst/>
              <a:cxnLst/>
              <a:rect l="l" t="t" r="r" b="b"/>
              <a:pathLst>
                <a:path w="2479" h="90" extrusionOk="0">
                  <a:moveTo>
                    <a:pt x="0" y="0"/>
                  </a:moveTo>
                  <a:cubicBezTo>
                    <a:pt x="5" y="64"/>
                    <a:pt x="216" y="90"/>
                    <a:pt x="579" y="90"/>
                  </a:cubicBezTo>
                  <a:cubicBezTo>
                    <a:pt x="1021" y="90"/>
                    <a:pt x="1688" y="52"/>
                    <a:pt x="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46300" y="1673150"/>
              <a:ext cx="6575" cy="8750"/>
            </a:xfrm>
            <a:custGeom>
              <a:avLst/>
              <a:gdLst/>
              <a:ahLst/>
              <a:cxnLst/>
              <a:rect l="l" t="t" r="r" b="b"/>
              <a:pathLst>
                <a:path w="263" h="350" extrusionOk="0">
                  <a:moveTo>
                    <a:pt x="0" y="1"/>
                  </a:moveTo>
                  <a:cubicBezTo>
                    <a:pt x="79" y="120"/>
                    <a:pt x="162" y="240"/>
                    <a:pt x="262" y="350"/>
                  </a:cubicBezTo>
                  <a:cubicBezTo>
                    <a:pt x="183" y="225"/>
                    <a:pt x="94" y="11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0425" y="1403350"/>
              <a:ext cx="1129825" cy="433900"/>
            </a:xfrm>
            <a:custGeom>
              <a:avLst/>
              <a:gdLst/>
              <a:ahLst/>
              <a:cxnLst/>
              <a:rect l="l" t="t" r="r" b="b"/>
              <a:pathLst>
                <a:path w="45193" h="17356" extrusionOk="0">
                  <a:moveTo>
                    <a:pt x="6235" y="10109"/>
                  </a:moveTo>
                  <a:cubicBezTo>
                    <a:pt x="6329" y="10218"/>
                    <a:pt x="6418" y="10333"/>
                    <a:pt x="6497" y="10458"/>
                  </a:cubicBezTo>
                  <a:cubicBezTo>
                    <a:pt x="6397" y="10348"/>
                    <a:pt x="6314" y="10229"/>
                    <a:pt x="6235" y="10109"/>
                  </a:cubicBezTo>
                  <a:close/>
                  <a:moveTo>
                    <a:pt x="23991" y="9378"/>
                  </a:moveTo>
                  <a:cubicBezTo>
                    <a:pt x="23851" y="9816"/>
                    <a:pt x="23673" y="10249"/>
                    <a:pt x="23459" y="10661"/>
                  </a:cubicBezTo>
                  <a:cubicBezTo>
                    <a:pt x="23497" y="10181"/>
                    <a:pt x="23694" y="9743"/>
                    <a:pt x="23991" y="9378"/>
                  </a:cubicBezTo>
                  <a:close/>
                  <a:moveTo>
                    <a:pt x="6235" y="10793"/>
                  </a:moveTo>
                  <a:lnTo>
                    <a:pt x="6235" y="10793"/>
                  </a:lnTo>
                  <a:cubicBezTo>
                    <a:pt x="6329" y="10902"/>
                    <a:pt x="6418" y="11017"/>
                    <a:pt x="6497" y="11142"/>
                  </a:cubicBezTo>
                  <a:cubicBezTo>
                    <a:pt x="6397" y="11032"/>
                    <a:pt x="6314" y="10912"/>
                    <a:pt x="6235" y="10793"/>
                  </a:cubicBezTo>
                  <a:close/>
                  <a:moveTo>
                    <a:pt x="23991" y="10061"/>
                  </a:moveTo>
                  <a:lnTo>
                    <a:pt x="23991" y="10061"/>
                  </a:lnTo>
                  <a:cubicBezTo>
                    <a:pt x="23851" y="10500"/>
                    <a:pt x="23673" y="10933"/>
                    <a:pt x="23459" y="11345"/>
                  </a:cubicBezTo>
                  <a:cubicBezTo>
                    <a:pt x="23497" y="10865"/>
                    <a:pt x="23694" y="10427"/>
                    <a:pt x="23991" y="10061"/>
                  </a:cubicBezTo>
                  <a:close/>
                  <a:moveTo>
                    <a:pt x="28343" y="12014"/>
                  </a:moveTo>
                  <a:lnTo>
                    <a:pt x="28343" y="12014"/>
                  </a:lnTo>
                  <a:cubicBezTo>
                    <a:pt x="28193" y="12363"/>
                    <a:pt x="27967" y="12681"/>
                    <a:pt x="27660" y="12921"/>
                  </a:cubicBezTo>
                  <a:cubicBezTo>
                    <a:pt x="27880" y="12587"/>
                    <a:pt x="28104" y="12284"/>
                    <a:pt x="28343" y="12014"/>
                  </a:cubicBezTo>
                  <a:close/>
                  <a:moveTo>
                    <a:pt x="28343" y="12696"/>
                  </a:moveTo>
                  <a:lnTo>
                    <a:pt x="28343" y="12696"/>
                  </a:lnTo>
                  <a:cubicBezTo>
                    <a:pt x="28193" y="13047"/>
                    <a:pt x="27967" y="13365"/>
                    <a:pt x="27660" y="13604"/>
                  </a:cubicBezTo>
                  <a:cubicBezTo>
                    <a:pt x="27880" y="13271"/>
                    <a:pt x="28104" y="12968"/>
                    <a:pt x="28343" y="12696"/>
                  </a:cubicBezTo>
                  <a:close/>
                  <a:moveTo>
                    <a:pt x="34965" y="13986"/>
                  </a:moveTo>
                  <a:lnTo>
                    <a:pt x="34965" y="13986"/>
                  </a:lnTo>
                  <a:cubicBezTo>
                    <a:pt x="34897" y="14121"/>
                    <a:pt x="34823" y="14256"/>
                    <a:pt x="34751" y="14393"/>
                  </a:cubicBezTo>
                  <a:cubicBezTo>
                    <a:pt x="34803" y="14246"/>
                    <a:pt x="34876" y="14111"/>
                    <a:pt x="34965" y="13986"/>
                  </a:cubicBezTo>
                  <a:close/>
                  <a:moveTo>
                    <a:pt x="34965" y="14668"/>
                  </a:moveTo>
                  <a:lnTo>
                    <a:pt x="34965" y="14668"/>
                  </a:lnTo>
                  <a:cubicBezTo>
                    <a:pt x="34897" y="14805"/>
                    <a:pt x="34823" y="14940"/>
                    <a:pt x="34751" y="15075"/>
                  </a:cubicBezTo>
                  <a:cubicBezTo>
                    <a:pt x="34803" y="14930"/>
                    <a:pt x="34876" y="14794"/>
                    <a:pt x="34965" y="14668"/>
                  </a:cubicBezTo>
                  <a:close/>
                  <a:moveTo>
                    <a:pt x="19589" y="0"/>
                  </a:moveTo>
                  <a:cubicBezTo>
                    <a:pt x="19045" y="0"/>
                    <a:pt x="18491" y="102"/>
                    <a:pt x="17960" y="236"/>
                  </a:cubicBezTo>
                  <a:cubicBezTo>
                    <a:pt x="16128" y="706"/>
                    <a:pt x="14355" y="1613"/>
                    <a:pt x="13190" y="3106"/>
                  </a:cubicBezTo>
                  <a:cubicBezTo>
                    <a:pt x="12508" y="3978"/>
                    <a:pt x="12075" y="5073"/>
                    <a:pt x="12001" y="6174"/>
                  </a:cubicBezTo>
                  <a:cubicBezTo>
                    <a:pt x="12034" y="6653"/>
                    <a:pt x="12140" y="7125"/>
                    <a:pt x="12325" y="7570"/>
                  </a:cubicBezTo>
                  <a:lnTo>
                    <a:pt x="12325" y="7570"/>
                  </a:lnTo>
                  <a:cubicBezTo>
                    <a:pt x="12238" y="7389"/>
                    <a:pt x="12132" y="7218"/>
                    <a:pt x="12017" y="7056"/>
                  </a:cubicBezTo>
                  <a:lnTo>
                    <a:pt x="12017" y="7056"/>
                  </a:lnTo>
                  <a:cubicBezTo>
                    <a:pt x="12063" y="7472"/>
                    <a:pt x="12165" y="7877"/>
                    <a:pt x="12330" y="8265"/>
                  </a:cubicBezTo>
                  <a:lnTo>
                    <a:pt x="12330" y="8265"/>
                  </a:lnTo>
                  <a:cubicBezTo>
                    <a:pt x="11710" y="6976"/>
                    <a:pt x="10291" y="6098"/>
                    <a:pt x="8890" y="6098"/>
                  </a:cubicBezTo>
                  <a:cubicBezTo>
                    <a:pt x="8469" y="6098"/>
                    <a:pt x="8051" y="6177"/>
                    <a:pt x="7655" y="6347"/>
                  </a:cubicBezTo>
                  <a:cubicBezTo>
                    <a:pt x="6627" y="6795"/>
                    <a:pt x="5965" y="7870"/>
                    <a:pt x="5845" y="8971"/>
                  </a:cubicBezTo>
                  <a:cubicBezTo>
                    <a:pt x="5891" y="9378"/>
                    <a:pt x="6016" y="9764"/>
                    <a:pt x="6235" y="10109"/>
                  </a:cubicBezTo>
                  <a:cubicBezTo>
                    <a:pt x="6121" y="9972"/>
                    <a:pt x="5996" y="9853"/>
                    <a:pt x="5855" y="9738"/>
                  </a:cubicBezTo>
                  <a:lnTo>
                    <a:pt x="5855" y="9738"/>
                  </a:lnTo>
                  <a:cubicBezTo>
                    <a:pt x="5907" y="10114"/>
                    <a:pt x="6032" y="10473"/>
                    <a:pt x="6235" y="10793"/>
                  </a:cubicBezTo>
                  <a:cubicBezTo>
                    <a:pt x="5606" y="10063"/>
                    <a:pt x="4630" y="9660"/>
                    <a:pt x="3661" y="9660"/>
                  </a:cubicBezTo>
                  <a:cubicBezTo>
                    <a:pt x="3152" y="9660"/>
                    <a:pt x="2646" y="9771"/>
                    <a:pt x="2192" y="10004"/>
                  </a:cubicBezTo>
                  <a:cubicBezTo>
                    <a:pt x="1137" y="10552"/>
                    <a:pt x="465" y="11679"/>
                    <a:pt x="355" y="12859"/>
                  </a:cubicBezTo>
                  <a:cubicBezTo>
                    <a:pt x="376" y="13072"/>
                    <a:pt x="0" y="15279"/>
                    <a:pt x="2854" y="16584"/>
                  </a:cubicBezTo>
                  <a:cubicBezTo>
                    <a:pt x="3270" y="16736"/>
                    <a:pt x="3710" y="16819"/>
                    <a:pt x="4151" y="16819"/>
                  </a:cubicBezTo>
                  <a:cubicBezTo>
                    <a:pt x="4164" y="16819"/>
                    <a:pt x="4177" y="16819"/>
                    <a:pt x="4190" y="16819"/>
                  </a:cubicBezTo>
                  <a:lnTo>
                    <a:pt x="4190" y="16819"/>
                  </a:lnTo>
                  <a:cubicBezTo>
                    <a:pt x="3637" y="17011"/>
                    <a:pt x="3105" y="17204"/>
                    <a:pt x="2562" y="17356"/>
                  </a:cubicBezTo>
                  <a:lnTo>
                    <a:pt x="44367" y="17356"/>
                  </a:lnTo>
                  <a:cubicBezTo>
                    <a:pt x="44821" y="16647"/>
                    <a:pt x="45123" y="15780"/>
                    <a:pt x="45192" y="14935"/>
                  </a:cubicBezTo>
                  <a:cubicBezTo>
                    <a:pt x="45130" y="14179"/>
                    <a:pt x="44848" y="13474"/>
                    <a:pt x="44268" y="12963"/>
                  </a:cubicBezTo>
                  <a:cubicBezTo>
                    <a:pt x="43624" y="12396"/>
                    <a:pt x="42782" y="12202"/>
                    <a:pt x="41908" y="12202"/>
                  </a:cubicBezTo>
                  <a:cubicBezTo>
                    <a:pt x="41326" y="12202"/>
                    <a:pt x="40729" y="12288"/>
                    <a:pt x="40167" y="12409"/>
                  </a:cubicBezTo>
                  <a:cubicBezTo>
                    <a:pt x="38873" y="12691"/>
                    <a:pt x="37605" y="13109"/>
                    <a:pt x="36395" y="13652"/>
                  </a:cubicBezTo>
                  <a:cubicBezTo>
                    <a:pt x="35856" y="13892"/>
                    <a:pt x="35293" y="14199"/>
                    <a:pt x="34965" y="14668"/>
                  </a:cubicBezTo>
                  <a:cubicBezTo>
                    <a:pt x="35163" y="14283"/>
                    <a:pt x="35346" y="13886"/>
                    <a:pt x="35471" y="13479"/>
                  </a:cubicBezTo>
                  <a:lnTo>
                    <a:pt x="35471" y="13479"/>
                  </a:lnTo>
                  <a:cubicBezTo>
                    <a:pt x="35278" y="13625"/>
                    <a:pt x="35100" y="13792"/>
                    <a:pt x="34965" y="13986"/>
                  </a:cubicBezTo>
                  <a:cubicBezTo>
                    <a:pt x="35278" y="13375"/>
                    <a:pt x="35555" y="12744"/>
                    <a:pt x="35632" y="12070"/>
                  </a:cubicBezTo>
                  <a:cubicBezTo>
                    <a:pt x="35550" y="11397"/>
                    <a:pt x="35225" y="10761"/>
                    <a:pt x="34636" y="10448"/>
                  </a:cubicBezTo>
                  <a:cubicBezTo>
                    <a:pt x="34335" y="10285"/>
                    <a:pt x="33998" y="10225"/>
                    <a:pt x="33654" y="10225"/>
                  </a:cubicBezTo>
                  <a:cubicBezTo>
                    <a:pt x="33325" y="10225"/>
                    <a:pt x="32988" y="10280"/>
                    <a:pt x="32669" y="10354"/>
                  </a:cubicBezTo>
                  <a:cubicBezTo>
                    <a:pt x="30854" y="10781"/>
                    <a:pt x="29465" y="11424"/>
                    <a:pt x="28343" y="12696"/>
                  </a:cubicBezTo>
                  <a:cubicBezTo>
                    <a:pt x="28468" y="12409"/>
                    <a:pt x="28542" y="12096"/>
                    <a:pt x="28562" y="11778"/>
                  </a:cubicBezTo>
                  <a:lnTo>
                    <a:pt x="28562" y="11778"/>
                  </a:lnTo>
                  <a:cubicBezTo>
                    <a:pt x="28489" y="11857"/>
                    <a:pt x="28417" y="11935"/>
                    <a:pt x="28343" y="12014"/>
                  </a:cubicBezTo>
                  <a:cubicBezTo>
                    <a:pt x="28448" y="11773"/>
                    <a:pt x="28521" y="11513"/>
                    <a:pt x="28552" y="11251"/>
                  </a:cubicBezTo>
                  <a:cubicBezTo>
                    <a:pt x="28458" y="10427"/>
                    <a:pt x="28030" y="9644"/>
                    <a:pt x="27300" y="9247"/>
                  </a:cubicBezTo>
                  <a:cubicBezTo>
                    <a:pt x="26961" y="9064"/>
                    <a:pt x="26591" y="8981"/>
                    <a:pt x="26218" y="8981"/>
                  </a:cubicBezTo>
                  <a:cubicBezTo>
                    <a:pt x="25377" y="8981"/>
                    <a:pt x="24523" y="9404"/>
                    <a:pt x="23991" y="10061"/>
                  </a:cubicBezTo>
                  <a:cubicBezTo>
                    <a:pt x="24096" y="9748"/>
                    <a:pt x="24179" y="9425"/>
                    <a:pt x="24248" y="9102"/>
                  </a:cubicBezTo>
                  <a:lnTo>
                    <a:pt x="24248" y="9102"/>
                  </a:lnTo>
                  <a:cubicBezTo>
                    <a:pt x="24159" y="9190"/>
                    <a:pt x="24070" y="9279"/>
                    <a:pt x="23991" y="9378"/>
                  </a:cubicBezTo>
                  <a:cubicBezTo>
                    <a:pt x="24258" y="8575"/>
                    <a:pt x="24405" y="7730"/>
                    <a:pt x="24436" y="6884"/>
                  </a:cubicBezTo>
                  <a:cubicBezTo>
                    <a:pt x="24367" y="5063"/>
                    <a:pt x="23788" y="3263"/>
                    <a:pt x="22703" y="1796"/>
                  </a:cubicBezTo>
                  <a:cubicBezTo>
                    <a:pt x="22202" y="1119"/>
                    <a:pt x="21576" y="493"/>
                    <a:pt x="20783" y="200"/>
                  </a:cubicBezTo>
                  <a:cubicBezTo>
                    <a:pt x="20399" y="57"/>
                    <a:pt x="19997" y="0"/>
                    <a:pt x="19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46300" y="1656050"/>
              <a:ext cx="6575" cy="8775"/>
            </a:xfrm>
            <a:custGeom>
              <a:avLst/>
              <a:gdLst/>
              <a:ahLst/>
              <a:cxnLst/>
              <a:rect l="l" t="t" r="r" b="b"/>
              <a:pathLst>
                <a:path w="263" h="351" extrusionOk="0">
                  <a:moveTo>
                    <a:pt x="0" y="1"/>
                  </a:moveTo>
                  <a:lnTo>
                    <a:pt x="0" y="1"/>
                  </a:lnTo>
                  <a:cubicBezTo>
                    <a:pt x="79" y="121"/>
                    <a:pt x="162" y="240"/>
                    <a:pt x="262" y="350"/>
                  </a:cubicBezTo>
                  <a:cubicBezTo>
                    <a:pt x="183" y="225"/>
                    <a:pt x="94" y="11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2"/>
          <p:cNvSpPr/>
          <p:nvPr/>
        </p:nvSpPr>
        <p:spPr>
          <a:xfrm>
            <a:off x="1504759" y="53750"/>
            <a:ext cx="1536118" cy="409493"/>
          </a:xfrm>
          <a:custGeom>
            <a:avLst/>
            <a:gdLst/>
            <a:ahLst/>
            <a:cxnLst/>
            <a:rect l="l" t="t" r="r" b="b"/>
            <a:pathLst>
              <a:path w="45803" h="12210" extrusionOk="0">
                <a:moveTo>
                  <a:pt x="19325" y="0"/>
                </a:moveTo>
                <a:cubicBezTo>
                  <a:pt x="19143" y="0"/>
                  <a:pt x="18961" y="12"/>
                  <a:pt x="18780" y="38"/>
                </a:cubicBezTo>
                <a:cubicBezTo>
                  <a:pt x="16124" y="414"/>
                  <a:pt x="14151" y="3048"/>
                  <a:pt x="14021" y="5731"/>
                </a:cubicBezTo>
                <a:cubicBezTo>
                  <a:pt x="13565" y="4189"/>
                  <a:pt x="12048" y="2952"/>
                  <a:pt x="10486" y="2952"/>
                </a:cubicBezTo>
                <a:cubicBezTo>
                  <a:pt x="10226" y="2952"/>
                  <a:pt x="9964" y="2986"/>
                  <a:pt x="9706" y="3060"/>
                </a:cubicBezTo>
                <a:cubicBezTo>
                  <a:pt x="7906" y="3571"/>
                  <a:pt x="7055" y="6263"/>
                  <a:pt x="8475" y="7489"/>
                </a:cubicBezTo>
                <a:cubicBezTo>
                  <a:pt x="7664" y="7010"/>
                  <a:pt x="6718" y="6763"/>
                  <a:pt x="5774" y="6763"/>
                </a:cubicBezTo>
                <a:cubicBezTo>
                  <a:pt x="5199" y="6763"/>
                  <a:pt x="4624" y="6855"/>
                  <a:pt x="4081" y="7041"/>
                </a:cubicBezTo>
                <a:cubicBezTo>
                  <a:pt x="3340" y="7296"/>
                  <a:pt x="2604" y="7787"/>
                  <a:pt x="2401" y="8543"/>
                </a:cubicBezTo>
                <a:cubicBezTo>
                  <a:pt x="2219" y="9237"/>
                  <a:pt x="2757" y="10089"/>
                  <a:pt x="3435" y="10089"/>
                </a:cubicBezTo>
                <a:cubicBezTo>
                  <a:pt x="3497" y="10089"/>
                  <a:pt x="3559" y="10082"/>
                  <a:pt x="3622" y="10067"/>
                </a:cubicBezTo>
                <a:lnTo>
                  <a:pt x="3622" y="10067"/>
                </a:lnTo>
                <a:cubicBezTo>
                  <a:pt x="2459" y="10338"/>
                  <a:pt x="261" y="10385"/>
                  <a:pt x="1" y="11914"/>
                </a:cubicBezTo>
                <a:cubicBezTo>
                  <a:pt x="694" y="12141"/>
                  <a:pt x="1525" y="12210"/>
                  <a:pt x="2393" y="12210"/>
                </a:cubicBezTo>
                <a:cubicBezTo>
                  <a:pt x="3720" y="12210"/>
                  <a:pt x="5131" y="12050"/>
                  <a:pt x="6267" y="12050"/>
                </a:cubicBezTo>
                <a:lnTo>
                  <a:pt x="45802" y="12050"/>
                </a:lnTo>
                <a:cubicBezTo>
                  <a:pt x="44672" y="10146"/>
                  <a:pt x="42579" y="9095"/>
                  <a:pt x="40487" y="9095"/>
                </a:cubicBezTo>
                <a:cubicBezTo>
                  <a:pt x="39161" y="9095"/>
                  <a:pt x="37835" y="9517"/>
                  <a:pt x="36755" y="10412"/>
                </a:cubicBezTo>
                <a:cubicBezTo>
                  <a:pt x="37188" y="8684"/>
                  <a:pt x="35550" y="6993"/>
                  <a:pt x="33797" y="6686"/>
                </a:cubicBezTo>
                <a:cubicBezTo>
                  <a:pt x="33488" y="6631"/>
                  <a:pt x="33178" y="6606"/>
                  <a:pt x="32869" y="6606"/>
                </a:cubicBezTo>
                <a:cubicBezTo>
                  <a:pt x="31425" y="6606"/>
                  <a:pt x="29987" y="7150"/>
                  <a:pt x="28620" y="7682"/>
                </a:cubicBezTo>
                <a:cubicBezTo>
                  <a:pt x="29142" y="6321"/>
                  <a:pt x="28730" y="4589"/>
                  <a:pt x="27509" y="3785"/>
                </a:cubicBezTo>
                <a:cubicBezTo>
                  <a:pt x="27100" y="3514"/>
                  <a:pt x="26610" y="3386"/>
                  <a:pt x="26118" y="3386"/>
                </a:cubicBezTo>
                <a:cubicBezTo>
                  <a:pt x="25149" y="3386"/>
                  <a:pt x="24174" y="3885"/>
                  <a:pt x="23804" y="4782"/>
                </a:cubicBezTo>
                <a:cubicBezTo>
                  <a:pt x="24237" y="2316"/>
                  <a:pt x="21811" y="0"/>
                  <a:pt x="1932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674663" y="4099392"/>
            <a:ext cx="1685940" cy="559163"/>
          </a:xfrm>
          <a:custGeom>
            <a:avLst/>
            <a:gdLst/>
            <a:ahLst/>
            <a:cxnLst/>
            <a:rect l="l" t="t" r="r" b="b"/>
            <a:pathLst>
              <a:path w="52261" h="17333" extrusionOk="0">
                <a:moveTo>
                  <a:pt x="27354" y="1"/>
                </a:moveTo>
                <a:cubicBezTo>
                  <a:pt x="26831" y="1"/>
                  <a:pt x="26300" y="98"/>
                  <a:pt x="25792" y="227"/>
                </a:cubicBezTo>
                <a:cubicBezTo>
                  <a:pt x="24044" y="675"/>
                  <a:pt x="22343" y="1547"/>
                  <a:pt x="21231" y="2972"/>
                </a:cubicBezTo>
                <a:cubicBezTo>
                  <a:pt x="20160" y="4340"/>
                  <a:pt x="19728" y="6286"/>
                  <a:pt x="20401" y="7883"/>
                </a:cubicBezTo>
                <a:lnTo>
                  <a:pt x="20401" y="7883"/>
                </a:lnTo>
                <a:cubicBezTo>
                  <a:pt x="19806" y="6662"/>
                  <a:pt x="18456" y="5832"/>
                  <a:pt x="17123" y="5832"/>
                </a:cubicBezTo>
                <a:cubicBezTo>
                  <a:pt x="16720" y="5832"/>
                  <a:pt x="16319" y="5907"/>
                  <a:pt x="15940" y="6071"/>
                </a:cubicBezTo>
                <a:cubicBezTo>
                  <a:pt x="14399" y="6734"/>
                  <a:pt x="13705" y="8885"/>
                  <a:pt x="14554" y="10281"/>
                </a:cubicBezTo>
                <a:lnTo>
                  <a:pt x="14554" y="10281"/>
                </a:lnTo>
                <a:cubicBezTo>
                  <a:pt x="13951" y="9608"/>
                  <a:pt x="13034" y="9235"/>
                  <a:pt x="12123" y="9235"/>
                </a:cubicBezTo>
                <a:cubicBezTo>
                  <a:pt x="11636" y="9235"/>
                  <a:pt x="11151" y="9342"/>
                  <a:pt x="10717" y="9566"/>
                </a:cubicBezTo>
                <a:cubicBezTo>
                  <a:pt x="9334" y="10281"/>
                  <a:pt x="8626" y="12061"/>
                  <a:pt x="9079" y="13553"/>
                </a:cubicBezTo>
                <a:cubicBezTo>
                  <a:pt x="9532" y="15019"/>
                  <a:pt x="11029" y="16079"/>
                  <a:pt x="12560" y="16079"/>
                </a:cubicBezTo>
                <a:cubicBezTo>
                  <a:pt x="12582" y="16079"/>
                  <a:pt x="12604" y="16078"/>
                  <a:pt x="12627" y="16078"/>
                </a:cubicBezTo>
                <a:lnTo>
                  <a:pt x="12627" y="16078"/>
                </a:lnTo>
                <a:cubicBezTo>
                  <a:pt x="11515" y="16469"/>
                  <a:pt x="10486" y="16861"/>
                  <a:pt x="9312" y="16861"/>
                </a:cubicBezTo>
                <a:cubicBezTo>
                  <a:pt x="9295" y="16861"/>
                  <a:pt x="9278" y="16861"/>
                  <a:pt x="9262" y="16861"/>
                </a:cubicBezTo>
                <a:cubicBezTo>
                  <a:pt x="9188" y="16860"/>
                  <a:pt x="9113" y="16859"/>
                  <a:pt x="9036" y="16859"/>
                </a:cubicBezTo>
                <a:cubicBezTo>
                  <a:pt x="7143" y="16859"/>
                  <a:pt x="4319" y="17111"/>
                  <a:pt x="2333" y="17248"/>
                </a:cubicBezTo>
                <a:lnTo>
                  <a:pt x="51040" y="17248"/>
                </a:lnTo>
                <a:cubicBezTo>
                  <a:pt x="51990" y="15765"/>
                  <a:pt x="52261" y="13558"/>
                  <a:pt x="50946" y="12395"/>
                </a:cubicBezTo>
                <a:cubicBezTo>
                  <a:pt x="50331" y="11854"/>
                  <a:pt x="49525" y="11667"/>
                  <a:pt x="48690" y="11667"/>
                </a:cubicBezTo>
                <a:cubicBezTo>
                  <a:pt x="48132" y="11667"/>
                  <a:pt x="47560" y="11750"/>
                  <a:pt x="47023" y="11868"/>
                </a:cubicBezTo>
                <a:cubicBezTo>
                  <a:pt x="45787" y="12133"/>
                  <a:pt x="44576" y="12530"/>
                  <a:pt x="43417" y="13052"/>
                </a:cubicBezTo>
                <a:cubicBezTo>
                  <a:pt x="42915" y="13273"/>
                  <a:pt x="42387" y="13559"/>
                  <a:pt x="42069" y="13989"/>
                </a:cubicBezTo>
                <a:lnTo>
                  <a:pt x="42069" y="13989"/>
                </a:lnTo>
                <a:cubicBezTo>
                  <a:pt x="42373" y="13394"/>
                  <a:pt x="42640" y="12774"/>
                  <a:pt x="42702" y="12113"/>
                </a:cubicBezTo>
                <a:cubicBezTo>
                  <a:pt x="42775" y="11293"/>
                  <a:pt x="42462" y="10375"/>
                  <a:pt x="41737" y="9989"/>
                </a:cubicBezTo>
                <a:cubicBezTo>
                  <a:pt x="41446" y="9834"/>
                  <a:pt x="41123" y="9776"/>
                  <a:pt x="40794" y="9776"/>
                </a:cubicBezTo>
                <a:cubicBezTo>
                  <a:pt x="40480" y="9776"/>
                  <a:pt x="40159" y="9829"/>
                  <a:pt x="39853" y="9900"/>
                </a:cubicBezTo>
                <a:cubicBezTo>
                  <a:pt x="38124" y="10307"/>
                  <a:pt x="36805" y="10914"/>
                  <a:pt x="35733" y="12122"/>
                </a:cubicBezTo>
                <a:lnTo>
                  <a:pt x="35733" y="12122"/>
                </a:lnTo>
                <a:cubicBezTo>
                  <a:pt x="36215" y="10982"/>
                  <a:pt x="35839" y="9443"/>
                  <a:pt x="34719" y="8841"/>
                </a:cubicBezTo>
                <a:cubicBezTo>
                  <a:pt x="34396" y="8667"/>
                  <a:pt x="34042" y="8588"/>
                  <a:pt x="33685" y="8588"/>
                </a:cubicBezTo>
                <a:cubicBezTo>
                  <a:pt x="32890" y="8588"/>
                  <a:pt x="32080" y="8982"/>
                  <a:pt x="31571" y="9599"/>
                </a:cubicBezTo>
                <a:lnTo>
                  <a:pt x="31571" y="9599"/>
                </a:lnTo>
                <a:cubicBezTo>
                  <a:pt x="32419" y="6978"/>
                  <a:pt x="31973" y="3943"/>
                  <a:pt x="30331" y="1719"/>
                </a:cubicBezTo>
                <a:cubicBezTo>
                  <a:pt x="29845" y="1072"/>
                  <a:pt x="29251" y="472"/>
                  <a:pt x="28494" y="190"/>
                </a:cubicBezTo>
                <a:cubicBezTo>
                  <a:pt x="28127" y="55"/>
                  <a:pt x="27743" y="1"/>
                  <a:pt x="27354" y="1"/>
                </a:cubicBezTo>
                <a:close/>
                <a:moveTo>
                  <a:pt x="0" y="17248"/>
                </a:moveTo>
                <a:cubicBezTo>
                  <a:pt x="6" y="17308"/>
                  <a:pt x="211" y="17333"/>
                  <a:pt x="562" y="17333"/>
                </a:cubicBezTo>
                <a:cubicBezTo>
                  <a:pt x="978" y="17333"/>
                  <a:pt x="1598" y="17298"/>
                  <a:pt x="2333" y="1724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7261433" y="4608504"/>
            <a:ext cx="343686" cy="343686"/>
          </a:xfrm>
          <a:custGeom>
            <a:avLst/>
            <a:gdLst/>
            <a:ahLst/>
            <a:cxnLst/>
            <a:rect l="l" t="t" r="r" b="b"/>
            <a:pathLst>
              <a:path w="5145" h="5145" extrusionOk="0">
                <a:moveTo>
                  <a:pt x="2572" y="1"/>
                </a:moveTo>
                <a:lnTo>
                  <a:pt x="2192" y="945"/>
                </a:lnTo>
                <a:cubicBezTo>
                  <a:pt x="1966" y="1513"/>
                  <a:pt x="1518" y="1962"/>
                  <a:pt x="949" y="2192"/>
                </a:cubicBezTo>
                <a:lnTo>
                  <a:pt x="0" y="2573"/>
                </a:lnTo>
                <a:lnTo>
                  <a:pt x="949" y="2953"/>
                </a:lnTo>
                <a:cubicBezTo>
                  <a:pt x="1518" y="3178"/>
                  <a:pt x="1966" y="3626"/>
                  <a:pt x="2192" y="4196"/>
                </a:cubicBezTo>
                <a:lnTo>
                  <a:pt x="2572" y="5145"/>
                </a:lnTo>
                <a:lnTo>
                  <a:pt x="2953" y="4196"/>
                </a:lnTo>
                <a:cubicBezTo>
                  <a:pt x="3182" y="3626"/>
                  <a:pt x="3632" y="3178"/>
                  <a:pt x="4200" y="2953"/>
                </a:cubicBezTo>
                <a:lnTo>
                  <a:pt x="5144" y="2573"/>
                </a:lnTo>
                <a:lnTo>
                  <a:pt x="4200" y="2192"/>
                </a:lnTo>
                <a:cubicBezTo>
                  <a:pt x="3632" y="1962"/>
                  <a:pt x="3182" y="1513"/>
                  <a:pt x="2953" y="945"/>
                </a:cubicBezTo>
                <a:lnTo>
                  <a:pt x="2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8411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>
            <a:spLocks noGrp="1"/>
          </p:cNvSpPr>
          <p:nvPr>
            <p:ph type="title"/>
          </p:nvPr>
        </p:nvSpPr>
        <p:spPr>
          <a:xfrm>
            <a:off x="1952550" y="652575"/>
            <a:ext cx="5238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9" name="Google Shape;189;p9"/>
          <p:cNvSpPr txBox="1">
            <a:spLocks noGrp="1"/>
          </p:cNvSpPr>
          <p:nvPr>
            <p:ph type="subTitle" idx="1"/>
          </p:nvPr>
        </p:nvSpPr>
        <p:spPr>
          <a:xfrm>
            <a:off x="2084400" y="1494375"/>
            <a:ext cx="4975200" cy="14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9"/>
          <p:cNvSpPr/>
          <p:nvPr/>
        </p:nvSpPr>
        <p:spPr>
          <a:xfrm>
            <a:off x="-246586" y="2814626"/>
            <a:ext cx="2205176" cy="587940"/>
          </a:xfrm>
          <a:custGeom>
            <a:avLst/>
            <a:gdLst/>
            <a:ahLst/>
            <a:cxnLst/>
            <a:rect l="l" t="t" r="r" b="b"/>
            <a:pathLst>
              <a:path w="66147" h="17636" extrusionOk="0">
                <a:moveTo>
                  <a:pt x="38240" y="1"/>
                </a:moveTo>
                <a:cubicBezTo>
                  <a:pt x="34655" y="1"/>
                  <a:pt x="31149" y="3347"/>
                  <a:pt x="31766" y="6902"/>
                </a:cubicBezTo>
                <a:cubicBezTo>
                  <a:pt x="31230" y="5611"/>
                  <a:pt x="29825" y="4891"/>
                  <a:pt x="28427" y="4891"/>
                </a:cubicBezTo>
                <a:cubicBezTo>
                  <a:pt x="27718" y="4891"/>
                  <a:pt x="27010" y="5077"/>
                  <a:pt x="26418" y="5467"/>
                </a:cubicBezTo>
                <a:cubicBezTo>
                  <a:pt x="24655" y="6625"/>
                  <a:pt x="24065" y="9130"/>
                  <a:pt x="24816" y="11097"/>
                </a:cubicBezTo>
                <a:cubicBezTo>
                  <a:pt x="22842" y="10327"/>
                  <a:pt x="20760" y="9543"/>
                  <a:pt x="18672" y="9543"/>
                </a:cubicBezTo>
                <a:cubicBezTo>
                  <a:pt x="18228" y="9543"/>
                  <a:pt x="17783" y="9578"/>
                  <a:pt x="17339" y="9657"/>
                </a:cubicBezTo>
                <a:cubicBezTo>
                  <a:pt x="14803" y="10100"/>
                  <a:pt x="12440" y="12547"/>
                  <a:pt x="13066" y="15042"/>
                </a:cubicBezTo>
                <a:cubicBezTo>
                  <a:pt x="11505" y="13748"/>
                  <a:pt x="9590" y="13138"/>
                  <a:pt x="7675" y="13138"/>
                </a:cubicBezTo>
                <a:cubicBezTo>
                  <a:pt x="4654" y="13138"/>
                  <a:pt x="1633" y="14656"/>
                  <a:pt x="0" y="17406"/>
                </a:cubicBezTo>
                <a:lnTo>
                  <a:pt x="57099" y="17406"/>
                </a:lnTo>
                <a:cubicBezTo>
                  <a:pt x="58735" y="17406"/>
                  <a:pt x="60769" y="17636"/>
                  <a:pt x="62680" y="17636"/>
                </a:cubicBezTo>
                <a:cubicBezTo>
                  <a:pt x="63938" y="17636"/>
                  <a:pt x="65142" y="17536"/>
                  <a:pt x="66146" y="17207"/>
                </a:cubicBezTo>
                <a:cubicBezTo>
                  <a:pt x="65770" y="15000"/>
                  <a:pt x="62598" y="14938"/>
                  <a:pt x="60913" y="14541"/>
                </a:cubicBezTo>
                <a:lnTo>
                  <a:pt x="60913" y="14541"/>
                </a:lnTo>
                <a:cubicBezTo>
                  <a:pt x="61004" y="14562"/>
                  <a:pt x="61094" y="14572"/>
                  <a:pt x="61183" y="14572"/>
                </a:cubicBezTo>
                <a:cubicBezTo>
                  <a:pt x="62163" y="14572"/>
                  <a:pt x="62940" y="13340"/>
                  <a:pt x="62676" y="12339"/>
                </a:cubicBezTo>
                <a:cubicBezTo>
                  <a:pt x="62389" y="11248"/>
                  <a:pt x="61325" y="10533"/>
                  <a:pt x="60255" y="10168"/>
                </a:cubicBezTo>
                <a:cubicBezTo>
                  <a:pt x="59471" y="9900"/>
                  <a:pt x="58643" y="9768"/>
                  <a:pt x="57815" y="9768"/>
                </a:cubicBezTo>
                <a:cubicBezTo>
                  <a:pt x="56449" y="9768"/>
                  <a:pt x="55081" y="10126"/>
                  <a:pt x="53905" y="10820"/>
                </a:cubicBezTo>
                <a:cubicBezTo>
                  <a:pt x="55956" y="9052"/>
                  <a:pt x="54736" y="5159"/>
                  <a:pt x="52126" y="4419"/>
                </a:cubicBezTo>
                <a:cubicBezTo>
                  <a:pt x="51753" y="4312"/>
                  <a:pt x="51376" y="4263"/>
                  <a:pt x="51000" y="4263"/>
                </a:cubicBezTo>
                <a:cubicBezTo>
                  <a:pt x="48749" y="4263"/>
                  <a:pt x="46559" y="6053"/>
                  <a:pt x="45902" y="8279"/>
                </a:cubicBezTo>
                <a:cubicBezTo>
                  <a:pt x="45708" y="4407"/>
                  <a:pt x="42859" y="599"/>
                  <a:pt x="39025" y="56"/>
                </a:cubicBezTo>
                <a:cubicBezTo>
                  <a:pt x="38764" y="19"/>
                  <a:pt x="38501" y="1"/>
                  <a:pt x="382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9"/>
          <p:cNvSpPr/>
          <p:nvPr/>
        </p:nvSpPr>
        <p:spPr>
          <a:xfrm>
            <a:off x="7829877" y="415255"/>
            <a:ext cx="173613" cy="173680"/>
          </a:xfrm>
          <a:custGeom>
            <a:avLst/>
            <a:gdLst/>
            <a:ahLst/>
            <a:cxnLst/>
            <a:rect l="l" t="t" r="r" b="b"/>
            <a:pathLst>
              <a:path w="2599" h="2600" extrusionOk="0">
                <a:moveTo>
                  <a:pt x="1300" y="1"/>
                </a:moveTo>
                <a:lnTo>
                  <a:pt x="1106" y="475"/>
                </a:lnTo>
                <a:cubicBezTo>
                  <a:pt x="992" y="762"/>
                  <a:pt x="768" y="992"/>
                  <a:pt x="480" y="1106"/>
                </a:cubicBezTo>
                <a:lnTo>
                  <a:pt x="0" y="1301"/>
                </a:lnTo>
                <a:lnTo>
                  <a:pt x="480" y="1493"/>
                </a:lnTo>
                <a:cubicBezTo>
                  <a:pt x="768" y="1607"/>
                  <a:pt x="992" y="1833"/>
                  <a:pt x="1106" y="2120"/>
                </a:cubicBezTo>
                <a:lnTo>
                  <a:pt x="1300" y="2599"/>
                </a:lnTo>
                <a:lnTo>
                  <a:pt x="1493" y="2120"/>
                </a:lnTo>
                <a:cubicBezTo>
                  <a:pt x="1607" y="1833"/>
                  <a:pt x="1837" y="1607"/>
                  <a:pt x="2119" y="1493"/>
                </a:cubicBezTo>
                <a:lnTo>
                  <a:pt x="2599" y="1301"/>
                </a:lnTo>
                <a:lnTo>
                  <a:pt x="2119" y="1106"/>
                </a:lnTo>
                <a:cubicBezTo>
                  <a:pt x="1837" y="992"/>
                  <a:pt x="1607" y="762"/>
                  <a:pt x="1493" y="475"/>
                </a:cubicBezTo>
                <a:lnTo>
                  <a:pt x="130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9"/>
          <p:cNvSpPr/>
          <p:nvPr/>
        </p:nvSpPr>
        <p:spPr>
          <a:xfrm>
            <a:off x="1431002" y="2109681"/>
            <a:ext cx="173279" cy="173613"/>
          </a:xfrm>
          <a:custGeom>
            <a:avLst/>
            <a:gdLst/>
            <a:ahLst/>
            <a:cxnLst/>
            <a:rect l="l" t="t" r="r" b="b"/>
            <a:pathLst>
              <a:path w="2594" h="2599" extrusionOk="0">
                <a:moveTo>
                  <a:pt x="1295" y="0"/>
                </a:moveTo>
                <a:lnTo>
                  <a:pt x="1107" y="480"/>
                </a:lnTo>
                <a:cubicBezTo>
                  <a:pt x="992" y="767"/>
                  <a:pt x="763" y="991"/>
                  <a:pt x="475" y="1106"/>
                </a:cubicBezTo>
                <a:lnTo>
                  <a:pt x="0" y="1299"/>
                </a:lnTo>
                <a:lnTo>
                  <a:pt x="475" y="1492"/>
                </a:lnTo>
                <a:cubicBezTo>
                  <a:pt x="763" y="1607"/>
                  <a:pt x="992" y="1831"/>
                  <a:pt x="1107" y="2118"/>
                </a:cubicBezTo>
                <a:lnTo>
                  <a:pt x="1295" y="2599"/>
                </a:lnTo>
                <a:lnTo>
                  <a:pt x="1488" y="2118"/>
                </a:lnTo>
                <a:cubicBezTo>
                  <a:pt x="1602" y="1831"/>
                  <a:pt x="1832" y="1607"/>
                  <a:pt x="2119" y="1492"/>
                </a:cubicBezTo>
                <a:lnTo>
                  <a:pt x="2593" y="1299"/>
                </a:lnTo>
                <a:lnTo>
                  <a:pt x="2119" y="1106"/>
                </a:lnTo>
                <a:cubicBezTo>
                  <a:pt x="1832" y="991"/>
                  <a:pt x="1602" y="767"/>
                  <a:pt x="1488" y="480"/>
                </a:cubicBezTo>
                <a:lnTo>
                  <a:pt x="12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9"/>
          <p:cNvSpPr/>
          <p:nvPr/>
        </p:nvSpPr>
        <p:spPr>
          <a:xfrm>
            <a:off x="8682476" y="2519808"/>
            <a:ext cx="103874" cy="103874"/>
          </a:xfrm>
          <a:custGeom>
            <a:avLst/>
            <a:gdLst/>
            <a:ahLst/>
            <a:cxnLst/>
            <a:rect l="l" t="t" r="r" b="b"/>
            <a:pathLst>
              <a:path w="1555" h="1555" extrusionOk="0">
                <a:moveTo>
                  <a:pt x="778" y="0"/>
                </a:moveTo>
                <a:lnTo>
                  <a:pt x="663" y="287"/>
                </a:lnTo>
                <a:cubicBezTo>
                  <a:pt x="595" y="458"/>
                  <a:pt x="459" y="595"/>
                  <a:pt x="287" y="663"/>
                </a:cubicBezTo>
                <a:lnTo>
                  <a:pt x="1" y="776"/>
                </a:lnTo>
                <a:lnTo>
                  <a:pt x="287" y="892"/>
                </a:lnTo>
                <a:cubicBezTo>
                  <a:pt x="459" y="964"/>
                  <a:pt x="595" y="1101"/>
                  <a:pt x="663" y="1272"/>
                </a:cubicBezTo>
                <a:lnTo>
                  <a:pt x="778" y="1554"/>
                </a:lnTo>
                <a:lnTo>
                  <a:pt x="892" y="1272"/>
                </a:lnTo>
                <a:cubicBezTo>
                  <a:pt x="960" y="1101"/>
                  <a:pt x="1096" y="964"/>
                  <a:pt x="1268" y="892"/>
                </a:cubicBezTo>
                <a:lnTo>
                  <a:pt x="1555" y="776"/>
                </a:lnTo>
                <a:lnTo>
                  <a:pt x="1268" y="663"/>
                </a:lnTo>
                <a:cubicBezTo>
                  <a:pt x="1096" y="595"/>
                  <a:pt x="960" y="458"/>
                  <a:pt x="892" y="287"/>
                </a:cubicBezTo>
                <a:lnTo>
                  <a:pt x="77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9"/>
          <p:cNvSpPr/>
          <p:nvPr/>
        </p:nvSpPr>
        <p:spPr>
          <a:xfrm>
            <a:off x="543244" y="1466705"/>
            <a:ext cx="103941" cy="103874"/>
          </a:xfrm>
          <a:custGeom>
            <a:avLst/>
            <a:gdLst/>
            <a:ahLst/>
            <a:cxnLst/>
            <a:rect l="l" t="t" r="r" b="b"/>
            <a:pathLst>
              <a:path w="1556" h="1555" extrusionOk="0">
                <a:moveTo>
                  <a:pt x="778" y="1"/>
                </a:moveTo>
                <a:lnTo>
                  <a:pt x="658" y="287"/>
                </a:lnTo>
                <a:cubicBezTo>
                  <a:pt x="590" y="459"/>
                  <a:pt x="455" y="596"/>
                  <a:pt x="282" y="663"/>
                </a:cubicBezTo>
                <a:lnTo>
                  <a:pt x="0" y="777"/>
                </a:lnTo>
                <a:lnTo>
                  <a:pt x="282" y="892"/>
                </a:lnTo>
                <a:cubicBezTo>
                  <a:pt x="455" y="960"/>
                  <a:pt x="590" y="1096"/>
                  <a:pt x="658" y="1268"/>
                </a:cubicBezTo>
                <a:lnTo>
                  <a:pt x="778" y="1555"/>
                </a:lnTo>
                <a:lnTo>
                  <a:pt x="893" y="1268"/>
                </a:lnTo>
                <a:cubicBezTo>
                  <a:pt x="961" y="1096"/>
                  <a:pt x="1096" y="960"/>
                  <a:pt x="1269" y="892"/>
                </a:cubicBezTo>
                <a:lnTo>
                  <a:pt x="1555" y="777"/>
                </a:lnTo>
                <a:lnTo>
                  <a:pt x="1269" y="663"/>
                </a:lnTo>
                <a:cubicBezTo>
                  <a:pt x="1096" y="596"/>
                  <a:pt x="961" y="459"/>
                  <a:pt x="893" y="287"/>
                </a:cubicBezTo>
                <a:lnTo>
                  <a:pt x="77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9"/>
          <p:cNvSpPr/>
          <p:nvPr/>
        </p:nvSpPr>
        <p:spPr>
          <a:xfrm>
            <a:off x="543259" y="296807"/>
            <a:ext cx="343686" cy="343686"/>
          </a:xfrm>
          <a:custGeom>
            <a:avLst/>
            <a:gdLst/>
            <a:ahLst/>
            <a:cxnLst/>
            <a:rect l="l" t="t" r="r" b="b"/>
            <a:pathLst>
              <a:path w="5145" h="5145" extrusionOk="0">
                <a:moveTo>
                  <a:pt x="2573" y="0"/>
                </a:moveTo>
                <a:lnTo>
                  <a:pt x="2192" y="945"/>
                </a:lnTo>
                <a:cubicBezTo>
                  <a:pt x="1968" y="1513"/>
                  <a:pt x="1520" y="1961"/>
                  <a:pt x="950" y="2192"/>
                </a:cubicBezTo>
                <a:lnTo>
                  <a:pt x="1" y="2573"/>
                </a:lnTo>
                <a:lnTo>
                  <a:pt x="950" y="2953"/>
                </a:lnTo>
                <a:cubicBezTo>
                  <a:pt x="1520" y="3182"/>
                  <a:pt x="1968" y="3632"/>
                  <a:pt x="2192" y="4195"/>
                </a:cubicBezTo>
                <a:lnTo>
                  <a:pt x="2573" y="5145"/>
                </a:lnTo>
                <a:lnTo>
                  <a:pt x="2954" y="4195"/>
                </a:lnTo>
                <a:cubicBezTo>
                  <a:pt x="3184" y="3632"/>
                  <a:pt x="3632" y="3182"/>
                  <a:pt x="4201" y="2953"/>
                </a:cubicBezTo>
                <a:lnTo>
                  <a:pt x="5145" y="2573"/>
                </a:lnTo>
                <a:lnTo>
                  <a:pt x="4201" y="2192"/>
                </a:lnTo>
                <a:cubicBezTo>
                  <a:pt x="3632" y="1961"/>
                  <a:pt x="3184" y="1513"/>
                  <a:pt x="2954" y="945"/>
                </a:cubicBezTo>
                <a:lnTo>
                  <a:pt x="25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9"/>
          <p:cNvSpPr/>
          <p:nvPr/>
        </p:nvSpPr>
        <p:spPr>
          <a:xfrm>
            <a:off x="7700651" y="2814617"/>
            <a:ext cx="259785" cy="259718"/>
          </a:xfrm>
          <a:custGeom>
            <a:avLst/>
            <a:gdLst/>
            <a:ahLst/>
            <a:cxnLst/>
            <a:rect l="l" t="t" r="r" b="b"/>
            <a:pathLst>
              <a:path w="3889" h="3888" extrusionOk="0">
                <a:moveTo>
                  <a:pt x="1942" y="1"/>
                </a:moveTo>
                <a:lnTo>
                  <a:pt x="1654" y="716"/>
                </a:lnTo>
                <a:cubicBezTo>
                  <a:pt x="1482" y="1149"/>
                  <a:pt x="1143" y="1487"/>
                  <a:pt x="715" y="1660"/>
                </a:cubicBezTo>
                <a:lnTo>
                  <a:pt x="1" y="1947"/>
                </a:lnTo>
                <a:lnTo>
                  <a:pt x="715" y="2234"/>
                </a:lnTo>
                <a:cubicBezTo>
                  <a:pt x="1143" y="2406"/>
                  <a:pt x="1482" y="2746"/>
                  <a:pt x="1654" y="3173"/>
                </a:cubicBezTo>
                <a:lnTo>
                  <a:pt x="1942" y="3888"/>
                </a:lnTo>
                <a:lnTo>
                  <a:pt x="2229" y="3173"/>
                </a:lnTo>
                <a:cubicBezTo>
                  <a:pt x="2400" y="2746"/>
                  <a:pt x="2740" y="2406"/>
                  <a:pt x="3173" y="2234"/>
                </a:cubicBezTo>
                <a:lnTo>
                  <a:pt x="3888" y="1947"/>
                </a:lnTo>
                <a:lnTo>
                  <a:pt x="3173" y="1660"/>
                </a:lnTo>
                <a:cubicBezTo>
                  <a:pt x="2740" y="1487"/>
                  <a:pt x="2400" y="1149"/>
                  <a:pt x="2229" y="716"/>
                </a:cubicBezTo>
                <a:lnTo>
                  <a:pt x="194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"/>
          <p:cNvSpPr/>
          <p:nvPr/>
        </p:nvSpPr>
        <p:spPr>
          <a:xfrm>
            <a:off x="1260583" y="4163929"/>
            <a:ext cx="343686" cy="343686"/>
          </a:xfrm>
          <a:custGeom>
            <a:avLst/>
            <a:gdLst/>
            <a:ahLst/>
            <a:cxnLst/>
            <a:rect l="l" t="t" r="r" b="b"/>
            <a:pathLst>
              <a:path w="5145" h="5145" extrusionOk="0">
                <a:moveTo>
                  <a:pt x="2572" y="1"/>
                </a:moveTo>
                <a:lnTo>
                  <a:pt x="2192" y="945"/>
                </a:lnTo>
                <a:cubicBezTo>
                  <a:pt x="1966" y="1513"/>
                  <a:pt x="1518" y="1962"/>
                  <a:pt x="949" y="2192"/>
                </a:cubicBezTo>
                <a:lnTo>
                  <a:pt x="0" y="2573"/>
                </a:lnTo>
                <a:lnTo>
                  <a:pt x="949" y="2953"/>
                </a:lnTo>
                <a:cubicBezTo>
                  <a:pt x="1518" y="3178"/>
                  <a:pt x="1966" y="3626"/>
                  <a:pt x="2192" y="4196"/>
                </a:cubicBezTo>
                <a:lnTo>
                  <a:pt x="2572" y="5145"/>
                </a:lnTo>
                <a:lnTo>
                  <a:pt x="2953" y="4196"/>
                </a:lnTo>
                <a:cubicBezTo>
                  <a:pt x="3182" y="3626"/>
                  <a:pt x="3632" y="3178"/>
                  <a:pt x="4200" y="2953"/>
                </a:cubicBezTo>
                <a:lnTo>
                  <a:pt x="5144" y="2573"/>
                </a:lnTo>
                <a:lnTo>
                  <a:pt x="4200" y="2192"/>
                </a:lnTo>
                <a:cubicBezTo>
                  <a:pt x="3632" y="1962"/>
                  <a:pt x="3182" y="1513"/>
                  <a:pt x="2953" y="945"/>
                </a:cubicBezTo>
                <a:lnTo>
                  <a:pt x="2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9"/>
          <p:cNvGrpSpPr/>
          <p:nvPr/>
        </p:nvGrpSpPr>
        <p:grpSpPr>
          <a:xfrm>
            <a:off x="6882938" y="896218"/>
            <a:ext cx="2507389" cy="868831"/>
            <a:chOff x="465025" y="1386225"/>
            <a:chExt cx="1357400" cy="470350"/>
          </a:xfrm>
        </p:grpSpPr>
        <p:sp>
          <p:nvSpPr>
            <p:cNvPr id="199" name="Google Shape;199;p9"/>
            <p:cNvSpPr/>
            <p:nvPr/>
          </p:nvSpPr>
          <p:spPr>
            <a:xfrm>
              <a:off x="832875" y="1538750"/>
              <a:ext cx="167625" cy="88875"/>
            </a:xfrm>
            <a:custGeom>
              <a:avLst/>
              <a:gdLst/>
              <a:ahLst/>
              <a:cxnLst/>
              <a:rect l="l" t="t" r="r" b="b"/>
              <a:pathLst>
                <a:path w="6705" h="3555" extrusionOk="0">
                  <a:moveTo>
                    <a:pt x="6632" y="2849"/>
                  </a:moveTo>
                  <a:cubicBezTo>
                    <a:pt x="6655" y="2904"/>
                    <a:pt x="6679" y="2958"/>
                    <a:pt x="6705" y="3012"/>
                  </a:cubicBezTo>
                  <a:cubicBezTo>
                    <a:pt x="6682" y="2957"/>
                    <a:pt x="6657" y="2903"/>
                    <a:pt x="6632" y="2849"/>
                  </a:cubicBezTo>
                  <a:close/>
                  <a:moveTo>
                    <a:pt x="3189" y="0"/>
                  </a:moveTo>
                  <a:cubicBezTo>
                    <a:pt x="2769" y="0"/>
                    <a:pt x="2352" y="78"/>
                    <a:pt x="1957" y="247"/>
                  </a:cubicBezTo>
                  <a:cubicBezTo>
                    <a:pt x="715" y="785"/>
                    <a:pt x="0" y="2246"/>
                    <a:pt x="147" y="3555"/>
                  </a:cubicBezTo>
                  <a:cubicBezTo>
                    <a:pt x="267" y="2454"/>
                    <a:pt x="929" y="1379"/>
                    <a:pt x="1957" y="931"/>
                  </a:cubicBezTo>
                  <a:cubicBezTo>
                    <a:pt x="2353" y="761"/>
                    <a:pt x="2771" y="682"/>
                    <a:pt x="3192" y="682"/>
                  </a:cubicBezTo>
                  <a:cubicBezTo>
                    <a:pt x="4593" y="682"/>
                    <a:pt x="6012" y="1560"/>
                    <a:pt x="6632" y="2849"/>
                  </a:cubicBezTo>
                  <a:lnTo>
                    <a:pt x="6632" y="2849"/>
                  </a:lnTo>
                  <a:cubicBezTo>
                    <a:pt x="6467" y="2461"/>
                    <a:pt x="6365" y="2056"/>
                    <a:pt x="6319" y="1640"/>
                  </a:cubicBezTo>
                  <a:cubicBezTo>
                    <a:pt x="5604" y="642"/>
                    <a:pt x="4389" y="0"/>
                    <a:pt x="3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988075" y="1386225"/>
              <a:ext cx="315075" cy="189250"/>
            </a:xfrm>
            <a:custGeom>
              <a:avLst/>
              <a:gdLst/>
              <a:ahLst/>
              <a:cxnLst/>
              <a:rect l="l" t="t" r="r" b="b"/>
              <a:pathLst>
                <a:path w="12603" h="7570" extrusionOk="0">
                  <a:moveTo>
                    <a:pt x="7677" y="0"/>
                  </a:moveTo>
                  <a:cubicBezTo>
                    <a:pt x="7135" y="0"/>
                    <a:pt x="6583" y="101"/>
                    <a:pt x="6054" y="238"/>
                  </a:cubicBezTo>
                  <a:cubicBezTo>
                    <a:pt x="4222" y="708"/>
                    <a:pt x="2449" y="1616"/>
                    <a:pt x="1284" y="3107"/>
                  </a:cubicBezTo>
                  <a:cubicBezTo>
                    <a:pt x="460" y="4162"/>
                    <a:pt x="1" y="5539"/>
                    <a:pt x="95" y="6859"/>
                  </a:cubicBezTo>
                  <a:cubicBezTo>
                    <a:pt x="169" y="5758"/>
                    <a:pt x="602" y="4663"/>
                    <a:pt x="1284" y="3791"/>
                  </a:cubicBezTo>
                  <a:cubicBezTo>
                    <a:pt x="2449" y="2298"/>
                    <a:pt x="4222" y="1391"/>
                    <a:pt x="6054" y="921"/>
                  </a:cubicBezTo>
                  <a:cubicBezTo>
                    <a:pt x="6585" y="787"/>
                    <a:pt x="7139" y="685"/>
                    <a:pt x="7683" y="685"/>
                  </a:cubicBezTo>
                  <a:cubicBezTo>
                    <a:pt x="8091" y="685"/>
                    <a:pt x="8493" y="742"/>
                    <a:pt x="8877" y="885"/>
                  </a:cubicBezTo>
                  <a:cubicBezTo>
                    <a:pt x="9670" y="1178"/>
                    <a:pt x="10296" y="1804"/>
                    <a:pt x="10797" y="2481"/>
                  </a:cubicBezTo>
                  <a:cubicBezTo>
                    <a:pt x="11882" y="3948"/>
                    <a:pt x="12461" y="5748"/>
                    <a:pt x="12530" y="7569"/>
                  </a:cubicBezTo>
                  <a:cubicBezTo>
                    <a:pt x="12602" y="5523"/>
                    <a:pt x="12018" y="3447"/>
                    <a:pt x="10797" y="1798"/>
                  </a:cubicBezTo>
                  <a:cubicBezTo>
                    <a:pt x="10296" y="1120"/>
                    <a:pt x="9670" y="494"/>
                    <a:pt x="8877" y="201"/>
                  </a:cubicBezTo>
                  <a:cubicBezTo>
                    <a:pt x="8491" y="58"/>
                    <a:pt x="8087" y="0"/>
                    <a:pt x="76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695775" y="1627725"/>
              <a:ext cx="150550" cy="97100"/>
            </a:xfrm>
            <a:custGeom>
              <a:avLst/>
              <a:gdLst/>
              <a:ahLst/>
              <a:cxnLst/>
              <a:rect l="l" t="t" r="r" b="b"/>
              <a:pathLst>
                <a:path w="6022" h="3884" extrusionOk="0">
                  <a:moveTo>
                    <a:pt x="3444" y="0"/>
                  </a:moveTo>
                  <a:cubicBezTo>
                    <a:pt x="2936" y="0"/>
                    <a:pt x="2430" y="111"/>
                    <a:pt x="1978" y="346"/>
                  </a:cubicBezTo>
                  <a:cubicBezTo>
                    <a:pt x="721" y="997"/>
                    <a:pt x="0" y="2480"/>
                    <a:pt x="141" y="3884"/>
                  </a:cubicBezTo>
                  <a:cubicBezTo>
                    <a:pt x="251" y="2704"/>
                    <a:pt x="923" y="1577"/>
                    <a:pt x="1978" y="1029"/>
                  </a:cubicBezTo>
                  <a:cubicBezTo>
                    <a:pt x="2432" y="796"/>
                    <a:pt x="2938" y="685"/>
                    <a:pt x="3447" y="685"/>
                  </a:cubicBezTo>
                  <a:cubicBezTo>
                    <a:pt x="4416" y="685"/>
                    <a:pt x="5392" y="1088"/>
                    <a:pt x="6021" y="1818"/>
                  </a:cubicBezTo>
                  <a:cubicBezTo>
                    <a:pt x="5818" y="1498"/>
                    <a:pt x="5693" y="1139"/>
                    <a:pt x="5641" y="763"/>
                  </a:cubicBezTo>
                  <a:cubicBezTo>
                    <a:pt x="5033" y="270"/>
                    <a:pt x="4236" y="0"/>
                    <a:pt x="3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526975" y="1776725"/>
              <a:ext cx="1295450" cy="77625"/>
            </a:xfrm>
            <a:custGeom>
              <a:avLst/>
              <a:gdLst/>
              <a:ahLst/>
              <a:cxnLst/>
              <a:rect l="l" t="t" r="r" b="b"/>
              <a:pathLst>
                <a:path w="51818" h="3105" extrusionOk="0">
                  <a:moveTo>
                    <a:pt x="51730" y="0"/>
                  </a:moveTo>
                  <a:cubicBezTo>
                    <a:pt x="51661" y="845"/>
                    <a:pt x="51359" y="1712"/>
                    <a:pt x="50905" y="2421"/>
                  </a:cubicBezTo>
                  <a:lnTo>
                    <a:pt x="9100" y="2421"/>
                  </a:lnTo>
                  <a:cubicBezTo>
                    <a:pt x="8502" y="2585"/>
                    <a:pt x="7896" y="2698"/>
                    <a:pt x="7248" y="2698"/>
                  </a:cubicBezTo>
                  <a:cubicBezTo>
                    <a:pt x="7234" y="2698"/>
                    <a:pt x="7220" y="2698"/>
                    <a:pt x="7206" y="2698"/>
                  </a:cubicBezTo>
                  <a:cubicBezTo>
                    <a:pt x="7134" y="2697"/>
                    <a:pt x="7060" y="2696"/>
                    <a:pt x="6985" y="2696"/>
                  </a:cubicBezTo>
                  <a:cubicBezTo>
                    <a:pt x="5015" y="2696"/>
                    <a:pt x="2076" y="2959"/>
                    <a:pt x="0" y="3104"/>
                  </a:cubicBezTo>
                  <a:lnTo>
                    <a:pt x="50905" y="3104"/>
                  </a:lnTo>
                  <a:cubicBezTo>
                    <a:pt x="51485" y="2202"/>
                    <a:pt x="51818" y="1048"/>
                    <a:pt x="517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835875" y="1627600"/>
              <a:ext cx="10450" cy="28475"/>
            </a:xfrm>
            <a:custGeom>
              <a:avLst/>
              <a:gdLst/>
              <a:ahLst/>
              <a:cxnLst/>
              <a:rect l="l" t="t" r="r" b="b"/>
              <a:pathLst>
                <a:path w="418" h="1139" extrusionOk="0">
                  <a:moveTo>
                    <a:pt x="27" y="1"/>
                  </a:moveTo>
                  <a:cubicBezTo>
                    <a:pt x="0" y="262"/>
                    <a:pt x="5" y="518"/>
                    <a:pt x="37" y="768"/>
                  </a:cubicBezTo>
                  <a:cubicBezTo>
                    <a:pt x="178" y="883"/>
                    <a:pt x="303" y="1002"/>
                    <a:pt x="417" y="1139"/>
                  </a:cubicBezTo>
                  <a:cubicBezTo>
                    <a:pt x="198" y="794"/>
                    <a:pt x="73" y="408"/>
                    <a:pt x="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698250" y="1724800"/>
              <a:ext cx="96950" cy="93175"/>
            </a:xfrm>
            <a:custGeom>
              <a:avLst/>
              <a:gdLst/>
              <a:ahLst/>
              <a:cxnLst/>
              <a:rect l="l" t="t" r="r" b="b"/>
              <a:pathLst>
                <a:path w="3878" h="3727" extrusionOk="0">
                  <a:moveTo>
                    <a:pt x="42" y="1"/>
                  </a:moveTo>
                  <a:lnTo>
                    <a:pt x="42" y="1"/>
                  </a:lnTo>
                  <a:cubicBezTo>
                    <a:pt x="0" y="439"/>
                    <a:pt x="37" y="887"/>
                    <a:pt x="167" y="1316"/>
                  </a:cubicBezTo>
                  <a:cubicBezTo>
                    <a:pt x="511" y="2437"/>
                    <a:pt x="1440" y="3329"/>
                    <a:pt x="2541" y="3726"/>
                  </a:cubicBezTo>
                  <a:cubicBezTo>
                    <a:pt x="2980" y="3590"/>
                    <a:pt x="3423" y="3433"/>
                    <a:pt x="3877" y="3272"/>
                  </a:cubicBezTo>
                  <a:lnTo>
                    <a:pt x="3877" y="3272"/>
                  </a:lnTo>
                  <a:cubicBezTo>
                    <a:pt x="3852" y="3272"/>
                    <a:pt x="3826" y="3273"/>
                    <a:pt x="3800" y="3273"/>
                  </a:cubicBezTo>
                  <a:cubicBezTo>
                    <a:pt x="2199" y="3273"/>
                    <a:pt x="635" y="2168"/>
                    <a:pt x="167" y="632"/>
                  </a:cubicBezTo>
                  <a:cubicBezTo>
                    <a:pt x="104" y="423"/>
                    <a:pt x="63" y="214"/>
                    <a:pt x="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989925" y="1557700"/>
              <a:ext cx="10575" cy="39275"/>
            </a:xfrm>
            <a:custGeom>
              <a:avLst/>
              <a:gdLst/>
              <a:ahLst/>
              <a:cxnLst/>
              <a:rect l="l" t="t" r="r" b="b"/>
              <a:pathLst>
                <a:path w="423" h="1571" extrusionOk="0">
                  <a:moveTo>
                    <a:pt x="21" y="0"/>
                  </a:moveTo>
                  <a:lnTo>
                    <a:pt x="21" y="0"/>
                  </a:lnTo>
                  <a:cubicBezTo>
                    <a:pt x="1" y="298"/>
                    <a:pt x="6" y="590"/>
                    <a:pt x="37" y="882"/>
                  </a:cubicBezTo>
                  <a:cubicBezTo>
                    <a:pt x="152" y="1044"/>
                    <a:pt x="258" y="1215"/>
                    <a:pt x="345" y="1396"/>
                  </a:cubicBezTo>
                  <a:lnTo>
                    <a:pt x="345" y="1396"/>
                  </a:lnTo>
                  <a:cubicBezTo>
                    <a:pt x="160" y="951"/>
                    <a:pt x="54" y="479"/>
                    <a:pt x="21" y="0"/>
                  </a:cubicBezTo>
                  <a:close/>
                  <a:moveTo>
                    <a:pt x="345" y="1396"/>
                  </a:moveTo>
                  <a:cubicBezTo>
                    <a:pt x="370" y="1455"/>
                    <a:pt x="396" y="1513"/>
                    <a:pt x="423" y="1571"/>
                  </a:cubicBezTo>
                  <a:cubicBezTo>
                    <a:pt x="399" y="1511"/>
                    <a:pt x="373" y="1453"/>
                    <a:pt x="345" y="13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465025" y="1854325"/>
              <a:ext cx="61975" cy="2250"/>
            </a:xfrm>
            <a:custGeom>
              <a:avLst/>
              <a:gdLst/>
              <a:ahLst/>
              <a:cxnLst/>
              <a:rect l="l" t="t" r="r" b="b"/>
              <a:pathLst>
                <a:path w="2479" h="90" extrusionOk="0">
                  <a:moveTo>
                    <a:pt x="0" y="0"/>
                  </a:moveTo>
                  <a:cubicBezTo>
                    <a:pt x="5" y="64"/>
                    <a:pt x="216" y="90"/>
                    <a:pt x="579" y="90"/>
                  </a:cubicBezTo>
                  <a:cubicBezTo>
                    <a:pt x="1021" y="90"/>
                    <a:pt x="1688" y="52"/>
                    <a:pt x="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846300" y="1673150"/>
              <a:ext cx="6575" cy="8750"/>
            </a:xfrm>
            <a:custGeom>
              <a:avLst/>
              <a:gdLst/>
              <a:ahLst/>
              <a:cxnLst/>
              <a:rect l="l" t="t" r="r" b="b"/>
              <a:pathLst>
                <a:path w="263" h="350" extrusionOk="0">
                  <a:moveTo>
                    <a:pt x="0" y="1"/>
                  </a:moveTo>
                  <a:cubicBezTo>
                    <a:pt x="79" y="120"/>
                    <a:pt x="162" y="240"/>
                    <a:pt x="262" y="350"/>
                  </a:cubicBezTo>
                  <a:cubicBezTo>
                    <a:pt x="183" y="225"/>
                    <a:pt x="94" y="11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690425" y="1403350"/>
              <a:ext cx="1129825" cy="433900"/>
            </a:xfrm>
            <a:custGeom>
              <a:avLst/>
              <a:gdLst/>
              <a:ahLst/>
              <a:cxnLst/>
              <a:rect l="l" t="t" r="r" b="b"/>
              <a:pathLst>
                <a:path w="45193" h="17356" extrusionOk="0">
                  <a:moveTo>
                    <a:pt x="6235" y="10109"/>
                  </a:moveTo>
                  <a:cubicBezTo>
                    <a:pt x="6329" y="10218"/>
                    <a:pt x="6418" y="10333"/>
                    <a:pt x="6497" y="10458"/>
                  </a:cubicBezTo>
                  <a:cubicBezTo>
                    <a:pt x="6397" y="10348"/>
                    <a:pt x="6314" y="10229"/>
                    <a:pt x="6235" y="10109"/>
                  </a:cubicBezTo>
                  <a:close/>
                  <a:moveTo>
                    <a:pt x="23991" y="9378"/>
                  </a:moveTo>
                  <a:cubicBezTo>
                    <a:pt x="23851" y="9816"/>
                    <a:pt x="23673" y="10249"/>
                    <a:pt x="23459" y="10661"/>
                  </a:cubicBezTo>
                  <a:cubicBezTo>
                    <a:pt x="23497" y="10181"/>
                    <a:pt x="23694" y="9743"/>
                    <a:pt x="23991" y="9378"/>
                  </a:cubicBezTo>
                  <a:close/>
                  <a:moveTo>
                    <a:pt x="6235" y="10793"/>
                  </a:moveTo>
                  <a:lnTo>
                    <a:pt x="6235" y="10793"/>
                  </a:lnTo>
                  <a:cubicBezTo>
                    <a:pt x="6329" y="10902"/>
                    <a:pt x="6418" y="11017"/>
                    <a:pt x="6497" y="11142"/>
                  </a:cubicBezTo>
                  <a:cubicBezTo>
                    <a:pt x="6397" y="11032"/>
                    <a:pt x="6314" y="10912"/>
                    <a:pt x="6235" y="10793"/>
                  </a:cubicBezTo>
                  <a:close/>
                  <a:moveTo>
                    <a:pt x="23991" y="10061"/>
                  </a:moveTo>
                  <a:lnTo>
                    <a:pt x="23991" y="10061"/>
                  </a:lnTo>
                  <a:cubicBezTo>
                    <a:pt x="23851" y="10500"/>
                    <a:pt x="23673" y="10933"/>
                    <a:pt x="23459" y="11345"/>
                  </a:cubicBezTo>
                  <a:cubicBezTo>
                    <a:pt x="23497" y="10865"/>
                    <a:pt x="23694" y="10427"/>
                    <a:pt x="23991" y="10061"/>
                  </a:cubicBezTo>
                  <a:close/>
                  <a:moveTo>
                    <a:pt x="28343" y="12014"/>
                  </a:moveTo>
                  <a:lnTo>
                    <a:pt x="28343" y="12014"/>
                  </a:lnTo>
                  <a:cubicBezTo>
                    <a:pt x="28193" y="12363"/>
                    <a:pt x="27967" y="12681"/>
                    <a:pt x="27660" y="12921"/>
                  </a:cubicBezTo>
                  <a:cubicBezTo>
                    <a:pt x="27880" y="12587"/>
                    <a:pt x="28104" y="12284"/>
                    <a:pt x="28343" y="12014"/>
                  </a:cubicBezTo>
                  <a:close/>
                  <a:moveTo>
                    <a:pt x="28343" y="12696"/>
                  </a:moveTo>
                  <a:lnTo>
                    <a:pt x="28343" y="12696"/>
                  </a:lnTo>
                  <a:cubicBezTo>
                    <a:pt x="28193" y="13047"/>
                    <a:pt x="27967" y="13365"/>
                    <a:pt x="27660" y="13604"/>
                  </a:cubicBezTo>
                  <a:cubicBezTo>
                    <a:pt x="27880" y="13271"/>
                    <a:pt x="28104" y="12968"/>
                    <a:pt x="28343" y="12696"/>
                  </a:cubicBezTo>
                  <a:close/>
                  <a:moveTo>
                    <a:pt x="34965" y="13986"/>
                  </a:moveTo>
                  <a:lnTo>
                    <a:pt x="34965" y="13986"/>
                  </a:lnTo>
                  <a:cubicBezTo>
                    <a:pt x="34897" y="14121"/>
                    <a:pt x="34823" y="14256"/>
                    <a:pt x="34751" y="14393"/>
                  </a:cubicBezTo>
                  <a:cubicBezTo>
                    <a:pt x="34803" y="14246"/>
                    <a:pt x="34876" y="14111"/>
                    <a:pt x="34965" y="13986"/>
                  </a:cubicBezTo>
                  <a:close/>
                  <a:moveTo>
                    <a:pt x="34965" y="14668"/>
                  </a:moveTo>
                  <a:lnTo>
                    <a:pt x="34965" y="14668"/>
                  </a:lnTo>
                  <a:cubicBezTo>
                    <a:pt x="34897" y="14805"/>
                    <a:pt x="34823" y="14940"/>
                    <a:pt x="34751" y="15075"/>
                  </a:cubicBezTo>
                  <a:cubicBezTo>
                    <a:pt x="34803" y="14930"/>
                    <a:pt x="34876" y="14794"/>
                    <a:pt x="34965" y="14668"/>
                  </a:cubicBezTo>
                  <a:close/>
                  <a:moveTo>
                    <a:pt x="19589" y="0"/>
                  </a:moveTo>
                  <a:cubicBezTo>
                    <a:pt x="19045" y="0"/>
                    <a:pt x="18491" y="102"/>
                    <a:pt x="17960" y="236"/>
                  </a:cubicBezTo>
                  <a:cubicBezTo>
                    <a:pt x="16128" y="706"/>
                    <a:pt x="14355" y="1613"/>
                    <a:pt x="13190" y="3106"/>
                  </a:cubicBezTo>
                  <a:cubicBezTo>
                    <a:pt x="12508" y="3978"/>
                    <a:pt x="12075" y="5073"/>
                    <a:pt x="12001" y="6174"/>
                  </a:cubicBezTo>
                  <a:cubicBezTo>
                    <a:pt x="12034" y="6653"/>
                    <a:pt x="12140" y="7125"/>
                    <a:pt x="12325" y="7570"/>
                  </a:cubicBezTo>
                  <a:lnTo>
                    <a:pt x="12325" y="7570"/>
                  </a:lnTo>
                  <a:cubicBezTo>
                    <a:pt x="12238" y="7389"/>
                    <a:pt x="12132" y="7218"/>
                    <a:pt x="12017" y="7056"/>
                  </a:cubicBezTo>
                  <a:lnTo>
                    <a:pt x="12017" y="7056"/>
                  </a:lnTo>
                  <a:cubicBezTo>
                    <a:pt x="12063" y="7472"/>
                    <a:pt x="12165" y="7877"/>
                    <a:pt x="12330" y="8265"/>
                  </a:cubicBezTo>
                  <a:lnTo>
                    <a:pt x="12330" y="8265"/>
                  </a:lnTo>
                  <a:cubicBezTo>
                    <a:pt x="11710" y="6976"/>
                    <a:pt x="10291" y="6098"/>
                    <a:pt x="8890" y="6098"/>
                  </a:cubicBezTo>
                  <a:cubicBezTo>
                    <a:pt x="8469" y="6098"/>
                    <a:pt x="8051" y="6177"/>
                    <a:pt x="7655" y="6347"/>
                  </a:cubicBezTo>
                  <a:cubicBezTo>
                    <a:pt x="6627" y="6795"/>
                    <a:pt x="5965" y="7870"/>
                    <a:pt x="5845" y="8971"/>
                  </a:cubicBezTo>
                  <a:cubicBezTo>
                    <a:pt x="5891" y="9378"/>
                    <a:pt x="6016" y="9764"/>
                    <a:pt x="6235" y="10109"/>
                  </a:cubicBezTo>
                  <a:cubicBezTo>
                    <a:pt x="6121" y="9972"/>
                    <a:pt x="5996" y="9853"/>
                    <a:pt x="5855" y="9738"/>
                  </a:cubicBezTo>
                  <a:lnTo>
                    <a:pt x="5855" y="9738"/>
                  </a:lnTo>
                  <a:cubicBezTo>
                    <a:pt x="5907" y="10114"/>
                    <a:pt x="6032" y="10473"/>
                    <a:pt x="6235" y="10793"/>
                  </a:cubicBezTo>
                  <a:cubicBezTo>
                    <a:pt x="5606" y="10063"/>
                    <a:pt x="4630" y="9660"/>
                    <a:pt x="3661" y="9660"/>
                  </a:cubicBezTo>
                  <a:cubicBezTo>
                    <a:pt x="3152" y="9660"/>
                    <a:pt x="2646" y="9771"/>
                    <a:pt x="2192" y="10004"/>
                  </a:cubicBezTo>
                  <a:cubicBezTo>
                    <a:pt x="1137" y="10552"/>
                    <a:pt x="465" y="11679"/>
                    <a:pt x="355" y="12859"/>
                  </a:cubicBezTo>
                  <a:cubicBezTo>
                    <a:pt x="376" y="13072"/>
                    <a:pt x="0" y="15279"/>
                    <a:pt x="2854" y="16584"/>
                  </a:cubicBezTo>
                  <a:cubicBezTo>
                    <a:pt x="3270" y="16736"/>
                    <a:pt x="3710" y="16819"/>
                    <a:pt x="4151" y="16819"/>
                  </a:cubicBezTo>
                  <a:cubicBezTo>
                    <a:pt x="4164" y="16819"/>
                    <a:pt x="4177" y="16819"/>
                    <a:pt x="4190" y="16819"/>
                  </a:cubicBezTo>
                  <a:lnTo>
                    <a:pt x="4190" y="16819"/>
                  </a:lnTo>
                  <a:cubicBezTo>
                    <a:pt x="3637" y="17011"/>
                    <a:pt x="3105" y="17204"/>
                    <a:pt x="2562" y="17356"/>
                  </a:cubicBezTo>
                  <a:lnTo>
                    <a:pt x="44367" y="17356"/>
                  </a:lnTo>
                  <a:cubicBezTo>
                    <a:pt x="44821" y="16647"/>
                    <a:pt x="45123" y="15780"/>
                    <a:pt x="45192" y="14935"/>
                  </a:cubicBezTo>
                  <a:cubicBezTo>
                    <a:pt x="45130" y="14179"/>
                    <a:pt x="44848" y="13474"/>
                    <a:pt x="44268" y="12963"/>
                  </a:cubicBezTo>
                  <a:cubicBezTo>
                    <a:pt x="43624" y="12396"/>
                    <a:pt x="42782" y="12202"/>
                    <a:pt x="41908" y="12202"/>
                  </a:cubicBezTo>
                  <a:cubicBezTo>
                    <a:pt x="41326" y="12202"/>
                    <a:pt x="40729" y="12288"/>
                    <a:pt x="40167" y="12409"/>
                  </a:cubicBezTo>
                  <a:cubicBezTo>
                    <a:pt x="38873" y="12691"/>
                    <a:pt x="37605" y="13109"/>
                    <a:pt x="36395" y="13652"/>
                  </a:cubicBezTo>
                  <a:cubicBezTo>
                    <a:pt x="35856" y="13892"/>
                    <a:pt x="35293" y="14199"/>
                    <a:pt x="34965" y="14668"/>
                  </a:cubicBezTo>
                  <a:cubicBezTo>
                    <a:pt x="35163" y="14283"/>
                    <a:pt x="35346" y="13886"/>
                    <a:pt x="35471" y="13479"/>
                  </a:cubicBezTo>
                  <a:lnTo>
                    <a:pt x="35471" y="13479"/>
                  </a:lnTo>
                  <a:cubicBezTo>
                    <a:pt x="35278" y="13625"/>
                    <a:pt x="35100" y="13792"/>
                    <a:pt x="34965" y="13986"/>
                  </a:cubicBezTo>
                  <a:cubicBezTo>
                    <a:pt x="35278" y="13375"/>
                    <a:pt x="35555" y="12744"/>
                    <a:pt x="35632" y="12070"/>
                  </a:cubicBezTo>
                  <a:cubicBezTo>
                    <a:pt x="35550" y="11397"/>
                    <a:pt x="35225" y="10761"/>
                    <a:pt x="34636" y="10448"/>
                  </a:cubicBezTo>
                  <a:cubicBezTo>
                    <a:pt x="34335" y="10285"/>
                    <a:pt x="33998" y="10225"/>
                    <a:pt x="33654" y="10225"/>
                  </a:cubicBezTo>
                  <a:cubicBezTo>
                    <a:pt x="33325" y="10225"/>
                    <a:pt x="32988" y="10280"/>
                    <a:pt x="32669" y="10354"/>
                  </a:cubicBezTo>
                  <a:cubicBezTo>
                    <a:pt x="30854" y="10781"/>
                    <a:pt x="29465" y="11424"/>
                    <a:pt x="28343" y="12696"/>
                  </a:cubicBezTo>
                  <a:cubicBezTo>
                    <a:pt x="28468" y="12409"/>
                    <a:pt x="28542" y="12096"/>
                    <a:pt x="28562" y="11778"/>
                  </a:cubicBezTo>
                  <a:lnTo>
                    <a:pt x="28562" y="11778"/>
                  </a:lnTo>
                  <a:cubicBezTo>
                    <a:pt x="28489" y="11857"/>
                    <a:pt x="28417" y="11935"/>
                    <a:pt x="28343" y="12014"/>
                  </a:cubicBezTo>
                  <a:cubicBezTo>
                    <a:pt x="28448" y="11773"/>
                    <a:pt x="28521" y="11513"/>
                    <a:pt x="28552" y="11251"/>
                  </a:cubicBezTo>
                  <a:cubicBezTo>
                    <a:pt x="28458" y="10427"/>
                    <a:pt x="28030" y="9644"/>
                    <a:pt x="27300" y="9247"/>
                  </a:cubicBezTo>
                  <a:cubicBezTo>
                    <a:pt x="26961" y="9064"/>
                    <a:pt x="26591" y="8981"/>
                    <a:pt x="26218" y="8981"/>
                  </a:cubicBezTo>
                  <a:cubicBezTo>
                    <a:pt x="25377" y="8981"/>
                    <a:pt x="24523" y="9404"/>
                    <a:pt x="23991" y="10061"/>
                  </a:cubicBezTo>
                  <a:cubicBezTo>
                    <a:pt x="24096" y="9748"/>
                    <a:pt x="24179" y="9425"/>
                    <a:pt x="24248" y="9102"/>
                  </a:cubicBezTo>
                  <a:lnTo>
                    <a:pt x="24248" y="9102"/>
                  </a:lnTo>
                  <a:cubicBezTo>
                    <a:pt x="24159" y="9190"/>
                    <a:pt x="24070" y="9279"/>
                    <a:pt x="23991" y="9378"/>
                  </a:cubicBezTo>
                  <a:cubicBezTo>
                    <a:pt x="24258" y="8575"/>
                    <a:pt x="24405" y="7730"/>
                    <a:pt x="24436" y="6884"/>
                  </a:cubicBezTo>
                  <a:cubicBezTo>
                    <a:pt x="24367" y="5063"/>
                    <a:pt x="23788" y="3263"/>
                    <a:pt x="22703" y="1796"/>
                  </a:cubicBezTo>
                  <a:cubicBezTo>
                    <a:pt x="22202" y="1119"/>
                    <a:pt x="21576" y="493"/>
                    <a:pt x="20783" y="200"/>
                  </a:cubicBezTo>
                  <a:cubicBezTo>
                    <a:pt x="20399" y="57"/>
                    <a:pt x="19997" y="0"/>
                    <a:pt x="19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846300" y="1656050"/>
              <a:ext cx="6575" cy="8775"/>
            </a:xfrm>
            <a:custGeom>
              <a:avLst/>
              <a:gdLst/>
              <a:ahLst/>
              <a:cxnLst/>
              <a:rect l="l" t="t" r="r" b="b"/>
              <a:pathLst>
                <a:path w="263" h="351" extrusionOk="0">
                  <a:moveTo>
                    <a:pt x="0" y="1"/>
                  </a:moveTo>
                  <a:lnTo>
                    <a:pt x="0" y="1"/>
                  </a:lnTo>
                  <a:cubicBezTo>
                    <a:pt x="79" y="121"/>
                    <a:pt x="162" y="240"/>
                    <a:pt x="262" y="350"/>
                  </a:cubicBezTo>
                  <a:cubicBezTo>
                    <a:pt x="183" y="225"/>
                    <a:pt x="94" y="11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9"/>
          <p:cNvSpPr/>
          <p:nvPr/>
        </p:nvSpPr>
        <p:spPr>
          <a:xfrm>
            <a:off x="1504759" y="53750"/>
            <a:ext cx="1536118" cy="409493"/>
          </a:xfrm>
          <a:custGeom>
            <a:avLst/>
            <a:gdLst/>
            <a:ahLst/>
            <a:cxnLst/>
            <a:rect l="l" t="t" r="r" b="b"/>
            <a:pathLst>
              <a:path w="45803" h="12210" extrusionOk="0">
                <a:moveTo>
                  <a:pt x="19325" y="0"/>
                </a:moveTo>
                <a:cubicBezTo>
                  <a:pt x="19143" y="0"/>
                  <a:pt x="18961" y="12"/>
                  <a:pt x="18780" y="38"/>
                </a:cubicBezTo>
                <a:cubicBezTo>
                  <a:pt x="16124" y="414"/>
                  <a:pt x="14151" y="3048"/>
                  <a:pt x="14021" y="5731"/>
                </a:cubicBezTo>
                <a:cubicBezTo>
                  <a:pt x="13565" y="4189"/>
                  <a:pt x="12048" y="2952"/>
                  <a:pt x="10486" y="2952"/>
                </a:cubicBezTo>
                <a:cubicBezTo>
                  <a:pt x="10226" y="2952"/>
                  <a:pt x="9964" y="2986"/>
                  <a:pt x="9706" y="3060"/>
                </a:cubicBezTo>
                <a:cubicBezTo>
                  <a:pt x="7906" y="3571"/>
                  <a:pt x="7055" y="6263"/>
                  <a:pt x="8475" y="7489"/>
                </a:cubicBezTo>
                <a:cubicBezTo>
                  <a:pt x="7664" y="7010"/>
                  <a:pt x="6718" y="6763"/>
                  <a:pt x="5774" y="6763"/>
                </a:cubicBezTo>
                <a:cubicBezTo>
                  <a:pt x="5199" y="6763"/>
                  <a:pt x="4624" y="6855"/>
                  <a:pt x="4081" y="7041"/>
                </a:cubicBezTo>
                <a:cubicBezTo>
                  <a:pt x="3340" y="7296"/>
                  <a:pt x="2604" y="7787"/>
                  <a:pt x="2401" y="8543"/>
                </a:cubicBezTo>
                <a:cubicBezTo>
                  <a:pt x="2219" y="9237"/>
                  <a:pt x="2757" y="10089"/>
                  <a:pt x="3435" y="10089"/>
                </a:cubicBezTo>
                <a:cubicBezTo>
                  <a:pt x="3497" y="10089"/>
                  <a:pt x="3559" y="10082"/>
                  <a:pt x="3622" y="10067"/>
                </a:cubicBezTo>
                <a:lnTo>
                  <a:pt x="3622" y="10067"/>
                </a:lnTo>
                <a:cubicBezTo>
                  <a:pt x="2459" y="10338"/>
                  <a:pt x="261" y="10385"/>
                  <a:pt x="1" y="11914"/>
                </a:cubicBezTo>
                <a:cubicBezTo>
                  <a:pt x="694" y="12141"/>
                  <a:pt x="1525" y="12210"/>
                  <a:pt x="2393" y="12210"/>
                </a:cubicBezTo>
                <a:cubicBezTo>
                  <a:pt x="3720" y="12210"/>
                  <a:pt x="5131" y="12050"/>
                  <a:pt x="6267" y="12050"/>
                </a:cubicBezTo>
                <a:lnTo>
                  <a:pt x="45802" y="12050"/>
                </a:lnTo>
                <a:cubicBezTo>
                  <a:pt x="44672" y="10146"/>
                  <a:pt x="42579" y="9095"/>
                  <a:pt x="40487" y="9095"/>
                </a:cubicBezTo>
                <a:cubicBezTo>
                  <a:pt x="39161" y="9095"/>
                  <a:pt x="37835" y="9517"/>
                  <a:pt x="36755" y="10412"/>
                </a:cubicBezTo>
                <a:cubicBezTo>
                  <a:pt x="37188" y="8684"/>
                  <a:pt x="35550" y="6993"/>
                  <a:pt x="33797" y="6686"/>
                </a:cubicBezTo>
                <a:cubicBezTo>
                  <a:pt x="33488" y="6631"/>
                  <a:pt x="33178" y="6606"/>
                  <a:pt x="32869" y="6606"/>
                </a:cubicBezTo>
                <a:cubicBezTo>
                  <a:pt x="31425" y="6606"/>
                  <a:pt x="29987" y="7150"/>
                  <a:pt x="28620" y="7682"/>
                </a:cubicBezTo>
                <a:cubicBezTo>
                  <a:pt x="29142" y="6321"/>
                  <a:pt x="28730" y="4589"/>
                  <a:pt x="27509" y="3785"/>
                </a:cubicBezTo>
                <a:cubicBezTo>
                  <a:pt x="27100" y="3514"/>
                  <a:pt x="26610" y="3386"/>
                  <a:pt x="26118" y="3386"/>
                </a:cubicBezTo>
                <a:cubicBezTo>
                  <a:pt x="25149" y="3386"/>
                  <a:pt x="24174" y="3885"/>
                  <a:pt x="23804" y="4782"/>
                </a:cubicBezTo>
                <a:cubicBezTo>
                  <a:pt x="24237" y="2316"/>
                  <a:pt x="21811" y="0"/>
                  <a:pt x="1932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9"/>
          <p:cNvSpPr/>
          <p:nvPr/>
        </p:nvSpPr>
        <p:spPr>
          <a:xfrm>
            <a:off x="7749675" y="3604755"/>
            <a:ext cx="1685940" cy="559163"/>
          </a:xfrm>
          <a:custGeom>
            <a:avLst/>
            <a:gdLst/>
            <a:ahLst/>
            <a:cxnLst/>
            <a:rect l="l" t="t" r="r" b="b"/>
            <a:pathLst>
              <a:path w="52261" h="17333" extrusionOk="0">
                <a:moveTo>
                  <a:pt x="27354" y="1"/>
                </a:moveTo>
                <a:cubicBezTo>
                  <a:pt x="26831" y="1"/>
                  <a:pt x="26300" y="98"/>
                  <a:pt x="25792" y="227"/>
                </a:cubicBezTo>
                <a:cubicBezTo>
                  <a:pt x="24044" y="675"/>
                  <a:pt x="22343" y="1547"/>
                  <a:pt x="21231" y="2972"/>
                </a:cubicBezTo>
                <a:cubicBezTo>
                  <a:pt x="20160" y="4340"/>
                  <a:pt x="19728" y="6286"/>
                  <a:pt x="20401" y="7883"/>
                </a:cubicBezTo>
                <a:lnTo>
                  <a:pt x="20401" y="7883"/>
                </a:lnTo>
                <a:cubicBezTo>
                  <a:pt x="19806" y="6662"/>
                  <a:pt x="18456" y="5832"/>
                  <a:pt x="17123" y="5832"/>
                </a:cubicBezTo>
                <a:cubicBezTo>
                  <a:pt x="16720" y="5832"/>
                  <a:pt x="16319" y="5907"/>
                  <a:pt x="15940" y="6071"/>
                </a:cubicBezTo>
                <a:cubicBezTo>
                  <a:pt x="14399" y="6734"/>
                  <a:pt x="13705" y="8885"/>
                  <a:pt x="14554" y="10281"/>
                </a:cubicBezTo>
                <a:lnTo>
                  <a:pt x="14554" y="10281"/>
                </a:lnTo>
                <a:cubicBezTo>
                  <a:pt x="13951" y="9608"/>
                  <a:pt x="13034" y="9235"/>
                  <a:pt x="12123" y="9235"/>
                </a:cubicBezTo>
                <a:cubicBezTo>
                  <a:pt x="11636" y="9235"/>
                  <a:pt x="11151" y="9342"/>
                  <a:pt x="10717" y="9566"/>
                </a:cubicBezTo>
                <a:cubicBezTo>
                  <a:pt x="9334" y="10281"/>
                  <a:pt x="8626" y="12061"/>
                  <a:pt x="9079" y="13553"/>
                </a:cubicBezTo>
                <a:cubicBezTo>
                  <a:pt x="9532" y="15019"/>
                  <a:pt x="11029" y="16079"/>
                  <a:pt x="12560" y="16079"/>
                </a:cubicBezTo>
                <a:cubicBezTo>
                  <a:pt x="12582" y="16079"/>
                  <a:pt x="12604" y="16078"/>
                  <a:pt x="12627" y="16078"/>
                </a:cubicBezTo>
                <a:lnTo>
                  <a:pt x="12627" y="16078"/>
                </a:lnTo>
                <a:cubicBezTo>
                  <a:pt x="11515" y="16469"/>
                  <a:pt x="10486" y="16861"/>
                  <a:pt x="9312" y="16861"/>
                </a:cubicBezTo>
                <a:cubicBezTo>
                  <a:pt x="9295" y="16861"/>
                  <a:pt x="9278" y="16861"/>
                  <a:pt x="9262" y="16861"/>
                </a:cubicBezTo>
                <a:cubicBezTo>
                  <a:pt x="9188" y="16860"/>
                  <a:pt x="9113" y="16859"/>
                  <a:pt x="9036" y="16859"/>
                </a:cubicBezTo>
                <a:cubicBezTo>
                  <a:pt x="7143" y="16859"/>
                  <a:pt x="4319" y="17111"/>
                  <a:pt x="2333" y="17248"/>
                </a:cubicBezTo>
                <a:lnTo>
                  <a:pt x="51040" y="17248"/>
                </a:lnTo>
                <a:cubicBezTo>
                  <a:pt x="51990" y="15765"/>
                  <a:pt x="52261" y="13558"/>
                  <a:pt x="50946" y="12395"/>
                </a:cubicBezTo>
                <a:cubicBezTo>
                  <a:pt x="50331" y="11854"/>
                  <a:pt x="49525" y="11667"/>
                  <a:pt x="48690" y="11667"/>
                </a:cubicBezTo>
                <a:cubicBezTo>
                  <a:pt x="48132" y="11667"/>
                  <a:pt x="47560" y="11750"/>
                  <a:pt x="47023" y="11868"/>
                </a:cubicBezTo>
                <a:cubicBezTo>
                  <a:pt x="45787" y="12133"/>
                  <a:pt x="44576" y="12530"/>
                  <a:pt x="43417" y="13052"/>
                </a:cubicBezTo>
                <a:cubicBezTo>
                  <a:pt x="42915" y="13273"/>
                  <a:pt x="42387" y="13559"/>
                  <a:pt x="42069" y="13989"/>
                </a:cubicBezTo>
                <a:lnTo>
                  <a:pt x="42069" y="13989"/>
                </a:lnTo>
                <a:cubicBezTo>
                  <a:pt x="42373" y="13394"/>
                  <a:pt x="42640" y="12774"/>
                  <a:pt x="42702" y="12113"/>
                </a:cubicBezTo>
                <a:cubicBezTo>
                  <a:pt x="42775" y="11293"/>
                  <a:pt x="42462" y="10375"/>
                  <a:pt x="41737" y="9989"/>
                </a:cubicBezTo>
                <a:cubicBezTo>
                  <a:pt x="41446" y="9834"/>
                  <a:pt x="41123" y="9776"/>
                  <a:pt x="40794" y="9776"/>
                </a:cubicBezTo>
                <a:cubicBezTo>
                  <a:pt x="40480" y="9776"/>
                  <a:pt x="40159" y="9829"/>
                  <a:pt x="39853" y="9900"/>
                </a:cubicBezTo>
                <a:cubicBezTo>
                  <a:pt x="38124" y="10307"/>
                  <a:pt x="36805" y="10914"/>
                  <a:pt x="35733" y="12122"/>
                </a:cubicBezTo>
                <a:lnTo>
                  <a:pt x="35733" y="12122"/>
                </a:lnTo>
                <a:cubicBezTo>
                  <a:pt x="36215" y="10982"/>
                  <a:pt x="35839" y="9443"/>
                  <a:pt x="34719" y="8841"/>
                </a:cubicBezTo>
                <a:cubicBezTo>
                  <a:pt x="34396" y="8667"/>
                  <a:pt x="34042" y="8588"/>
                  <a:pt x="33685" y="8588"/>
                </a:cubicBezTo>
                <a:cubicBezTo>
                  <a:pt x="32890" y="8588"/>
                  <a:pt x="32080" y="8982"/>
                  <a:pt x="31571" y="9599"/>
                </a:cubicBezTo>
                <a:lnTo>
                  <a:pt x="31571" y="9599"/>
                </a:lnTo>
                <a:cubicBezTo>
                  <a:pt x="32419" y="6978"/>
                  <a:pt x="31973" y="3943"/>
                  <a:pt x="30331" y="1719"/>
                </a:cubicBezTo>
                <a:cubicBezTo>
                  <a:pt x="29845" y="1072"/>
                  <a:pt x="29251" y="472"/>
                  <a:pt x="28494" y="190"/>
                </a:cubicBezTo>
                <a:cubicBezTo>
                  <a:pt x="28127" y="55"/>
                  <a:pt x="27743" y="1"/>
                  <a:pt x="27354" y="1"/>
                </a:cubicBezTo>
                <a:close/>
                <a:moveTo>
                  <a:pt x="0" y="17248"/>
                </a:moveTo>
                <a:cubicBezTo>
                  <a:pt x="6" y="17308"/>
                  <a:pt x="211" y="17333"/>
                  <a:pt x="562" y="17333"/>
                </a:cubicBezTo>
                <a:cubicBezTo>
                  <a:pt x="978" y="17333"/>
                  <a:pt x="1598" y="17298"/>
                  <a:pt x="2333" y="1724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9"/>
          <p:cNvSpPr/>
          <p:nvPr/>
        </p:nvSpPr>
        <p:spPr>
          <a:xfrm>
            <a:off x="7261433" y="4608504"/>
            <a:ext cx="343686" cy="343686"/>
          </a:xfrm>
          <a:custGeom>
            <a:avLst/>
            <a:gdLst/>
            <a:ahLst/>
            <a:cxnLst/>
            <a:rect l="l" t="t" r="r" b="b"/>
            <a:pathLst>
              <a:path w="5145" h="5145" extrusionOk="0">
                <a:moveTo>
                  <a:pt x="2572" y="1"/>
                </a:moveTo>
                <a:lnTo>
                  <a:pt x="2192" y="945"/>
                </a:lnTo>
                <a:cubicBezTo>
                  <a:pt x="1966" y="1513"/>
                  <a:pt x="1518" y="1962"/>
                  <a:pt x="949" y="2192"/>
                </a:cubicBezTo>
                <a:lnTo>
                  <a:pt x="0" y="2573"/>
                </a:lnTo>
                <a:lnTo>
                  <a:pt x="949" y="2953"/>
                </a:lnTo>
                <a:cubicBezTo>
                  <a:pt x="1518" y="3178"/>
                  <a:pt x="1966" y="3626"/>
                  <a:pt x="2192" y="4196"/>
                </a:cubicBezTo>
                <a:lnTo>
                  <a:pt x="2572" y="5145"/>
                </a:lnTo>
                <a:lnTo>
                  <a:pt x="2953" y="4196"/>
                </a:lnTo>
                <a:cubicBezTo>
                  <a:pt x="3182" y="3626"/>
                  <a:pt x="3632" y="3178"/>
                  <a:pt x="4200" y="2953"/>
                </a:cubicBezTo>
                <a:lnTo>
                  <a:pt x="5144" y="2573"/>
                </a:lnTo>
                <a:lnTo>
                  <a:pt x="4200" y="2192"/>
                </a:lnTo>
                <a:cubicBezTo>
                  <a:pt x="3632" y="1962"/>
                  <a:pt x="3182" y="1513"/>
                  <a:pt x="2953" y="945"/>
                </a:cubicBezTo>
                <a:lnTo>
                  <a:pt x="2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2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Titan One"/>
              <a:buNone/>
              <a:defRPr sz="3500">
                <a:solidFill>
                  <a:schemeClr val="lt2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Titan One"/>
              <a:buNone/>
              <a:defRPr sz="3500">
                <a:solidFill>
                  <a:schemeClr val="lt2"/>
                </a:solidFill>
                <a:latin typeface="Titan One"/>
                <a:ea typeface="Titan One"/>
                <a:cs typeface="Titan One"/>
                <a:sym typeface="Tita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Titan One"/>
              <a:buNone/>
              <a:defRPr sz="3500">
                <a:solidFill>
                  <a:schemeClr val="lt2"/>
                </a:solidFill>
                <a:latin typeface="Titan One"/>
                <a:ea typeface="Titan One"/>
                <a:cs typeface="Titan One"/>
                <a:sym typeface="Tita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Titan One"/>
              <a:buNone/>
              <a:defRPr sz="3500">
                <a:solidFill>
                  <a:schemeClr val="lt2"/>
                </a:solidFill>
                <a:latin typeface="Titan One"/>
                <a:ea typeface="Titan One"/>
                <a:cs typeface="Titan One"/>
                <a:sym typeface="Tita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Titan One"/>
              <a:buNone/>
              <a:defRPr sz="3500">
                <a:solidFill>
                  <a:schemeClr val="lt2"/>
                </a:solidFill>
                <a:latin typeface="Titan One"/>
                <a:ea typeface="Titan One"/>
                <a:cs typeface="Titan One"/>
                <a:sym typeface="Tita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Titan One"/>
              <a:buNone/>
              <a:defRPr sz="3500">
                <a:solidFill>
                  <a:schemeClr val="lt2"/>
                </a:solidFill>
                <a:latin typeface="Titan One"/>
                <a:ea typeface="Titan One"/>
                <a:cs typeface="Titan One"/>
                <a:sym typeface="Tita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Titan One"/>
              <a:buNone/>
              <a:defRPr sz="3500">
                <a:solidFill>
                  <a:schemeClr val="lt2"/>
                </a:solidFill>
                <a:latin typeface="Titan One"/>
                <a:ea typeface="Titan One"/>
                <a:cs typeface="Titan One"/>
                <a:sym typeface="Tita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Titan One"/>
              <a:buNone/>
              <a:defRPr sz="3500">
                <a:solidFill>
                  <a:schemeClr val="lt2"/>
                </a:solidFill>
                <a:latin typeface="Titan One"/>
                <a:ea typeface="Titan One"/>
                <a:cs typeface="Titan One"/>
                <a:sym typeface="Tita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Titan One"/>
              <a:buNone/>
              <a:defRPr sz="3500">
                <a:solidFill>
                  <a:schemeClr val="lt2"/>
                </a:solidFill>
                <a:latin typeface="Titan One"/>
                <a:ea typeface="Titan One"/>
                <a:cs typeface="Titan One"/>
                <a:sym typeface="Titan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73" r:id="rId2"/>
    <p:sldLayoutId id="2147483676" r:id="rId3"/>
    <p:sldLayoutId id="2147483677" r:id="rId4"/>
    <p:sldLayoutId id="2147483678" r:id="rId5"/>
    <p:sldLayoutId id="2147483683" r:id="rId6"/>
    <p:sldLayoutId id="214748368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6"/>
          <p:cNvSpPr/>
          <p:nvPr/>
        </p:nvSpPr>
        <p:spPr>
          <a:xfrm>
            <a:off x="6575367" y="-115839"/>
            <a:ext cx="2619583" cy="868817"/>
          </a:xfrm>
          <a:custGeom>
            <a:avLst/>
            <a:gdLst/>
            <a:ahLst/>
            <a:cxnLst/>
            <a:rect l="l" t="t" r="r" b="b"/>
            <a:pathLst>
              <a:path w="52261" h="17333" extrusionOk="0">
                <a:moveTo>
                  <a:pt x="27354" y="1"/>
                </a:moveTo>
                <a:cubicBezTo>
                  <a:pt x="26831" y="1"/>
                  <a:pt x="26300" y="98"/>
                  <a:pt x="25792" y="227"/>
                </a:cubicBezTo>
                <a:cubicBezTo>
                  <a:pt x="24044" y="675"/>
                  <a:pt x="22343" y="1547"/>
                  <a:pt x="21231" y="2972"/>
                </a:cubicBezTo>
                <a:cubicBezTo>
                  <a:pt x="20160" y="4340"/>
                  <a:pt x="19728" y="6286"/>
                  <a:pt x="20401" y="7883"/>
                </a:cubicBezTo>
                <a:lnTo>
                  <a:pt x="20401" y="7883"/>
                </a:lnTo>
                <a:cubicBezTo>
                  <a:pt x="19806" y="6662"/>
                  <a:pt x="18456" y="5832"/>
                  <a:pt x="17123" y="5832"/>
                </a:cubicBezTo>
                <a:cubicBezTo>
                  <a:pt x="16720" y="5832"/>
                  <a:pt x="16319" y="5907"/>
                  <a:pt x="15940" y="6071"/>
                </a:cubicBezTo>
                <a:cubicBezTo>
                  <a:pt x="14399" y="6734"/>
                  <a:pt x="13705" y="8885"/>
                  <a:pt x="14554" y="10281"/>
                </a:cubicBezTo>
                <a:lnTo>
                  <a:pt x="14554" y="10281"/>
                </a:lnTo>
                <a:cubicBezTo>
                  <a:pt x="13951" y="9608"/>
                  <a:pt x="13034" y="9235"/>
                  <a:pt x="12123" y="9235"/>
                </a:cubicBezTo>
                <a:cubicBezTo>
                  <a:pt x="11636" y="9235"/>
                  <a:pt x="11151" y="9342"/>
                  <a:pt x="10717" y="9566"/>
                </a:cubicBezTo>
                <a:cubicBezTo>
                  <a:pt x="9334" y="10281"/>
                  <a:pt x="8626" y="12061"/>
                  <a:pt x="9079" y="13553"/>
                </a:cubicBezTo>
                <a:cubicBezTo>
                  <a:pt x="9532" y="15019"/>
                  <a:pt x="11029" y="16079"/>
                  <a:pt x="12560" y="16079"/>
                </a:cubicBezTo>
                <a:cubicBezTo>
                  <a:pt x="12582" y="16079"/>
                  <a:pt x="12604" y="16078"/>
                  <a:pt x="12627" y="16078"/>
                </a:cubicBezTo>
                <a:lnTo>
                  <a:pt x="12627" y="16078"/>
                </a:lnTo>
                <a:cubicBezTo>
                  <a:pt x="11515" y="16469"/>
                  <a:pt x="10486" y="16861"/>
                  <a:pt x="9312" y="16861"/>
                </a:cubicBezTo>
                <a:cubicBezTo>
                  <a:pt x="9295" y="16861"/>
                  <a:pt x="9278" y="16861"/>
                  <a:pt x="9262" y="16861"/>
                </a:cubicBezTo>
                <a:cubicBezTo>
                  <a:pt x="9188" y="16860"/>
                  <a:pt x="9113" y="16859"/>
                  <a:pt x="9036" y="16859"/>
                </a:cubicBezTo>
                <a:cubicBezTo>
                  <a:pt x="7143" y="16859"/>
                  <a:pt x="4319" y="17111"/>
                  <a:pt x="2333" y="17248"/>
                </a:cubicBezTo>
                <a:lnTo>
                  <a:pt x="51040" y="17248"/>
                </a:lnTo>
                <a:cubicBezTo>
                  <a:pt x="51990" y="15765"/>
                  <a:pt x="52261" y="13558"/>
                  <a:pt x="50946" y="12395"/>
                </a:cubicBezTo>
                <a:cubicBezTo>
                  <a:pt x="50331" y="11854"/>
                  <a:pt x="49525" y="11667"/>
                  <a:pt x="48690" y="11667"/>
                </a:cubicBezTo>
                <a:cubicBezTo>
                  <a:pt x="48132" y="11667"/>
                  <a:pt x="47560" y="11750"/>
                  <a:pt x="47023" y="11868"/>
                </a:cubicBezTo>
                <a:cubicBezTo>
                  <a:pt x="45787" y="12133"/>
                  <a:pt x="44576" y="12530"/>
                  <a:pt x="43417" y="13052"/>
                </a:cubicBezTo>
                <a:cubicBezTo>
                  <a:pt x="42915" y="13273"/>
                  <a:pt x="42387" y="13559"/>
                  <a:pt x="42069" y="13989"/>
                </a:cubicBezTo>
                <a:lnTo>
                  <a:pt x="42069" y="13989"/>
                </a:lnTo>
                <a:cubicBezTo>
                  <a:pt x="42373" y="13394"/>
                  <a:pt x="42640" y="12774"/>
                  <a:pt x="42702" y="12113"/>
                </a:cubicBezTo>
                <a:cubicBezTo>
                  <a:pt x="42775" y="11293"/>
                  <a:pt x="42462" y="10375"/>
                  <a:pt x="41737" y="9989"/>
                </a:cubicBezTo>
                <a:cubicBezTo>
                  <a:pt x="41446" y="9834"/>
                  <a:pt x="41123" y="9776"/>
                  <a:pt x="40794" y="9776"/>
                </a:cubicBezTo>
                <a:cubicBezTo>
                  <a:pt x="40480" y="9776"/>
                  <a:pt x="40159" y="9829"/>
                  <a:pt x="39853" y="9900"/>
                </a:cubicBezTo>
                <a:cubicBezTo>
                  <a:pt x="38124" y="10307"/>
                  <a:pt x="36805" y="10914"/>
                  <a:pt x="35733" y="12122"/>
                </a:cubicBezTo>
                <a:lnTo>
                  <a:pt x="35733" y="12122"/>
                </a:lnTo>
                <a:cubicBezTo>
                  <a:pt x="36215" y="10982"/>
                  <a:pt x="35839" y="9443"/>
                  <a:pt x="34719" y="8841"/>
                </a:cubicBezTo>
                <a:cubicBezTo>
                  <a:pt x="34396" y="8667"/>
                  <a:pt x="34042" y="8588"/>
                  <a:pt x="33685" y="8588"/>
                </a:cubicBezTo>
                <a:cubicBezTo>
                  <a:pt x="32890" y="8588"/>
                  <a:pt x="32080" y="8982"/>
                  <a:pt x="31571" y="9599"/>
                </a:cubicBezTo>
                <a:lnTo>
                  <a:pt x="31571" y="9599"/>
                </a:lnTo>
                <a:cubicBezTo>
                  <a:pt x="32419" y="6978"/>
                  <a:pt x="31973" y="3943"/>
                  <a:pt x="30331" y="1719"/>
                </a:cubicBezTo>
                <a:cubicBezTo>
                  <a:pt x="29845" y="1072"/>
                  <a:pt x="29251" y="472"/>
                  <a:pt x="28494" y="190"/>
                </a:cubicBezTo>
                <a:cubicBezTo>
                  <a:pt x="28127" y="55"/>
                  <a:pt x="27743" y="1"/>
                  <a:pt x="27354" y="1"/>
                </a:cubicBezTo>
                <a:close/>
                <a:moveTo>
                  <a:pt x="0" y="17248"/>
                </a:moveTo>
                <a:cubicBezTo>
                  <a:pt x="6" y="17308"/>
                  <a:pt x="211" y="17333"/>
                  <a:pt x="562" y="17333"/>
                </a:cubicBezTo>
                <a:cubicBezTo>
                  <a:pt x="978" y="17333"/>
                  <a:pt x="1598" y="17298"/>
                  <a:pt x="2333" y="1724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6"/>
          <p:cNvSpPr txBox="1">
            <a:spLocks noGrp="1"/>
          </p:cNvSpPr>
          <p:nvPr>
            <p:ph type="ctrTitle"/>
          </p:nvPr>
        </p:nvSpPr>
        <p:spPr>
          <a:xfrm>
            <a:off x="1283312" y="932953"/>
            <a:ext cx="6375300" cy="20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9600" dirty="0">
                <a:solidFill>
                  <a:schemeClr val="accent6"/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第</a:t>
            </a:r>
            <a:r>
              <a:rPr lang="en-US" altLang="ja-JP" sz="9600" dirty="0">
                <a:solidFill>
                  <a:schemeClr val="accent6"/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34</a:t>
            </a:r>
            <a:r>
              <a:rPr lang="ja-JP" altLang="en-US" sz="9600" dirty="0">
                <a:solidFill>
                  <a:schemeClr val="accent6"/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課</a:t>
            </a:r>
            <a:br>
              <a:rPr lang="en-US" altLang="ja-JP" sz="9600" dirty="0">
                <a:solidFill>
                  <a:schemeClr val="accent6"/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rPr>
            </a:br>
            <a:r>
              <a:rPr lang="ja-JP" altLang="en-US" sz="8000" dirty="0">
                <a:solidFill>
                  <a:schemeClr val="accent6"/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文法</a:t>
            </a:r>
            <a:endParaRPr sz="8000" dirty="0">
              <a:latin typeface="UD Digi Kyokasho N-B" panose="02020700000000000000" pitchFamily="17" charset="-128"/>
              <a:ea typeface="UD Digi Kyokasho N-B" panose="02020700000000000000" pitchFamily="17" charset="-128"/>
            </a:endParaRPr>
          </a:p>
        </p:txBody>
      </p:sp>
      <p:grpSp>
        <p:nvGrpSpPr>
          <p:cNvPr id="740" name="Google Shape;740;p36"/>
          <p:cNvGrpSpPr/>
          <p:nvPr/>
        </p:nvGrpSpPr>
        <p:grpSpPr>
          <a:xfrm>
            <a:off x="2863595" y="3124964"/>
            <a:ext cx="3416810" cy="2066928"/>
            <a:chOff x="1579925" y="1060650"/>
            <a:chExt cx="3514875" cy="2126250"/>
          </a:xfrm>
        </p:grpSpPr>
        <p:sp>
          <p:nvSpPr>
            <p:cNvPr id="741" name="Google Shape;741;p36"/>
            <p:cNvSpPr/>
            <p:nvPr/>
          </p:nvSpPr>
          <p:spPr>
            <a:xfrm>
              <a:off x="1790075" y="1145800"/>
              <a:ext cx="3072900" cy="1942950"/>
            </a:xfrm>
            <a:custGeom>
              <a:avLst/>
              <a:gdLst/>
              <a:ahLst/>
              <a:cxnLst/>
              <a:rect l="l" t="t" r="r" b="b"/>
              <a:pathLst>
                <a:path w="122916" h="77718" extrusionOk="0">
                  <a:moveTo>
                    <a:pt x="86255" y="1"/>
                  </a:moveTo>
                  <a:cubicBezTo>
                    <a:pt x="85754" y="1"/>
                    <a:pt x="85254" y="19"/>
                    <a:pt x="84757" y="56"/>
                  </a:cubicBezTo>
                  <a:cubicBezTo>
                    <a:pt x="76863" y="651"/>
                    <a:pt x="69783" y="5059"/>
                    <a:pt x="64133" y="10376"/>
                  </a:cubicBezTo>
                  <a:cubicBezTo>
                    <a:pt x="61289" y="13049"/>
                    <a:pt x="58529" y="16091"/>
                    <a:pt x="54734" y="17233"/>
                  </a:cubicBezTo>
                  <a:cubicBezTo>
                    <a:pt x="53700" y="17543"/>
                    <a:pt x="52652" y="17687"/>
                    <a:pt x="51608" y="17687"/>
                  </a:cubicBezTo>
                  <a:cubicBezTo>
                    <a:pt x="46321" y="17687"/>
                    <a:pt x="41148" y="13983"/>
                    <a:pt x="38398" y="9417"/>
                  </a:cubicBezTo>
                  <a:cubicBezTo>
                    <a:pt x="37021" y="7121"/>
                    <a:pt x="35945" y="4476"/>
                    <a:pt x="33650" y="2999"/>
                  </a:cubicBezTo>
                  <a:cubicBezTo>
                    <a:pt x="32248" y="2095"/>
                    <a:pt x="30571" y="1763"/>
                    <a:pt x="28866" y="1763"/>
                  </a:cubicBezTo>
                  <a:cubicBezTo>
                    <a:pt x="27873" y="1763"/>
                    <a:pt x="26871" y="1876"/>
                    <a:pt x="25907" y="2054"/>
                  </a:cubicBezTo>
                  <a:cubicBezTo>
                    <a:pt x="21279" y="2910"/>
                    <a:pt x="16833" y="5247"/>
                    <a:pt x="14136" y="8958"/>
                  </a:cubicBezTo>
                  <a:cubicBezTo>
                    <a:pt x="11292" y="12866"/>
                    <a:pt x="10623" y="17933"/>
                    <a:pt x="11261" y="22654"/>
                  </a:cubicBezTo>
                  <a:cubicBezTo>
                    <a:pt x="11897" y="27381"/>
                    <a:pt x="13723" y="31874"/>
                    <a:pt x="15518" y="36320"/>
                  </a:cubicBezTo>
                  <a:cubicBezTo>
                    <a:pt x="16535" y="38839"/>
                    <a:pt x="17469" y="41945"/>
                    <a:pt x="15685" y="44036"/>
                  </a:cubicBezTo>
                  <a:cubicBezTo>
                    <a:pt x="14271" y="45695"/>
                    <a:pt x="11762" y="45926"/>
                    <a:pt x="9722" y="46797"/>
                  </a:cubicBezTo>
                  <a:cubicBezTo>
                    <a:pt x="4920" y="48852"/>
                    <a:pt x="0" y="57206"/>
                    <a:pt x="715" y="62210"/>
                  </a:cubicBezTo>
                  <a:cubicBezTo>
                    <a:pt x="1592" y="68337"/>
                    <a:pt x="4795" y="74269"/>
                    <a:pt x="8834" y="77493"/>
                  </a:cubicBezTo>
                  <a:lnTo>
                    <a:pt x="99321" y="75631"/>
                  </a:lnTo>
                  <a:cubicBezTo>
                    <a:pt x="102995" y="75631"/>
                    <a:pt x="113764" y="77717"/>
                    <a:pt x="117488" y="77717"/>
                  </a:cubicBezTo>
                  <a:cubicBezTo>
                    <a:pt x="117502" y="77717"/>
                    <a:pt x="117516" y="77717"/>
                    <a:pt x="117531" y="77717"/>
                  </a:cubicBezTo>
                  <a:cubicBezTo>
                    <a:pt x="111765" y="70230"/>
                    <a:pt x="111974" y="58704"/>
                    <a:pt x="118026" y="52787"/>
                  </a:cubicBezTo>
                  <a:cubicBezTo>
                    <a:pt x="122915" y="48002"/>
                    <a:pt x="121418" y="38333"/>
                    <a:pt x="116247" y="33690"/>
                  </a:cubicBezTo>
                  <a:cubicBezTo>
                    <a:pt x="113701" y="31400"/>
                    <a:pt x="110075" y="30355"/>
                    <a:pt x="107799" y="27819"/>
                  </a:cubicBezTo>
                  <a:cubicBezTo>
                    <a:pt x="103792" y="23349"/>
                    <a:pt x="105556" y="16455"/>
                    <a:pt x="103678" y="10846"/>
                  </a:cubicBezTo>
                  <a:cubicBezTo>
                    <a:pt x="101409" y="4065"/>
                    <a:pt x="93707" y="1"/>
                    <a:pt x="862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1998500" y="3018275"/>
              <a:ext cx="2770050" cy="149800"/>
            </a:xfrm>
            <a:custGeom>
              <a:avLst/>
              <a:gdLst/>
              <a:ahLst/>
              <a:cxnLst/>
              <a:rect l="l" t="t" r="r" b="b"/>
              <a:pathLst>
                <a:path w="110802" h="5992" extrusionOk="0">
                  <a:moveTo>
                    <a:pt x="55404" y="1"/>
                  </a:moveTo>
                  <a:cubicBezTo>
                    <a:pt x="24807" y="1"/>
                    <a:pt x="1" y="1342"/>
                    <a:pt x="1" y="2996"/>
                  </a:cubicBezTo>
                  <a:cubicBezTo>
                    <a:pt x="1" y="4650"/>
                    <a:pt x="24807" y="5992"/>
                    <a:pt x="55404" y="5992"/>
                  </a:cubicBezTo>
                  <a:cubicBezTo>
                    <a:pt x="86000" y="5992"/>
                    <a:pt x="110801" y="4650"/>
                    <a:pt x="110801" y="2996"/>
                  </a:cubicBezTo>
                  <a:cubicBezTo>
                    <a:pt x="110801" y="1342"/>
                    <a:pt x="86000" y="1"/>
                    <a:pt x="55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4063350" y="1933625"/>
              <a:ext cx="953925" cy="717100"/>
            </a:xfrm>
            <a:custGeom>
              <a:avLst/>
              <a:gdLst/>
              <a:ahLst/>
              <a:cxnLst/>
              <a:rect l="l" t="t" r="r" b="b"/>
              <a:pathLst>
                <a:path w="38157" h="28684" extrusionOk="0">
                  <a:moveTo>
                    <a:pt x="32204" y="0"/>
                  </a:moveTo>
                  <a:cubicBezTo>
                    <a:pt x="32187" y="0"/>
                    <a:pt x="32169" y="0"/>
                    <a:pt x="32152" y="0"/>
                  </a:cubicBezTo>
                  <a:cubicBezTo>
                    <a:pt x="29814" y="22"/>
                    <a:pt x="27628" y="1096"/>
                    <a:pt x="25609" y="2276"/>
                  </a:cubicBezTo>
                  <a:cubicBezTo>
                    <a:pt x="20193" y="5433"/>
                    <a:pt x="15413" y="9513"/>
                    <a:pt x="11182" y="14131"/>
                  </a:cubicBezTo>
                  <a:cubicBezTo>
                    <a:pt x="9715" y="15733"/>
                    <a:pt x="8489" y="16812"/>
                    <a:pt x="6929" y="18326"/>
                  </a:cubicBezTo>
                  <a:cubicBezTo>
                    <a:pt x="3543" y="21613"/>
                    <a:pt x="1575" y="27452"/>
                    <a:pt x="0" y="28684"/>
                  </a:cubicBezTo>
                  <a:cubicBezTo>
                    <a:pt x="8359" y="22151"/>
                    <a:pt x="20287" y="15967"/>
                    <a:pt x="30117" y="11971"/>
                  </a:cubicBezTo>
                  <a:cubicBezTo>
                    <a:pt x="32027" y="11193"/>
                    <a:pt x="34009" y="10437"/>
                    <a:pt x="35558" y="9069"/>
                  </a:cubicBezTo>
                  <a:cubicBezTo>
                    <a:pt x="37109" y="7702"/>
                    <a:pt x="38157" y="5553"/>
                    <a:pt x="37604" y="3559"/>
                  </a:cubicBezTo>
                  <a:cubicBezTo>
                    <a:pt x="36988" y="1327"/>
                    <a:pt x="34521" y="0"/>
                    <a:pt x="32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4071175" y="2032500"/>
              <a:ext cx="844900" cy="603075"/>
            </a:xfrm>
            <a:custGeom>
              <a:avLst/>
              <a:gdLst/>
              <a:ahLst/>
              <a:cxnLst/>
              <a:rect l="l" t="t" r="r" b="b"/>
              <a:pathLst>
                <a:path w="33796" h="24123" extrusionOk="0">
                  <a:moveTo>
                    <a:pt x="33695" y="0"/>
                  </a:moveTo>
                  <a:cubicBezTo>
                    <a:pt x="33683" y="0"/>
                    <a:pt x="33672" y="2"/>
                    <a:pt x="33660" y="6"/>
                  </a:cubicBezTo>
                  <a:cubicBezTo>
                    <a:pt x="20458" y="5683"/>
                    <a:pt x="7889" y="14648"/>
                    <a:pt x="31" y="23982"/>
                  </a:cubicBezTo>
                  <a:cubicBezTo>
                    <a:pt x="0" y="24019"/>
                    <a:pt x="5" y="24076"/>
                    <a:pt x="41" y="24108"/>
                  </a:cubicBezTo>
                  <a:cubicBezTo>
                    <a:pt x="57" y="24118"/>
                    <a:pt x="78" y="24123"/>
                    <a:pt x="99" y="24123"/>
                  </a:cubicBezTo>
                  <a:cubicBezTo>
                    <a:pt x="119" y="24123"/>
                    <a:pt x="145" y="24113"/>
                    <a:pt x="162" y="24096"/>
                  </a:cubicBezTo>
                  <a:cubicBezTo>
                    <a:pt x="8003" y="14778"/>
                    <a:pt x="20552" y="5829"/>
                    <a:pt x="33727" y="163"/>
                  </a:cubicBezTo>
                  <a:cubicBezTo>
                    <a:pt x="33774" y="147"/>
                    <a:pt x="33795" y="95"/>
                    <a:pt x="33774" y="53"/>
                  </a:cubicBezTo>
                  <a:cubicBezTo>
                    <a:pt x="33759" y="18"/>
                    <a:pt x="33728" y="0"/>
                    <a:pt x="33695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1579925" y="2358175"/>
              <a:ext cx="1122375" cy="349525"/>
            </a:xfrm>
            <a:custGeom>
              <a:avLst/>
              <a:gdLst/>
              <a:ahLst/>
              <a:cxnLst/>
              <a:rect l="l" t="t" r="r" b="b"/>
              <a:pathLst>
                <a:path w="44895" h="13981" extrusionOk="0">
                  <a:moveTo>
                    <a:pt x="8024" y="0"/>
                  </a:moveTo>
                  <a:cubicBezTo>
                    <a:pt x="6598" y="0"/>
                    <a:pt x="5189" y="185"/>
                    <a:pt x="3888" y="749"/>
                  </a:cubicBezTo>
                  <a:cubicBezTo>
                    <a:pt x="1743" y="1672"/>
                    <a:pt x="1" y="3895"/>
                    <a:pt x="339" y="6207"/>
                  </a:cubicBezTo>
                  <a:cubicBezTo>
                    <a:pt x="642" y="8252"/>
                    <a:pt x="2468" y="9797"/>
                    <a:pt x="4440" y="10423"/>
                  </a:cubicBezTo>
                  <a:cubicBezTo>
                    <a:pt x="5717" y="10826"/>
                    <a:pt x="7057" y="10921"/>
                    <a:pt x="8404" y="10921"/>
                  </a:cubicBezTo>
                  <a:cubicBezTo>
                    <a:pt x="9133" y="10921"/>
                    <a:pt x="9864" y="10893"/>
                    <a:pt x="10588" y="10871"/>
                  </a:cubicBezTo>
                  <a:cubicBezTo>
                    <a:pt x="12018" y="10828"/>
                    <a:pt x="13499" y="10805"/>
                    <a:pt x="15017" y="10805"/>
                  </a:cubicBezTo>
                  <a:cubicBezTo>
                    <a:pt x="24755" y="10805"/>
                    <a:pt x="35992" y="11733"/>
                    <a:pt x="44895" y="13981"/>
                  </a:cubicBezTo>
                  <a:cubicBezTo>
                    <a:pt x="42954" y="13491"/>
                    <a:pt x="38790" y="8947"/>
                    <a:pt x="34364" y="7308"/>
                  </a:cubicBezTo>
                  <a:cubicBezTo>
                    <a:pt x="32330" y="6556"/>
                    <a:pt x="30769" y="6060"/>
                    <a:pt x="28777" y="5190"/>
                  </a:cubicBezTo>
                  <a:cubicBezTo>
                    <a:pt x="23043" y="2679"/>
                    <a:pt x="17021" y="880"/>
                    <a:pt x="10791" y="181"/>
                  </a:cubicBezTo>
                  <a:cubicBezTo>
                    <a:pt x="9878" y="78"/>
                    <a:pt x="8947" y="0"/>
                    <a:pt x="80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1673325" y="2485700"/>
              <a:ext cx="1015025" cy="212500"/>
            </a:xfrm>
            <a:custGeom>
              <a:avLst/>
              <a:gdLst/>
              <a:ahLst/>
              <a:cxnLst/>
              <a:rect l="l" t="t" r="r" b="b"/>
              <a:pathLst>
                <a:path w="40601" h="8500" extrusionOk="0">
                  <a:moveTo>
                    <a:pt x="1057" y="0"/>
                  </a:moveTo>
                  <a:cubicBezTo>
                    <a:pt x="732" y="0"/>
                    <a:pt x="408" y="2"/>
                    <a:pt x="84" y="5"/>
                  </a:cubicBezTo>
                  <a:cubicBezTo>
                    <a:pt x="37" y="5"/>
                    <a:pt x="1" y="46"/>
                    <a:pt x="1" y="94"/>
                  </a:cubicBezTo>
                  <a:cubicBezTo>
                    <a:pt x="1" y="140"/>
                    <a:pt x="27" y="177"/>
                    <a:pt x="89" y="177"/>
                  </a:cubicBezTo>
                  <a:cubicBezTo>
                    <a:pt x="413" y="177"/>
                    <a:pt x="742" y="172"/>
                    <a:pt x="1065" y="172"/>
                  </a:cubicBezTo>
                  <a:cubicBezTo>
                    <a:pt x="15117" y="172"/>
                    <a:pt x="29773" y="3261"/>
                    <a:pt x="40464" y="8489"/>
                  </a:cubicBezTo>
                  <a:cubicBezTo>
                    <a:pt x="40475" y="8499"/>
                    <a:pt x="40490" y="8499"/>
                    <a:pt x="40501" y="8499"/>
                  </a:cubicBezTo>
                  <a:cubicBezTo>
                    <a:pt x="40533" y="8499"/>
                    <a:pt x="40564" y="8484"/>
                    <a:pt x="40579" y="8453"/>
                  </a:cubicBezTo>
                  <a:cubicBezTo>
                    <a:pt x="40600" y="8410"/>
                    <a:pt x="40584" y="8359"/>
                    <a:pt x="40538" y="8338"/>
                  </a:cubicBezTo>
                  <a:cubicBezTo>
                    <a:pt x="29827" y="3095"/>
                    <a:pt x="15128" y="0"/>
                    <a:pt x="1057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3764600" y="1356500"/>
              <a:ext cx="515825" cy="1064900"/>
            </a:xfrm>
            <a:custGeom>
              <a:avLst/>
              <a:gdLst/>
              <a:ahLst/>
              <a:cxnLst/>
              <a:rect l="l" t="t" r="r" b="b"/>
              <a:pathLst>
                <a:path w="20633" h="42596" extrusionOk="0">
                  <a:moveTo>
                    <a:pt x="15751" y="1"/>
                  </a:moveTo>
                  <a:cubicBezTo>
                    <a:pt x="14544" y="1"/>
                    <a:pt x="13299" y="386"/>
                    <a:pt x="12288" y="1052"/>
                  </a:cubicBezTo>
                  <a:cubicBezTo>
                    <a:pt x="10337" y="2340"/>
                    <a:pt x="9085" y="4433"/>
                    <a:pt x="8031" y="6514"/>
                  </a:cubicBezTo>
                  <a:cubicBezTo>
                    <a:pt x="5193" y="12108"/>
                    <a:pt x="3397" y="18129"/>
                    <a:pt x="2354" y="24301"/>
                  </a:cubicBezTo>
                  <a:cubicBezTo>
                    <a:pt x="1988" y="26447"/>
                    <a:pt x="1545" y="28017"/>
                    <a:pt x="1060" y="30136"/>
                  </a:cubicBezTo>
                  <a:cubicBezTo>
                    <a:pt x="1" y="34732"/>
                    <a:pt x="1519" y="40706"/>
                    <a:pt x="868" y="42596"/>
                  </a:cubicBezTo>
                  <a:cubicBezTo>
                    <a:pt x="4336" y="32571"/>
                    <a:pt x="10995" y="20900"/>
                    <a:pt x="17078" y="12207"/>
                  </a:cubicBezTo>
                  <a:cubicBezTo>
                    <a:pt x="18263" y="10516"/>
                    <a:pt x="19515" y="8805"/>
                    <a:pt x="20074" y="6817"/>
                  </a:cubicBezTo>
                  <a:cubicBezTo>
                    <a:pt x="20632" y="4829"/>
                    <a:pt x="20345" y="2449"/>
                    <a:pt x="18800" y="1077"/>
                  </a:cubicBezTo>
                  <a:cubicBezTo>
                    <a:pt x="17960" y="332"/>
                    <a:pt x="16871" y="1"/>
                    <a:pt x="157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3783275" y="1440200"/>
              <a:ext cx="384800" cy="963325"/>
            </a:xfrm>
            <a:custGeom>
              <a:avLst/>
              <a:gdLst/>
              <a:ahLst/>
              <a:cxnLst/>
              <a:rect l="l" t="t" r="r" b="b"/>
              <a:pathLst>
                <a:path w="15392" h="38533" extrusionOk="0">
                  <a:moveTo>
                    <a:pt x="15296" y="1"/>
                  </a:moveTo>
                  <a:cubicBezTo>
                    <a:pt x="15269" y="1"/>
                    <a:pt x="15240" y="14"/>
                    <a:pt x="15220" y="41"/>
                  </a:cubicBezTo>
                  <a:cubicBezTo>
                    <a:pt x="7221" y="11973"/>
                    <a:pt x="1529" y="26328"/>
                    <a:pt x="5" y="38439"/>
                  </a:cubicBezTo>
                  <a:cubicBezTo>
                    <a:pt x="0" y="38485"/>
                    <a:pt x="32" y="38528"/>
                    <a:pt x="78" y="38533"/>
                  </a:cubicBezTo>
                  <a:lnTo>
                    <a:pt x="89" y="38533"/>
                  </a:lnTo>
                  <a:cubicBezTo>
                    <a:pt x="131" y="38533"/>
                    <a:pt x="167" y="38502"/>
                    <a:pt x="172" y="38459"/>
                  </a:cubicBezTo>
                  <a:cubicBezTo>
                    <a:pt x="1696" y="26375"/>
                    <a:pt x="7377" y="12047"/>
                    <a:pt x="15367" y="134"/>
                  </a:cubicBezTo>
                  <a:cubicBezTo>
                    <a:pt x="15392" y="93"/>
                    <a:pt x="15382" y="41"/>
                    <a:pt x="15341" y="14"/>
                  </a:cubicBezTo>
                  <a:cubicBezTo>
                    <a:pt x="15327" y="5"/>
                    <a:pt x="15312" y="1"/>
                    <a:pt x="15296" y="1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3233425" y="1482925"/>
              <a:ext cx="614425" cy="778975"/>
            </a:xfrm>
            <a:custGeom>
              <a:avLst/>
              <a:gdLst/>
              <a:ahLst/>
              <a:cxnLst/>
              <a:rect l="l" t="t" r="r" b="b"/>
              <a:pathLst>
                <a:path w="24577" h="31159" extrusionOk="0">
                  <a:moveTo>
                    <a:pt x="5263" y="1"/>
                  </a:moveTo>
                  <a:cubicBezTo>
                    <a:pt x="4424" y="1"/>
                    <a:pt x="3648" y="589"/>
                    <a:pt x="3794" y="1713"/>
                  </a:cubicBezTo>
                  <a:cubicBezTo>
                    <a:pt x="4446" y="6628"/>
                    <a:pt x="9513" y="9879"/>
                    <a:pt x="10813" y="14669"/>
                  </a:cubicBezTo>
                  <a:cubicBezTo>
                    <a:pt x="9492" y="12607"/>
                    <a:pt x="7921" y="10709"/>
                    <a:pt x="6153" y="9023"/>
                  </a:cubicBezTo>
                  <a:cubicBezTo>
                    <a:pt x="5412" y="8318"/>
                    <a:pt x="4608" y="7641"/>
                    <a:pt x="3637" y="7322"/>
                  </a:cubicBezTo>
                  <a:cubicBezTo>
                    <a:pt x="3313" y="7214"/>
                    <a:pt x="2964" y="7158"/>
                    <a:pt x="2617" y="7158"/>
                  </a:cubicBezTo>
                  <a:cubicBezTo>
                    <a:pt x="1933" y="7158"/>
                    <a:pt x="1258" y="7378"/>
                    <a:pt x="795" y="7870"/>
                  </a:cubicBezTo>
                  <a:cubicBezTo>
                    <a:pt x="1" y="8705"/>
                    <a:pt x="53" y="10093"/>
                    <a:pt x="622" y="11095"/>
                  </a:cubicBezTo>
                  <a:cubicBezTo>
                    <a:pt x="1195" y="12096"/>
                    <a:pt x="2177" y="12785"/>
                    <a:pt x="3158" y="13390"/>
                  </a:cubicBezTo>
                  <a:cubicBezTo>
                    <a:pt x="4942" y="14486"/>
                    <a:pt x="6837" y="15405"/>
                    <a:pt x="8569" y="16573"/>
                  </a:cubicBezTo>
                  <a:cubicBezTo>
                    <a:pt x="10301" y="17742"/>
                    <a:pt x="11902" y="19218"/>
                    <a:pt x="12800" y="21108"/>
                  </a:cubicBezTo>
                  <a:cubicBezTo>
                    <a:pt x="10650" y="19078"/>
                    <a:pt x="8140" y="17440"/>
                    <a:pt x="5422" y="16282"/>
                  </a:cubicBezTo>
                  <a:cubicBezTo>
                    <a:pt x="4726" y="15984"/>
                    <a:pt x="3993" y="15720"/>
                    <a:pt x="3248" y="15720"/>
                  </a:cubicBezTo>
                  <a:cubicBezTo>
                    <a:pt x="3155" y="15720"/>
                    <a:pt x="3063" y="15724"/>
                    <a:pt x="2970" y="15733"/>
                  </a:cubicBezTo>
                  <a:cubicBezTo>
                    <a:pt x="2130" y="15812"/>
                    <a:pt x="1274" y="16375"/>
                    <a:pt x="1118" y="17204"/>
                  </a:cubicBezTo>
                  <a:cubicBezTo>
                    <a:pt x="1024" y="17722"/>
                    <a:pt x="1202" y="18254"/>
                    <a:pt x="1483" y="18692"/>
                  </a:cubicBezTo>
                  <a:cubicBezTo>
                    <a:pt x="2620" y="20487"/>
                    <a:pt x="5036" y="20800"/>
                    <a:pt x="7076" y="21385"/>
                  </a:cubicBezTo>
                  <a:cubicBezTo>
                    <a:pt x="9857" y="22172"/>
                    <a:pt x="12398" y="23769"/>
                    <a:pt x="14308" y="25934"/>
                  </a:cubicBezTo>
                  <a:cubicBezTo>
                    <a:pt x="12810" y="25235"/>
                    <a:pt x="11314" y="24540"/>
                    <a:pt x="9811" y="23842"/>
                  </a:cubicBezTo>
                  <a:cubicBezTo>
                    <a:pt x="8627" y="23295"/>
                    <a:pt x="7388" y="22734"/>
                    <a:pt x="6086" y="22734"/>
                  </a:cubicBezTo>
                  <a:cubicBezTo>
                    <a:pt x="6046" y="22734"/>
                    <a:pt x="6006" y="22735"/>
                    <a:pt x="5965" y="22736"/>
                  </a:cubicBezTo>
                  <a:cubicBezTo>
                    <a:pt x="5089" y="22756"/>
                    <a:pt x="4076" y="23215"/>
                    <a:pt x="3957" y="24087"/>
                  </a:cubicBezTo>
                  <a:cubicBezTo>
                    <a:pt x="3878" y="24661"/>
                    <a:pt x="4227" y="25214"/>
                    <a:pt x="4645" y="25616"/>
                  </a:cubicBezTo>
                  <a:cubicBezTo>
                    <a:pt x="5855" y="26763"/>
                    <a:pt x="7613" y="27051"/>
                    <a:pt x="9236" y="27442"/>
                  </a:cubicBezTo>
                  <a:cubicBezTo>
                    <a:pt x="12263" y="28167"/>
                    <a:pt x="14700" y="28872"/>
                    <a:pt x="17768" y="31136"/>
                  </a:cubicBezTo>
                  <a:cubicBezTo>
                    <a:pt x="17812" y="31151"/>
                    <a:pt x="17861" y="31158"/>
                    <a:pt x="17912" y="31158"/>
                  </a:cubicBezTo>
                  <a:cubicBezTo>
                    <a:pt x="18298" y="31158"/>
                    <a:pt x="18825" y="30742"/>
                    <a:pt x="18727" y="30202"/>
                  </a:cubicBezTo>
                  <a:cubicBezTo>
                    <a:pt x="18613" y="29592"/>
                    <a:pt x="18269" y="28673"/>
                    <a:pt x="18127" y="28073"/>
                  </a:cubicBezTo>
                  <a:cubicBezTo>
                    <a:pt x="17669" y="26112"/>
                    <a:pt x="18425" y="23100"/>
                    <a:pt x="19724" y="21197"/>
                  </a:cubicBezTo>
                  <a:cubicBezTo>
                    <a:pt x="21024" y="19287"/>
                    <a:pt x="22046" y="18254"/>
                    <a:pt x="23570" y="16521"/>
                  </a:cubicBezTo>
                  <a:cubicBezTo>
                    <a:pt x="23962" y="16072"/>
                    <a:pt x="24347" y="15587"/>
                    <a:pt x="24463" y="15003"/>
                  </a:cubicBezTo>
                  <a:cubicBezTo>
                    <a:pt x="24576" y="14423"/>
                    <a:pt x="24331" y="13729"/>
                    <a:pt x="23774" y="13520"/>
                  </a:cubicBezTo>
                  <a:cubicBezTo>
                    <a:pt x="23653" y="13476"/>
                    <a:pt x="23527" y="13457"/>
                    <a:pt x="23399" y="13457"/>
                  </a:cubicBezTo>
                  <a:cubicBezTo>
                    <a:pt x="23139" y="13457"/>
                    <a:pt x="22872" y="13536"/>
                    <a:pt x="22630" y="13641"/>
                  </a:cubicBezTo>
                  <a:cubicBezTo>
                    <a:pt x="21394" y="14184"/>
                    <a:pt x="20538" y="15321"/>
                    <a:pt x="19740" y="16417"/>
                  </a:cubicBezTo>
                  <a:lnTo>
                    <a:pt x="17063" y="20080"/>
                  </a:lnTo>
                  <a:cubicBezTo>
                    <a:pt x="16892" y="20318"/>
                    <a:pt x="16642" y="20578"/>
                    <a:pt x="16373" y="20578"/>
                  </a:cubicBezTo>
                  <a:cubicBezTo>
                    <a:pt x="16323" y="20578"/>
                    <a:pt x="16273" y="20569"/>
                    <a:pt x="16223" y="20549"/>
                  </a:cubicBezTo>
                  <a:cubicBezTo>
                    <a:pt x="17236" y="16677"/>
                    <a:pt x="20653" y="13802"/>
                    <a:pt x="21754" y="9958"/>
                  </a:cubicBezTo>
                  <a:cubicBezTo>
                    <a:pt x="21927" y="9357"/>
                    <a:pt x="22031" y="8674"/>
                    <a:pt x="21701" y="8147"/>
                  </a:cubicBezTo>
                  <a:cubicBezTo>
                    <a:pt x="21443" y="7728"/>
                    <a:pt x="20992" y="7545"/>
                    <a:pt x="20509" y="7545"/>
                  </a:cubicBezTo>
                  <a:cubicBezTo>
                    <a:pt x="19920" y="7545"/>
                    <a:pt x="19282" y="7818"/>
                    <a:pt x="18890" y="8272"/>
                  </a:cubicBezTo>
                  <a:cubicBezTo>
                    <a:pt x="18175" y="9096"/>
                    <a:pt x="18002" y="10239"/>
                    <a:pt x="17720" y="11293"/>
                  </a:cubicBezTo>
                  <a:cubicBezTo>
                    <a:pt x="17152" y="13411"/>
                    <a:pt x="16030" y="15374"/>
                    <a:pt x="14491" y="16939"/>
                  </a:cubicBezTo>
                  <a:cubicBezTo>
                    <a:pt x="14006" y="16876"/>
                    <a:pt x="14031" y="16161"/>
                    <a:pt x="14204" y="15702"/>
                  </a:cubicBezTo>
                  <a:cubicBezTo>
                    <a:pt x="14955" y="13698"/>
                    <a:pt x="15868" y="11747"/>
                    <a:pt x="16395" y="9676"/>
                  </a:cubicBezTo>
                  <a:cubicBezTo>
                    <a:pt x="16923" y="7598"/>
                    <a:pt x="17037" y="5339"/>
                    <a:pt x="16203" y="3367"/>
                  </a:cubicBezTo>
                  <a:cubicBezTo>
                    <a:pt x="15978" y="2835"/>
                    <a:pt x="15665" y="2302"/>
                    <a:pt x="15174" y="1989"/>
                  </a:cubicBezTo>
                  <a:cubicBezTo>
                    <a:pt x="14928" y="1832"/>
                    <a:pt x="14628" y="1744"/>
                    <a:pt x="14336" y="1744"/>
                  </a:cubicBezTo>
                  <a:cubicBezTo>
                    <a:pt x="14047" y="1744"/>
                    <a:pt x="13765" y="1831"/>
                    <a:pt x="13552" y="2026"/>
                  </a:cubicBezTo>
                  <a:cubicBezTo>
                    <a:pt x="13342" y="2214"/>
                    <a:pt x="13217" y="2469"/>
                    <a:pt x="13118" y="2726"/>
                  </a:cubicBezTo>
                  <a:cubicBezTo>
                    <a:pt x="11683" y="6295"/>
                    <a:pt x="13411" y="10421"/>
                    <a:pt x="12528" y="14163"/>
                  </a:cubicBezTo>
                  <a:cubicBezTo>
                    <a:pt x="12247" y="12018"/>
                    <a:pt x="11731" y="9336"/>
                    <a:pt x="10938" y="7165"/>
                  </a:cubicBezTo>
                  <a:cubicBezTo>
                    <a:pt x="10594" y="6216"/>
                    <a:pt x="9831" y="4781"/>
                    <a:pt x="9315" y="3915"/>
                  </a:cubicBezTo>
                  <a:cubicBezTo>
                    <a:pt x="8386" y="2355"/>
                    <a:pt x="7750" y="1337"/>
                    <a:pt x="6310" y="330"/>
                  </a:cubicBezTo>
                  <a:cubicBezTo>
                    <a:pt x="5994" y="109"/>
                    <a:pt x="5623" y="1"/>
                    <a:pt x="5263" y="1"/>
                  </a:cubicBezTo>
                  <a:close/>
                </a:path>
              </a:pathLst>
            </a:custGeom>
            <a:solidFill>
              <a:srgbClr val="3B4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1715750" y="1933575"/>
              <a:ext cx="711300" cy="646525"/>
            </a:xfrm>
            <a:custGeom>
              <a:avLst/>
              <a:gdLst/>
              <a:ahLst/>
              <a:cxnLst/>
              <a:rect l="l" t="t" r="r" b="b"/>
              <a:pathLst>
                <a:path w="28452" h="25861" extrusionOk="0">
                  <a:moveTo>
                    <a:pt x="10871" y="0"/>
                  </a:moveTo>
                  <a:cubicBezTo>
                    <a:pt x="10310" y="0"/>
                    <a:pt x="9732" y="310"/>
                    <a:pt x="9558" y="838"/>
                  </a:cubicBezTo>
                  <a:cubicBezTo>
                    <a:pt x="9475" y="1104"/>
                    <a:pt x="9495" y="1386"/>
                    <a:pt x="9533" y="1662"/>
                  </a:cubicBezTo>
                  <a:cubicBezTo>
                    <a:pt x="10059" y="5471"/>
                    <a:pt x="13607" y="8190"/>
                    <a:pt x="14703" y="11879"/>
                  </a:cubicBezTo>
                  <a:cubicBezTo>
                    <a:pt x="13393" y="10157"/>
                    <a:pt x="11614" y="8086"/>
                    <a:pt x="9846" y="6593"/>
                  </a:cubicBezTo>
                  <a:cubicBezTo>
                    <a:pt x="9078" y="5946"/>
                    <a:pt x="7701" y="5074"/>
                    <a:pt x="6824" y="4585"/>
                  </a:cubicBezTo>
                  <a:cubicBezTo>
                    <a:pt x="5244" y="3692"/>
                    <a:pt x="4184" y="3128"/>
                    <a:pt x="2431" y="2967"/>
                  </a:cubicBezTo>
                  <a:cubicBezTo>
                    <a:pt x="2375" y="2961"/>
                    <a:pt x="2319" y="2959"/>
                    <a:pt x="2264" y="2959"/>
                  </a:cubicBezTo>
                  <a:cubicBezTo>
                    <a:pt x="1056" y="2959"/>
                    <a:pt x="1" y="4182"/>
                    <a:pt x="938" y="5414"/>
                  </a:cubicBezTo>
                  <a:cubicBezTo>
                    <a:pt x="3949" y="9353"/>
                    <a:pt x="9960" y="9661"/>
                    <a:pt x="13466" y="13173"/>
                  </a:cubicBezTo>
                  <a:cubicBezTo>
                    <a:pt x="11296" y="12041"/>
                    <a:pt x="8989" y="11169"/>
                    <a:pt x="6615" y="10590"/>
                  </a:cubicBezTo>
                  <a:cubicBezTo>
                    <a:pt x="5919" y="10418"/>
                    <a:pt x="5203" y="10272"/>
                    <a:pt x="4491" y="10272"/>
                  </a:cubicBezTo>
                  <a:cubicBezTo>
                    <a:pt x="4189" y="10272"/>
                    <a:pt x="3888" y="10298"/>
                    <a:pt x="3589" y="10360"/>
                  </a:cubicBezTo>
                  <a:cubicBezTo>
                    <a:pt x="2593" y="10564"/>
                    <a:pt x="1632" y="11258"/>
                    <a:pt x="1393" y="12250"/>
                  </a:cubicBezTo>
                  <a:cubicBezTo>
                    <a:pt x="1121" y="13370"/>
                    <a:pt x="1851" y="14545"/>
                    <a:pt x="2848" y="15130"/>
                  </a:cubicBezTo>
                  <a:cubicBezTo>
                    <a:pt x="3840" y="15713"/>
                    <a:pt x="5039" y="15829"/>
                    <a:pt x="6188" y="15865"/>
                  </a:cubicBezTo>
                  <a:cubicBezTo>
                    <a:pt x="6616" y="15879"/>
                    <a:pt x="7045" y="15884"/>
                    <a:pt x="7473" y="15884"/>
                  </a:cubicBezTo>
                  <a:cubicBezTo>
                    <a:pt x="8357" y="15884"/>
                    <a:pt x="9241" y="15864"/>
                    <a:pt x="10124" y="15864"/>
                  </a:cubicBezTo>
                  <a:cubicBezTo>
                    <a:pt x="10905" y="15864"/>
                    <a:pt x="11685" y="15879"/>
                    <a:pt x="12464" y="15938"/>
                  </a:cubicBezTo>
                  <a:cubicBezTo>
                    <a:pt x="14552" y="16094"/>
                    <a:pt x="16676" y="16575"/>
                    <a:pt x="18392" y="17770"/>
                  </a:cubicBezTo>
                  <a:cubicBezTo>
                    <a:pt x="16469" y="17309"/>
                    <a:pt x="14491" y="17077"/>
                    <a:pt x="12514" y="17077"/>
                  </a:cubicBezTo>
                  <a:cubicBezTo>
                    <a:pt x="11537" y="17077"/>
                    <a:pt x="10559" y="17134"/>
                    <a:pt x="9589" y="17248"/>
                  </a:cubicBezTo>
                  <a:cubicBezTo>
                    <a:pt x="8750" y="17346"/>
                    <a:pt x="7883" y="17503"/>
                    <a:pt x="7190" y="17994"/>
                  </a:cubicBezTo>
                  <a:cubicBezTo>
                    <a:pt x="6501" y="18480"/>
                    <a:pt x="6036" y="19393"/>
                    <a:pt x="6318" y="20190"/>
                  </a:cubicBezTo>
                  <a:cubicBezTo>
                    <a:pt x="6485" y="20681"/>
                    <a:pt x="6908" y="21057"/>
                    <a:pt x="7366" y="21297"/>
                  </a:cubicBezTo>
                  <a:cubicBezTo>
                    <a:pt x="7970" y="21616"/>
                    <a:pt x="8614" y="21737"/>
                    <a:pt x="9277" y="21737"/>
                  </a:cubicBezTo>
                  <a:cubicBezTo>
                    <a:pt x="10675" y="21737"/>
                    <a:pt x="12162" y="21200"/>
                    <a:pt x="13560" y="20853"/>
                  </a:cubicBezTo>
                  <a:cubicBezTo>
                    <a:pt x="14756" y="20555"/>
                    <a:pt x="15988" y="20406"/>
                    <a:pt x="17220" y="20406"/>
                  </a:cubicBezTo>
                  <a:cubicBezTo>
                    <a:pt x="18875" y="20406"/>
                    <a:pt x="20530" y="20674"/>
                    <a:pt x="22097" y="21203"/>
                  </a:cubicBezTo>
                  <a:cubicBezTo>
                    <a:pt x="20452" y="21349"/>
                    <a:pt x="18804" y="21490"/>
                    <a:pt x="17160" y="21630"/>
                  </a:cubicBezTo>
                  <a:cubicBezTo>
                    <a:pt x="15814" y="21746"/>
                    <a:pt x="14421" y="21876"/>
                    <a:pt x="13268" y="22575"/>
                  </a:cubicBezTo>
                  <a:cubicBezTo>
                    <a:pt x="12517" y="23034"/>
                    <a:pt x="11869" y="23932"/>
                    <a:pt x="12199" y="24751"/>
                  </a:cubicBezTo>
                  <a:cubicBezTo>
                    <a:pt x="12413" y="25288"/>
                    <a:pt x="12991" y="25596"/>
                    <a:pt x="13555" y="25732"/>
                  </a:cubicBezTo>
                  <a:cubicBezTo>
                    <a:pt x="13919" y="25822"/>
                    <a:pt x="14286" y="25860"/>
                    <a:pt x="14654" y="25860"/>
                  </a:cubicBezTo>
                  <a:cubicBezTo>
                    <a:pt x="15924" y="25860"/>
                    <a:pt x="17206" y="25402"/>
                    <a:pt x="18444" y="25038"/>
                  </a:cubicBezTo>
                  <a:cubicBezTo>
                    <a:pt x="20739" y="24365"/>
                    <a:pt x="22724" y="23855"/>
                    <a:pt x="25236" y="23855"/>
                  </a:cubicBezTo>
                  <a:cubicBezTo>
                    <a:pt x="25996" y="23855"/>
                    <a:pt x="26804" y="23902"/>
                    <a:pt x="27684" y="24005"/>
                  </a:cubicBezTo>
                  <a:cubicBezTo>
                    <a:pt x="28081" y="23927"/>
                    <a:pt x="28452" y="23191"/>
                    <a:pt x="28055" y="22716"/>
                  </a:cubicBezTo>
                  <a:cubicBezTo>
                    <a:pt x="27653" y="22247"/>
                    <a:pt x="26897" y="21620"/>
                    <a:pt x="26475" y="21166"/>
                  </a:cubicBezTo>
                  <a:cubicBezTo>
                    <a:pt x="25102" y="19694"/>
                    <a:pt x="24262" y="16705"/>
                    <a:pt x="24440" y="14404"/>
                  </a:cubicBezTo>
                  <a:cubicBezTo>
                    <a:pt x="24622" y="12103"/>
                    <a:pt x="24998" y="10699"/>
                    <a:pt x="25456" y="8440"/>
                  </a:cubicBezTo>
                  <a:cubicBezTo>
                    <a:pt x="25572" y="7855"/>
                    <a:pt x="25666" y="7241"/>
                    <a:pt x="25478" y="6677"/>
                  </a:cubicBezTo>
                  <a:cubicBezTo>
                    <a:pt x="25306" y="6168"/>
                    <a:pt x="24823" y="5719"/>
                    <a:pt x="24295" y="5719"/>
                  </a:cubicBezTo>
                  <a:cubicBezTo>
                    <a:pt x="24244" y="5719"/>
                    <a:pt x="24193" y="5723"/>
                    <a:pt x="24142" y="5732"/>
                  </a:cubicBezTo>
                  <a:cubicBezTo>
                    <a:pt x="23756" y="5801"/>
                    <a:pt x="23448" y="6092"/>
                    <a:pt x="23214" y="6405"/>
                  </a:cubicBezTo>
                  <a:cubicBezTo>
                    <a:pt x="22410" y="7491"/>
                    <a:pt x="22232" y="8905"/>
                    <a:pt x="22080" y="10246"/>
                  </a:cubicBezTo>
                  <a:cubicBezTo>
                    <a:pt x="21914" y="11749"/>
                    <a:pt x="21747" y="13257"/>
                    <a:pt x="21579" y="14759"/>
                  </a:cubicBezTo>
                  <a:cubicBezTo>
                    <a:pt x="21543" y="15104"/>
                    <a:pt x="21429" y="15537"/>
                    <a:pt x="21078" y="15583"/>
                  </a:cubicBezTo>
                  <a:cubicBezTo>
                    <a:pt x="20040" y="11722"/>
                    <a:pt x="21574" y="7527"/>
                    <a:pt x="20620" y="3640"/>
                  </a:cubicBezTo>
                  <a:cubicBezTo>
                    <a:pt x="20469" y="3039"/>
                    <a:pt x="20218" y="2393"/>
                    <a:pt x="19670" y="2095"/>
                  </a:cubicBezTo>
                  <a:cubicBezTo>
                    <a:pt x="19485" y="1996"/>
                    <a:pt x="19291" y="1951"/>
                    <a:pt x="19097" y="1951"/>
                  </a:cubicBezTo>
                  <a:cubicBezTo>
                    <a:pt x="18285" y="1951"/>
                    <a:pt x="17469" y="2739"/>
                    <a:pt x="17297" y="3603"/>
                  </a:cubicBezTo>
                  <a:cubicBezTo>
                    <a:pt x="17088" y="4673"/>
                    <a:pt x="17505" y="5753"/>
                    <a:pt x="17781" y="6807"/>
                  </a:cubicBezTo>
                  <a:cubicBezTo>
                    <a:pt x="18340" y="8925"/>
                    <a:pt x="18345" y="11190"/>
                    <a:pt x="17786" y="13308"/>
                  </a:cubicBezTo>
                  <a:cubicBezTo>
                    <a:pt x="17730" y="13331"/>
                    <a:pt x="17676" y="13342"/>
                    <a:pt x="17624" y="13342"/>
                  </a:cubicBezTo>
                  <a:cubicBezTo>
                    <a:pt x="17255" y="13342"/>
                    <a:pt x="16994" y="12805"/>
                    <a:pt x="16926" y="12385"/>
                  </a:cubicBezTo>
                  <a:cubicBezTo>
                    <a:pt x="16582" y="10271"/>
                    <a:pt x="16404" y="8122"/>
                    <a:pt x="15830" y="6061"/>
                  </a:cubicBezTo>
                  <a:cubicBezTo>
                    <a:pt x="15255" y="4000"/>
                    <a:pt x="14234" y="1986"/>
                    <a:pt x="12527" y="686"/>
                  </a:cubicBezTo>
                  <a:cubicBezTo>
                    <a:pt x="12062" y="332"/>
                    <a:pt x="11530" y="29"/>
                    <a:pt x="10951" y="2"/>
                  </a:cubicBezTo>
                  <a:cubicBezTo>
                    <a:pt x="10925" y="1"/>
                    <a:pt x="10898" y="0"/>
                    <a:pt x="10871" y="0"/>
                  </a:cubicBezTo>
                  <a:close/>
                </a:path>
              </a:pathLst>
            </a:custGeom>
            <a:solidFill>
              <a:srgbClr val="3B4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4283650" y="1096700"/>
              <a:ext cx="314000" cy="235825"/>
            </a:xfrm>
            <a:custGeom>
              <a:avLst/>
              <a:gdLst/>
              <a:ahLst/>
              <a:cxnLst/>
              <a:rect l="l" t="t" r="r" b="b"/>
              <a:pathLst>
                <a:path w="12560" h="9433" extrusionOk="0">
                  <a:moveTo>
                    <a:pt x="699" y="1"/>
                  </a:moveTo>
                  <a:cubicBezTo>
                    <a:pt x="136" y="1164"/>
                    <a:pt x="0" y="2505"/>
                    <a:pt x="167" y="3784"/>
                  </a:cubicBezTo>
                  <a:cubicBezTo>
                    <a:pt x="335" y="5114"/>
                    <a:pt x="747" y="5871"/>
                    <a:pt x="1310" y="7081"/>
                  </a:cubicBezTo>
                  <a:cubicBezTo>
                    <a:pt x="1633" y="7791"/>
                    <a:pt x="2291" y="8302"/>
                    <a:pt x="3001" y="8626"/>
                  </a:cubicBezTo>
                  <a:cubicBezTo>
                    <a:pt x="4343" y="9234"/>
                    <a:pt x="5609" y="9433"/>
                    <a:pt x="6895" y="9433"/>
                  </a:cubicBezTo>
                  <a:cubicBezTo>
                    <a:pt x="7353" y="9433"/>
                    <a:pt x="7814" y="9407"/>
                    <a:pt x="8282" y="9366"/>
                  </a:cubicBezTo>
                  <a:cubicBezTo>
                    <a:pt x="8901" y="9315"/>
                    <a:pt x="9539" y="9200"/>
                    <a:pt x="10076" y="8882"/>
                  </a:cubicBezTo>
                  <a:cubicBezTo>
                    <a:pt x="10618" y="8564"/>
                    <a:pt x="11052" y="8010"/>
                    <a:pt x="11078" y="7384"/>
                  </a:cubicBezTo>
                  <a:cubicBezTo>
                    <a:pt x="11115" y="6573"/>
                    <a:pt x="10353" y="5842"/>
                    <a:pt x="9559" y="5842"/>
                  </a:cubicBezTo>
                  <a:cubicBezTo>
                    <a:pt x="9469" y="5842"/>
                    <a:pt x="9378" y="5851"/>
                    <a:pt x="9288" y="5871"/>
                  </a:cubicBezTo>
                  <a:cubicBezTo>
                    <a:pt x="9997" y="5484"/>
                    <a:pt x="10791" y="5250"/>
                    <a:pt x="11437" y="4769"/>
                  </a:cubicBezTo>
                  <a:cubicBezTo>
                    <a:pt x="12080" y="4285"/>
                    <a:pt x="12559" y="3423"/>
                    <a:pt x="12263" y="2678"/>
                  </a:cubicBezTo>
                  <a:cubicBezTo>
                    <a:pt x="12032" y="2093"/>
                    <a:pt x="11412" y="1759"/>
                    <a:pt x="10801" y="1607"/>
                  </a:cubicBezTo>
                  <a:cubicBezTo>
                    <a:pt x="10436" y="1517"/>
                    <a:pt x="10058" y="1471"/>
                    <a:pt x="9680" y="1471"/>
                  </a:cubicBezTo>
                  <a:cubicBezTo>
                    <a:pt x="8965" y="1471"/>
                    <a:pt x="8252" y="1637"/>
                    <a:pt x="7634" y="1989"/>
                  </a:cubicBezTo>
                  <a:cubicBezTo>
                    <a:pt x="7707" y="1884"/>
                    <a:pt x="7764" y="1775"/>
                    <a:pt x="7812" y="1665"/>
                  </a:cubicBezTo>
                  <a:lnTo>
                    <a:pt x="7812" y="1665"/>
                  </a:lnTo>
                  <a:cubicBezTo>
                    <a:pt x="7222" y="1816"/>
                    <a:pt x="6616" y="1915"/>
                    <a:pt x="6001" y="1947"/>
                  </a:cubicBezTo>
                  <a:cubicBezTo>
                    <a:pt x="5891" y="1952"/>
                    <a:pt x="5780" y="1954"/>
                    <a:pt x="5669" y="1954"/>
                  </a:cubicBezTo>
                  <a:cubicBezTo>
                    <a:pt x="3837" y="1954"/>
                    <a:pt x="1968" y="1265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4301125" y="1060650"/>
              <a:ext cx="185375" cy="84925"/>
            </a:xfrm>
            <a:custGeom>
              <a:avLst/>
              <a:gdLst/>
              <a:ahLst/>
              <a:cxnLst/>
              <a:rect l="l" t="t" r="r" b="b"/>
              <a:pathLst>
                <a:path w="7415" h="3397" extrusionOk="0">
                  <a:moveTo>
                    <a:pt x="1751" y="0"/>
                  </a:moveTo>
                  <a:cubicBezTo>
                    <a:pt x="1008" y="0"/>
                    <a:pt x="402" y="651"/>
                    <a:pt x="53" y="1322"/>
                  </a:cubicBezTo>
                  <a:cubicBezTo>
                    <a:pt x="31" y="1359"/>
                    <a:pt x="16" y="1401"/>
                    <a:pt x="0" y="1443"/>
                  </a:cubicBezTo>
                  <a:cubicBezTo>
                    <a:pt x="1269" y="2707"/>
                    <a:pt x="3138" y="3396"/>
                    <a:pt x="4970" y="3396"/>
                  </a:cubicBezTo>
                  <a:cubicBezTo>
                    <a:pt x="5081" y="3396"/>
                    <a:pt x="5192" y="3394"/>
                    <a:pt x="5302" y="3389"/>
                  </a:cubicBezTo>
                  <a:cubicBezTo>
                    <a:pt x="5917" y="3357"/>
                    <a:pt x="6523" y="3258"/>
                    <a:pt x="7113" y="3107"/>
                  </a:cubicBezTo>
                  <a:cubicBezTo>
                    <a:pt x="7415" y="2444"/>
                    <a:pt x="7352" y="1625"/>
                    <a:pt x="6925" y="1031"/>
                  </a:cubicBezTo>
                  <a:cubicBezTo>
                    <a:pt x="6540" y="492"/>
                    <a:pt x="5879" y="176"/>
                    <a:pt x="5220" y="176"/>
                  </a:cubicBezTo>
                  <a:cubicBezTo>
                    <a:pt x="5029" y="176"/>
                    <a:pt x="4838" y="203"/>
                    <a:pt x="4655" y="258"/>
                  </a:cubicBezTo>
                  <a:cubicBezTo>
                    <a:pt x="3917" y="480"/>
                    <a:pt x="3338" y="1152"/>
                    <a:pt x="3209" y="1909"/>
                  </a:cubicBezTo>
                  <a:lnTo>
                    <a:pt x="3209" y="1909"/>
                  </a:lnTo>
                  <a:cubicBezTo>
                    <a:pt x="3248" y="1024"/>
                    <a:pt x="2702" y="55"/>
                    <a:pt x="1827" y="2"/>
                  </a:cubicBezTo>
                  <a:cubicBezTo>
                    <a:pt x="1802" y="1"/>
                    <a:pt x="1776" y="0"/>
                    <a:pt x="1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4283400" y="1161250"/>
              <a:ext cx="159150" cy="169425"/>
            </a:xfrm>
            <a:custGeom>
              <a:avLst/>
              <a:gdLst/>
              <a:ahLst/>
              <a:cxnLst/>
              <a:rect l="l" t="t" r="r" b="b"/>
              <a:pathLst>
                <a:path w="6366" h="6777" extrusionOk="0">
                  <a:moveTo>
                    <a:pt x="1622" y="1"/>
                  </a:moveTo>
                  <a:cubicBezTo>
                    <a:pt x="1602" y="1"/>
                    <a:pt x="1582" y="3"/>
                    <a:pt x="1561" y="7"/>
                  </a:cubicBezTo>
                  <a:cubicBezTo>
                    <a:pt x="1356" y="43"/>
                    <a:pt x="1263" y="267"/>
                    <a:pt x="1205" y="465"/>
                  </a:cubicBezTo>
                  <a:cubicBezTo>
                    <a:pt x="1004" y="1240"/>
                    <a:pt x="1001" y="2065"/>
                    <a:pt x="1197" y="2840"/>
                  </a:cubicBezTo>
                  <a:lnTo>
                    <a:pt x="1197" y="2840"/>
                  </a:lnTo>
                  <a:cubicBezTo>
                    <a:pt x="1064" y="2489"/>
                    <a:pt x="896" y="2151"/>
                    <a:pt x="694" y="1833"/>
                  </a:cubicBezTo>
                  <a:cubicBezTo>
                    <a:pt x="626" y="1724"/>
                    <a:pt x="543" y="1609"/>
                    <a:pt x="417" y="1582"/>
                  </a:cubicBezTo>
                  <a:cubicBezTo>
                    <a:pt x="401" y="1579"/>
                    <a:pt x="385" y="1578"/>
                    <a:pt x="369" y="1578"/>
                  </a:cubicBezTo>
                  <a:cubicBezTo>
                    <a:pt x="225" y="1578"/>
                    <a:pt x="94" y="1697"/>
                    <a:pt x="47" y="1838"/>
                  </a:cubicBezTo>
                  <a:cubicBezTo>
                    <a:pt x="0" y="1989"/>
                    <a:pt x="27" y="2162"/>
                    <a:pt x="63" y="2319"/>
                  </a:cubicBezTo>
                  <a:cubicBezTo>
                    <a:pt x="297" y="3352"/>
                    <a:pt x="778" y="4332"/>
                    <a:pt x="1450" y="5146"/>
                  </a:cubicBezTo>
                  <a:cubicBezTo>
                    <a:pt x="1821" y="5590"/>
                    <a:pt x="2170" y="5919"/>
                    <a:pt x="2703" y="6148"/>
                  </a:cubicBezTo>
                  <a:cubicBezTo>
                    <a:pt x="3431" y="6461"/>
                    <a:pt x="4230" y="6776"/>
                    <a:pt x="5006" y="6776"/>
                  </a:cubicBezTo>
                  <a:cubicBezTo>
                    <a:pt x="5292" y="6776"/>
                    <a:pt x="5575" y="6734"/>
                    <a:pt x="5850" y="6633"/>
                  </a:cubicBezTo>
                  <a:cubicBezTo>
                    <a:pt x="5917" y="6404"/>
                    <a:pt x="5672" y="6206"/>
                    <a:pt x="5458" y="6101"/>
                  </a:cubicBezTo>
                  <a:cubicBezTo>
                    <a:pt x="4759" y="5762"/>
                    <a:pt x="3991" y="5575"/>
                    <a:pt x="3220" y="5548"/>
                  </a:cubicBezTo>
                  <a:lnTo>
                    <a:pt x="3220" y="5548"/>
                  </a:lnTo>
                  <a:cubicBezTo>
                    <a:pt x="3235" y="5548"/>
                    <a:pt x="3250" y="5548"/>
                    <a:pt x="3265" y="5548"/>
                  </a:cubicBezTo>
                  <a:cubicBezTo>
                    <a:pt x="4053" y="5548"/>
                    <a:pt x="4846" y="5418"/>
                    <a:pt x="5599" y="5178"/>
                  </a:cubicBezTo>
                  <a:cubicBezTo>
                    <a:pt x="5959" y="5057"/>
                    <a:pt x="6366" y="4828"/>
                    <a:pt x="6366" y="4453"/>
                  </a:cubicBezTo>
                  <a:cubicBezTo>
                    <a:pt x="6366" y="4217"/>
                    <a:pt x="6194" y="4014"/>
                    <a:pt x="5980" y="3915"/>
                  </a:cubicBezTo>
                  <a:cubicBezTo>
                    <a:pt x="5793" y="3826"/>
                    <a:pt x="5581" y="3804"/>
                    <a:pt x="5371" y="3804"/>
                  </a:cubicBezTo>
                  <a:cubicBezTo>
                    <a:pt x="5346" y="3804"/>
                    <a:pt x="5321" y="3805"/>
                    <a:pt x="5296" y="3805"/>
                  </a:cubicBezTo>
                  <a:cubicBezTo>
                    <a:pt x="4398" y="3821"/>
                    <a:pt x="3502" y="4056"/>
                    <a:pt x="2713" y="4489"/>
                  </a:cubicBezTo>
                  <a:cubicBezTo>
                    <a:pt x="3480" y="3983"/>
                    <a:pt x="4169" y="3352"/>
                    <a:pt x="4733" y="2620"/>
                  </a:cubicBezTo>
                  <a:cubicBezTo>
                    <a:pt x="4899" y="2406"/>
                    <a:pt x="5061" y="2172"/>
                    <a:pt x="5098" y="1900"/>
                  </a:cubicBezTo>
                  <a:cubicBezTo>
                    <a:pt x="5135" y="1630"/>
                    <a:pt x="5004" y="1317"/>
                    <a:pt x="4743" y="1233"/>
                  </a:cubicBezTo>
                  <a:cubicBezTo>
                    <a:pt x="4694" y="1217"/>
                    <a:pt x="4645" y="1210"/>
                    <a:pt x="4595" y="1210"/>
                  </a:cubicBezTo>
                  <a:cubicBezTo>
                    <a:pt x="4401" y="1210"/>
                    <a:pt x="4203" y="1319"/>
                    <a:pt x="4034" y="1431"/>
                  </a:cubicBezTo>
                  <a:cubicBezTo>
                    <a:pt x="3235" y="1968"/>
                    <a:pt x="2604" y="2553"/>
                    <a:pt x="2118" y="3393"/>
                  </a:cubicBezTo>
                  <a:cubicBezTo>
                    <a:pt x="2312" y="2459"/>
                    <a:pt x="2301" y="1488"/>
                    <a:pt x="2082" y="565"/>
                  </a:cubicBezTo>
                  <a:cubicBezTo>
                    <a:pt x="2024" y="310"/>
                    <a:pt x="1863" y="1"/>
                    <a:pt x="1622" y="1"/>
                  </a:cubicBezTo>
                  <a:close/>
                </a:path>
              </a:pathLst>
            </a:custGeom>
            <a:solidFill>
              <a:srgbClr val="3B4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3926750" y="1278400"/>
              <a:ext cx="397075" cy="727650"/>
            </a:xfrm>
            <a:custGeom>
              <a:avLst/>
              <a:gdLst/>
              <a:ahLst/>
              <a:cxnLst/>
              <a:rect l="l" t="t" r="r" b="b"/>
              <a:pathLst>
                <a:path w="15883" h="29106" extrusionOk="0">
                  <a:moveTo>
                    <a:pt x="15675" y="1"/>
                  </a:moveTo>
                  <a:cubicBezTo>
                    <a:pt x="14454" y="544"/>
                    <a:pt x="13400" y="1410"/>
                    <a:pt x="12502" y="2187"/>
                  </a:cubicBezTo>
                  <a:cubicBezTo>
                    <a:pt x="9089" y="5135"/>
                    <a:pt x="6460" y="8078"/>
                    <a:pt x="4462" y="11172"/>
                  </a:cubicBezTo>
                  <a:cubicBezTo>
                    <a:pt x="2134" y="14778"/>
                    <a:pt x="679" y="18681"/>
                    <a:pt x="256" y="22448"/>
                  </a:cubicBezTo>
                  <a:cubicBezTo>
                    <a:pt x="0" y="24670"/>
                    <a:pt x="89" y="26925"/>
                    <a:pt x="173" y="29106"/>
                  </a:cubicBezTo>
                  <a:lnTo>
                    <a:pt x="689" y="29085"/>
                  </a:lnTo>
                  <a:cubicBezTo>
                    <a:pt x="605" y="26925"/>
                    <a:pt x="523" y="24687"/>
                    <a:pt x="768" y="22505"/>
                  </a:cubicBezTo>
                  <a:cubicBezTo>
                    <a:pt x="1185" y="18816"/>
                    <a:pt x="2609" y="14992"/>
                    <a:pt x="4894" y="11449"/>
                  </a:cubicBezTo>
                  <a:cubicBezTo>
                    <a:pt x="6867" y="8396"/>
                    <a:pt x="9465" y="5496"/>
                    <a:pt x="12841" y="2573"/>
                  </a:cubicBezTo>
                  <a:cubicBezTo>
                    <a:pt x="13708" y="1828"/>
                    <a:pt x="14731" y="982"/>
                    <a:pt x="15883" y="475"/>
                  </a:cubicBezTo>
                  <a:lnTo>
                    <a:pt x="15675" y="1"/>
                  </a:lnTo>
                  <a:close/>
                </a:path>
              </a:pathLst>
            </a:custGeom>
            <a:solidFill>
              <a:srgbClr val="3D4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4296475" y="1265175"/>
              <a:ext cx="36625" cy="35550"/>
            </a:xfrm>
            <a:custGeom>
              <a:avLst/>
              <a:gdLst/>
              <a:ahLst/>
              <a:cxnLst/>
              <a:rect l="l" t="t" r="r" b="b"/>
              <a:pathLst>
                <a:path w="1465" h="1422" extrusionOk="0">
                  <a:moveTo>
                    <a:pt x="487" y="0"/>
                  </a:moveTo>
                  <a:cubicBezTo>
                    <a:pt x="0" y="0"/>
                    <a:pt x="263" y="892"/>
                    <a:pt x="468" y="1141"/>
                  </a:cubicBezTo>
                  <a:cubicBezTo>
                    <a:pt x="525" y="1203"/>
                    <a:pt x="583" y="1261"/>
                    <a:pt x="656" y="1302"/>
                  </a:cubicBezTo>
                  <a:cubicBezTo>
                    <a:pt x="756" y="1360"/>
                    <a:pt x="870" y="1380"/>
                    <a:pt x="985" y="1401"/>
                  </a:cubicBezTo>
                  <a:cubicBezTo>
                    <a:pt x="1036" y="1413"/>
                    <a:pt x="1092" y="1422"/>
                    <a:pt x="1146" y="1422"/>
                  </a:cubicBezTo>
                  <a:cubicBezTo>
                    <a:pt x="1218" y="1422"/>
                    <a:pt x="1286" y="1405"/>
                    <a:pt x="1334" y="1355"/>
                  </a:cubicBezTo>
                  <a:cubicBezTo>
                    <a:pt x="1382" y="1307"/>
                    <a:pt x="1402" y="1235"/>
                    <a:pt x="1407" y="1167"/>
                  </a:cubicBezTo>
                  <a:cubicBezTo>
                    <a:pt x="1465" y="666"/>
                    <a:pt x="1120" y="154"/>
                    <a:pt x="641" y="24"/>
                  </a:cubicBezTo>
                  <a:cubicBezTo>
                    <a:pt x="583" y="8"/>
                    <a:pt x="532" y="0"/>
                    <a:pt x="487" y="0"/>
                  </a:cubicBezTo>
                  <a:close/>
                </a:path>
              </a:pathLst>
            </a:custGeom>
            <a:solidFill>
              <a:srgbClr val="3D4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2110825" y="1483225"/>
              <a:ext cx="657350" cy="550600"/>
            </a:xfrm>
            <a:custGeom>
              <a:avLst/>
              <a:gdLst/>
              <a:ahLst/>
              <a:cxnLst/>
              <a:rect l="l" t="t" r="r" b="b"/>
              <a:pathLst>
                <a:path w="26294" h="22024" extrusionOk="0">
                  <a:moveTo>
                    <a:pt x="37" y="0"/>
                  </a:moveTo>
                  <a:lnTo>
                    <a:pt x="1" y="354"/>
                  </a:lnTo>
                  <a:cubicBezTo>
                    <a:pt x="6643" y="1048"/>
                    <a:pt x="11975" y="4983"/>
                    <a:pt x="15284" y="8161"/>
                  </a:cubicBezTo>
                  <a:cubicBezTo>
                    <a:pt x="19515" y="12231"/>
                    <a:pt x="22814" y="17209"/>
                    <a:pt x="25996" y="22024"/>
                  </a:cubicBezTo>
                  <a:lnTo>
                    <a:pt x="26294" y="21826"/>
                  </a:lnTo>
                  <a:cubicBezTo>
                    <a:pt x="23095" y="17000"/>
                    <a:pt x="19792" y="12006"/>
                    <a:pt x="15529" y="7904"/>
                  </a:cubicBezTo>
                  <a:cubicBezTo>
                    <a:pt x="12184" y="4691"/>
                    <a:pt x="6778" y="710"/>
                    <a:pt x="37" y="0"/>
                  </a:cubicBezTo>
                  <a:close/>
                </a:path>
              </a:pathLst>
            </a:custGeom>
            <a:solidFill>
              <a:srgbClr val="3D4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2021875" y="1453500"/>
              <a:ext cx="108925" cy="48500"/>
            </a:xfrm>
            <a:custGeom>
              <a:avLst/>
              <a:gdLst/>
              <a:ahLst/>
              <a:cxnLst/>
              <a:rect l="l" t="t" r="r" b="b"/>
              <a:pathLst>
                <a:path w="4357" h="1940" extrusionOk="0">
                  <a:moveTo>
                    <a:pt x="1435" y="0"/>
                  </a:moveTo>
                  <a:cubicBezTo>
                    <a:pt x="1054" y="0"/>
                    <a:pt x="694" y="87"/>
                    <a:pt x="501" y="339"/>
                  </a:cubicBezTo>
                  <a:cubicBezTo>
                    <a:pt x="0" y="991"/>
                    <a:pt x="862" y="1763"/>
                    <a:pt x="1451" y="1893"/>
                  </a:cubicBezTo>
                  <a:cubicBezTo>
                    <a:pt x="1602" y="1926"/>
                    <a:pt x="1754" y="1939"/>
                    <a:pt x="1907" y="1939"/>
                  </a:cubicBezTo>
                  <a:cubicBezTo>
                    <a:pt x="2315" y="1939"/>
                    <a:pt x="2729" y="1841"/>
                    <a:pt x="3131" y="1743"/>
                  </a:cubicBezTo>
                  <a:cubicBezTo>
                    <a:pt x="3538" y="1642"/>
                    <a:pt x="3950" y="1538"/>
                    <a:pt x="4357" y="1440"/>
                  </a:cubicBezTo>
                  <a:cubicBezTo>
                    <a:pt x="3814" y="970"/>
                    <a:pt x="3261" y="495"/>
                    <a:pt x="2598" y="224"/>
                  </a:cubicBezTo>
                  <a:cubicBezTo>
                    <a:pt x="2327" y="112"/>
                    <a:pt x="1868" y="0"/>
                    <a:pt x="1435" y="0"/>
                  </a:cubicBezTo>
                  <a:close/>
                </a:path>
              </a:pathLst>
            </a:custGeom>
            <a:solidFill>
              <a:srgbClr val="3B4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2115000" y="1504900"/>
              <a:ext cx="83375" cy="93300"/>
            </a:xfrm>
            <a:custGeom>
              <a:avLst/>
              <a:gdLst/>
              <a:ahLst/>
              <a:cxnLst/>
              <a:rect l="l" t="t" r="r" b="b"/>
              <a:pathLst>
                <a:path w="3335" h="3732" extrusionOk="0">
                  <a:moveTo>
                    <a:pt x="2917" y="0"/>
                  </a:moveTo>
                  <a:cubicBezTo>
                    <a:pt x="2836" y="0"/>
                    <a:pt x="2739" y="12"/>
                    <a:pt x="2625" y="36"/>
                  </a:cubicBezTo>
                  <a:cubicBezTo>
                    <a:pt x="2119" y="140"/>
                    <a:pt x="1613" y="313"/>
                    <a:pt x="1175" y="594"/>
                  </a:cubicBezTo>
                  <a:cubicBezTo>
                    <a:pt x="575" y="985"/>
                    <a:pt x="99" y="1616"/>
                    <a:pt x="48" y="2331"/>
                  </a:cubicBezTo>
                  <a:cubicBezTo>
                    <a:pt x="0" y="2916"/>
                    <a:pt x="319" y="3569"/>
                    <a:pt x="888" y="3704"/>
                  </a:cubicBezTo>
                  <a:cubicBezTo>
                    <a:pt x="965" y="3723"/>
                    <a:pt x="1042" y="3731"/>
                    <a:pt x="1118" y="3731"/>
                  </a:cubicBezTo>
                  <a:cubicBezTo>
                    <a:pt x="1609" y="3731"/>
                    <a:pt x="2074" y="3365"/>
                    <a:pt x="2385" y="2963"/>
                  </a:cubicBezTo>
                  <a:cubicBezTo>
                    <a:pt x="2892" y="2316"/>
                    <a:pt x="3210" y="1522"/>
                    <a:pt x="3288" y="703"/>
                  </a:cubicBezTo>
                  <a:cubicBezTo>
                    <a:pt x="3334" y="208"/>
                    <a:pt x="3252" y="0"/>
                    <a:pt x="2917" y="0"/>
                  </a:cubicBezTo>
                  <a:close/>
                </a:path>
              </a:pathLst>
            </a:custGeom>
            <a:solidFill>
              <a:srgbClr val="3D4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2213750" y="1404025"/>
              <a:ext cx="56775" cy="111025"/>
            </a:xfrm>
            <a:custGeom>
              <a:avLst/>
              <a:gdLst/>
              <a:ahLst/>
              <a:cxnLst/>
              <a:rect l="l" t="t" r="r" b="b"/>
              <a:pathLst>
                <a:path w="2271" h="4441" extrusionOk="0">
                  <a:moveTo>
                    <a:pt x="1141" y="0"/>
                  </a:moveTo>
                  <a:cubicBezTo>
                    <a:pt x="954" y="0"/>
                    <a:pt x="762" y="67"/>
                    <a:pt x="616" y="184"/>
                  </a:cubicBezTo>
                  <a:cubicBezTo>
                    <a:pt x="361" y="387"/>
                    <a:pt x="214" y="710"/>
                    <a:pt x="142" y="1029"/>
                  </a:cubicBezTo>
                  <a:cubicBezTo>
                    <a:pt x="0" y="1634"/>
                    <a:pt x="63" y="2275"/>
                    <a:pt x="257" y="2865"/>
                  </a:cubicBezTo>
                  <a:cubicBezTo>
                    <a:pt x="418" y="3361"/>
                    <a:pt x="669" y="3867"/>
                    <a:pt x="982" y="4290"/>
                  </a:cubicBezTo>
                  <a:cubicBezTo>
                    <a:pt x="1058" y="4395"/>
                    <a:pt x="1119" y="4440"/>
                    <a:pt x="1176" y="4440"/>
                  </a:cubicBezTo>
                  <a:cubicBezTo>
                    <a:pt x="1257" y="4440"/>
                    <a:pt x="1330" y="4351"/>
                    <a:pt x="1430" y="4211"/>
                  </a:cubicBezTo>
                  <a:cubicBezTo>
                    <a:pt x="1555" y="4040"/>
                    <a:pt x="1628" y="3831"/>
                    <a:pt x="1697" y="3638"/>
                  </a:cubicBezTo>
                  <a:cubicBezTo>
                    <a:pt x="2035" y="2615"/>
                    <a:pt x="2271" y="1461"/>
                    <a:pt x="1806" y="491"/>
                  </a:cubicBezTo>
                  <a:cubicBezTo>
                    <a:pt x="1738" y="350"/>
                    <a:pt x="1654" y="215"/>
                    <a:pt x="1529" y="121"/>
                  </a:cubicBezTo>
                  <a:cubicBezTo>
                    <a:pt x="1417" y="38"/>
                    <a:pt x="1281" y="0"/>
                    <a:pt x="1141" y="0"/>
                  </a:cubicBezTo>
                  <a:close/>
                </a:path>
              </a:pathLst>
            </a:custGeom>
            <a:solidFill>
              <a:srgbClr val="3D4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2602600" y="1730575"/>
              <a:ext cx="95250" cy="76275"/>
            </a:xfrm>
            <a:custGeom>
              <a:avLst/>
              <a:gdLst/>
              <a:ahLst/>
              <a:cxnLst/>
              <a:rect l="l" t="t" r="r" b="b"/>
              <a:pathLst>
                <a:path w="3810" h="3051" extrusionOk="0">
                  <a:moveTo>
                    <a:pt x="2916" y="0"/>
                  </a:moveTo>
                  <a:cubicBezTo>
                    <a:pt x="2690" y="0"/>
                    <a:pt x="2463" y="60"/>
                    <a:pt x="2255" y="146"/>
                  </a:cubicBezTo>
                  <a:cubicBezTo>
                    <a:pt x="1681" y="385"/>
                    <a:pt x="1201" y="813"/>
                    <a:pt x="831" y="1314"/>
                  </a:cubicBezTo>
                  <a:cubicBezTo>
                    <a:pt x="523" y="1736"/>
                    <a:pt x="256" y="2232"/>
                    <a:pt x="94" y="2733"/>
                  </a:cubicBezTo>
                  <a:cubicBezTo>
                    <a:pt x="1" y="3026"/>
                    <a:pt x="126" y="3051"/>
                    <a:pt x="424" y="3051"/>
                  </a:cubicBezTo>
                  <a:cubicBezTo>
                    <a:pt x="638" y="3051"/>
                    <a:pt x="846" y="2994"/>
                    <a:pt x="1045" y="2932"/>
                  </a:cubicBezTo>
                  <a:cubicBezTo>
                    <a:pt x="2072" y="2607"/>
                    <a:pt x="3148" y="2128"/>
                    <a:pt x="3663" y="1184"/>
                  </a:cubicBezTo>
                  <a:cubicBezTo>
                    <a:pt x="3737" y="1047"/>
                    <a:pt x="3800" y="902"/>
                    <a:pt x="3805" y="750"/>
                  </a:cubicBezTo>
                  <a:cubicBezTo>
                    <a:pt x="3810" y="416"/>
                    <a:pt x="3533" y="129"/>
                    <a:pt x="3220" y="40"/>
                  </a:cubicBezTo>
                  <a:cubicBezTo>
                    <a:pt x="3120" y="12"/>
                    <a:pt x="3018" y="0"/>
                    <a:pt x="2916" y="0"/>
                  </a:cubicBezTo>
                  <a:close/>
                </a:path>
              </a:pathLst>
            </a:custGeom>
            <a:solidFill>
              <a:srgbClr val="3D4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2553275" y="1666350"/>
              <a:ext cx="88900" cy="82575"/>
            </a:xfrm>
            <a:custGeom>
              <a:avLst/>
              <a:gdLst/>
              <a:ahLst/>
              <a:cxnLst/>
              <a:rect l="l" t="t" r="r" b="b"/>
              <a:pathLst>
                <a:path w="3556" h="3303" extrusionOk="0">
                  <a:moveTo>
                    <a:pt x="2704" y="0"/>
                  </a:moveTo>
                  <a:cubicBezTo>
                    <a:pt x="2440" y="0"/>
                    <a:pt x="2175" y="93"/>
                    <a:pt x="1942" y="220"/>
                  </a:cubicBezTo>
                  <a:cubicBezTo>
                    <a:pt x="1395" y="512"/>
                    <a:pt x="957" y="986"/>
                    <a:pt x="644" y="1519"/>
                  </a:cubicBezTo>
                  <a:cubicBezTo>
                    <a:pt x="377" y="1973"/>
                    <a:pt x="163" y="2495"/>
                    <a:pt x="54" y="3006"/>
                  </a:cubicBezTo>
                  <a:cubicBezTo>
                    <a:pt x="0" y="3246"/>
                    <a:pt x="68" y="3302"/>
                    <a:pt x="248" y="3302"/>
                  </a:cubicBezTo>
                  <a:cubicBezTo>
                    <a:pt x="295" y="3302"/>
                    <a:pt x="350" y="3299"/>
                    <a:pt x="413" y="3293"/>
                  </a:cubicBezTo>
                  <a:cubicBezTo>
                    <a:pt x="622" y="3272"/>
                    <a:pt x="826" y="3189"/>
                    <a:pt x="1019" y="3110"/>
                  </a:cubicBezTo>
                  <a:cubicBezTo>
                    <a:pt x="2005" y="2688"/>
                    <a:pt x="3028" y="2103"/>
                    <a:pt x="3445" y="1112"/>
                  </a:cubicBezTo>
                  <a:cubicBezTo>
                    <a:pt x="3508" y="966"/>
                    <a:pt x="3555" y="815"/>
                    <a:pt x="3539" y="658"/>
                  </a:cubicBezTo>
                  <a:cubicBezTo>
                    <a:pt x="3513" y="335"/>
                    <a:pt x="3211" y="73"/>
                    <a:pt x="2886" y="16"/>
                  </a:cubicBezTo>
                  <a:cubicBezTo>
                    <a:pt x="2826" y="5"/>
                    <a:pt x="2765" y="0"/>
                    <a:pt x="2704" y="0"/>
                  </a:cubicBezTo>
                  <a:close/>
                </a:path>
              </a:pathLst>
            </a:custGeom>
            <a:solidFill>
              <a:srgbClr val="3D4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2424025" y="1694350"/>
              <a:ext cx="87350" cy="84025"/>
            </a:xfrm>
            <a:custGeom>
              <a:avLst/>
              <a:gdLst/>
              <a:ahLst/>
              <a:cxnLst/>
              <a:rect l="l" t="t" r="r" b="b"/>
              <a:pathLst>
                <a:path w="3494" h="3361" extrusionOk="0">
                  <a:moveTo>
                    <a:pt x="3260" y="1"/>
                  </a:moveTo>
                  <a:cubicBezTo>
                    <a:pt x="3210" y="1"/>
                    <a:pt x="3152" y="6"/>
                    <a:pt x="3085" y="13"/>
                  </a:cubicBezTo>
                  <a:cubicBezTo>
                    <a:pt x="2876" y="39"/>
                    <a:pt x="2672" y="128"/>
                    <a:pt x="2484" y="211"/>
                  </a:cubicBezTo>
                  <a:cubicBezTo>
                    <a:pt x="1503" y="655"/>
                    <a:pt x="497" y="1265"/>
                    <a:pt x="100" y="2262"/>
                  </a:cubicBezTo>
                  <a:cubicBezTo>
                    <a:pt x="42" y="2409"/>
                    <a:pt x="1" y="2565"/>
                    <a:pt x="17" y="2715"/>
                  </a:cubicBezTo>
                  <a:cubicBezTo>
                    <a:pt x="48" y="3045"/>
                    <a:pt x="355" y="3295"/>
                    <a:pt x="684" y="3348"/>
                  </a:cubicBezTo>
                  <a:cubicBezTo>
                    <a:pt x="738" y="3356"/>
                    <a:pt x="791" y="3360"/>
                    <a:pt x="844" y="3360"/>
                  </a:cubicBezTo>
                  <a:cubicBezTo>
                    <a:pt x="1115" y="3360"/>
                    <a:pt x="1384" y="3258"/>
                    <a:pt x="1624" y="3122"/>
                  </a:cubicBezTo>
                  <a:cubicBezTo>
                    <a:pt x="2166" y="2815"/>
                    <a:pt x="2594" y="2335"/>
                    <a:pt x="2891" y="1792"/>
                  </a:cubicBezTo>
                  <a:cubicBezTo>
                    <a:pt x="3153" y="1333"/>
                    <a:pt x="3350" y="812"/>
                    <a:pt x="3449" y="290"/>
                  </a:cubicBezTo>
                  <a:cubicBezTo>
                    <a:pt x="3494" y="59"/>
                    <a:pt x="3429" y="1"/>
                    <a:pt x="3260" y="1"/>
                  </a:cubicBezTo>
                  <a:close/>
                </a:path>
              </a:pathLst>
            </a:custGeom>
            <a:solidFill>
              <a:srgbClr val="3D4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2505550" y="1596825"/>
              <a:ext cx="68775" cy="98675"/>
            </a:xfrm>
            <a:custGeom>
              <a:avLst/>
              <a:gdLst/>
              <a:ahLst/>
              <a:cxnLst/>
              <a:rect l="l" t="t" r="r" b="b"/>
              <a:pathLst>
                <a:path w="2751" h="3947" extrusionOk="0">
                  <a:moveTo>
                    <a:pt x="1974" y="0"/>
                  </a:moveTo>
                  <a:cubicBezTo>
                    <a:pt x="1942" y="0"/>
                    <a:pt x="1910" y="2"/>
                    <a:pt x="1879" y="6"/>
                  </a:cubicBezTo>
                  <a:cubicBezTo>
                    <a:pt x="1556" y="48"/>
                    <a:pt x="1269" y="246"/>
                    <a:pt x="1034" y="480"/>
                  </a:cubicBezTo>
                  <a:cubicBezTo>
                    <a:pt x="600" y="918"/>
                    <a:pt x="319" y="1503"/>
                    <a:pt x="178" y="2103"/>
                  </a:cubicBezTo>
                  <a:cubicBezTo>
                    <a:pt x="53" y="2615"/>
                    <a:pt x="1" y="3173"/>
                    <a:pt x="48" y="3700"/>
                  </a:cubicBezTo>
                  <a:cubicBezTo>
                    <a:pt x="64" y="3881"/>
                    <a:pt x="113" y="3947"/>
                    <a:pt x="208" y="3947"/>
                  </a:cubicBezTo>
                  <a:cubicBezTo>
                    <a:pt x="274" y="3947"/>
                    <a:pt x="362" y="3914"/>
                    <a:pt x="475" y="3868"/>
                  </a:cubicBezTo>
                  <a:cubicBezTo>
                    <a:pt x="669" y="3784"/>
                    <a:pt x="841" y="3648"/>
                    <a:pt x="997" y="3512"/>
                  </a:cubicBezTo>
                  <a:cubicBezTo>
                    <a:pt x="1821" y="2818"/>
                    <a:pt x="2625" y="1963"/>
                    <a:pt x="2735" y="887"/>
                  </a:cubicBezTo>
                  <a:cubicBezTo>
                    <a:pt x="2751" y="737"/>
                    <a:pt x="2751" y="574"/>
                    <a:pt x="2693" y="434"/>
                  </a:cubicBezTo>
                  <a:cubicBezTo>
                    <a:pt x="2584" y="155"/>
                    <a:pt x="2275" y="0"/>
                    <a:pt x="1974" y="0"/>
                  </a:cubicBezTo>
                  <a:close/>
                </a:path>
              </a:pathLst>
            </a:custGeom>
            <a:solidFill>
              <a:srgbClr val="3D4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2372775" y="1493200"/>
              <a:ext cx="56750" cy="110975"/>
            </a:xfrm>
            <a:custGeom>
              <a:avLst/>
              <a:gdLst/>
              <a:ahLst/>
              <a:cxnLst/>
              <a:rect l="l" t="t" r="r" b="b"/>
              <a:pathLst>
                <a:path w="2270" h="4439" extrusionOk="0">
                  <a:moveTo>
                    <a:pt x="1142" y="0"/>
                  </a:moveTo>
                  <a:cubicBezTo>
                    <a:pt x="955" y="0"/>
                    <a:pt x="762" y="69"/>
                    <a:pt x="616" y="186"/>
                  </a:cubicBezTo>
                  <a:cubicBezTo>
                    <a:pt x="360" y="389"/>
                    <a:pt x="214" y="707"/>
                    <a:pt x="141" y="1025"/>
                  </a:cubicBezTo>
                  <a:cubicBezTo>
                    <a:pt x="1" y="1631"/>
                    <a:pt x="63" y="2272"/>
                    <a:pt x="256" y="2862"/>
                  </a:cubicBezTo>
                  <a:cubicBezTo>
                    <a:pt x="418" y="3363"/>
                    <a:pt x="668" y="3864"/>
                    <a:pt x="981" y="4287"/>
                  </a:cubicBezTo>
                  <a:cubicBezTo>
                    <a:pt x="1058" y="4392"/>
                    <a:pt x="1118" y="4438"/>
                    <a:pt x="1175" y="4438"/>
                  </a:cubicBezTo>
                  <a:cubicBezTo>
                    <a:pt x="1254" y="4438"/>
                    <a:pt x="1327" y="4350"/>
                    <a:pt x="1430" y="4208"/>
                  </a:cubicBezTo>
                  <a:cubicBezTo>
                    <a:pt x="1555" y="4037"/>
                    <a:pt x="1629" y="3832"/>
                    <a:pt x="1696" y="3635"/>
                  </a:cubicBezTo>
                  <a:cubicBezTo>
                    <a:pt x="2036" y="2612"/>
                    <a:pt x="2270" y="1458"/>
                    <a:pt x="1805" y="488"/>
                  </a:cubicBezTo>
                  <a:cubicBezTo>
                    <a:pt x="1738" y="352"/>
                    <a:pt x="1654" y="211"/>
                    <a:pt x="1528" y="123"/>
                  </a:cubicBezTo>
                  <a:cubicBezTo>
                    <a:pt x="1417" y="38"/>
                    <a:pt x="1281" y="0"/>
                    <a:pt x="1142" y="0"/>
                  </a:cubicBezTo>
                  <a:close/>
                </a:path>
              </a:pathLst>
            </a:custGeom>
            <a:solidFill>
              <a:srgbClr val="3D4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2658725" y="1795675"/>
              <a:ext cx="93400" cy="77875"/>
            </a:xfrm>
            <a:custGeom>
              <a:avLst/>
              <a:gdLst/>
              <a:ahLst/>
              <a:cxnLst/>
              <a:rect l="l" t="t" r="r" b="b"/>
              <a:pathLst>
                <a:path w="3736" h="3115" extrusionOk="0">
                  <a:moveTo>
                    <a:pt x="2861" y="1"/>
                  </a:moveTo>
                  <a:cubicBezTo>
                    <a:pt x="2628" y="1"/>
                    <a:pt x="2392" y="68"/>
                    <a:pt x="2175" y="165"/>
                  </a:cubicBezTo>
                  <a:cubicBezTo>
                    <a:pt x="1606" y="415"/>
                    <a:pt x="1137" y="854"/>
                    <a:pt x="782" y="1366"/>
                  </a:cubicBezTo>
                  <a:cubicBezTo>
                    <a:pt x="484" y="1799"/>
                    <a:pt x="229" y="2300"/>
                    <a:pt x="84" y="2806"/>
                  </a:cubicBezTo>
                  <a:cubicBezTo>
                    <a:pt x="1" y="3077"/>
                    <a:pt x="103" y="3115"/>
                    <a:pt x="360" y="3115"/>
                  </a:cubicBezTo>
                  <a:cubicBezTo>
                    <a:pt x="379" y="3115"/>
                    <a:pt x="400" y="3114"/>
                    <a:pt x="422" y="3114"/>
                  </a:cubicBezTo>
                  <a:cubicBezTo>
                    <a:pt x="631" y="3108"/>
                    <a:pt x="840" y="3045"/>
                    <a:pt x="1038" y="2978"/>
                  </a:cubicBezTo>
                  <a:cubicBezTo>
                    <a:pt x="2056" y="2628"/>
                    <a:pt x="3120" y="2122"/>
                    <a:pt x="3610" y="1167"/>
                  </a:cubicBezTo>
                  <a:cubicBezTo>
                    <a:pt x="3678" y="1027"/>
                    <a:pt x="3735" y="880"/>
                    <a:pt x="3735" y="724"/>
                  </a:cubicBezTo>
                  <a:cubicBezTo>
                    <a:pt x="3735" y="395"/>
                    <a:pt x="3453" y="114"/>
                    <a:pt x="3135" y="35"/>
                  </a:cubicBezTo>
                  <a:cubicBezTo>
                    <a:pt x="3045" y="11"/>
                    <a:pt x="2953" y="1"/>
                    <a:pt x="2861" y="1"/>
                  </a:cubicBezTo>
                  <a:close/>
                </a:path>
              </a:pathLst>
            </a:custGeom>
            <a:solidFill>
              <a:srgbClr val="3D4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2313800" y="1609300"/>
              <a:ext cx="97975" cy="71400"/>
            </a:xfrm>
            <a:custGeom>
              <a:avLst/>
              <a:gdLst/>
              <a:ahLst/>
              <a:cxnLst/>
              <a:rect l="l" t="t" r="r" b="b"/>
              <a:pathLst>
                <a:path w="3919" h="2856" extrusionOk="0">
                  <a:moveTo>
                    <a:pt x="3482" y="1"/>
                  </a:moveTo>
                  <a:cubicBezTo>
                    <a:pt x="2995" y="1"/>
                    <a:pt x="2490" y="77"/>
                    <a:pt x="2025" y="217"/>
                  </a:cubicBezTo>
                  <a:cubicBezTo>
                    <a:pt x="1430" y="388"/>
                    <a:pt x="867" y="701"/>
                    <a:pt x="450" y="1161"/>
                  </a:cubicBezTo>
                  <a:cubicBezTo>
                    <a:pt x="225" y="1401"/>
                    <a:pt x="43" y="1698"/>
                    <a:pt x="22" y="2027"/>
                  </a:cubicBezTo>
                  <a:cubicBezTo>
                    <a:pt x="0" y="2355"/>
                    <a:pt x="178" y="2711"/>
                    <a:pt x="491" y="2820"/>
                  </a:cubicBezTo>
                  <a:cubicBezTo>
                    <a:pt x="570" y="2846"/>
                    <a:pt x="651" y="2856"/>
                    <a:pt x="734" y="2856"/>
                  </a:cubicBezTo>
                  <a:cubicBezTo>
                    <a:pt x="805" y="2856"/>
                    <a:pt x="878" y="2848"/>
                    <a:pt x="951" y="2836"/>
                  </a:cubicBezTo>
                  <a:cubicBezTo>
                    <a:pt x="2009" y="2669"/>
                    <a:pt x="2829" y="1818"/>
                    <a:pt x="3475" y="963"/>
                  </a:cubicBezTo>
                  <a:cubicBezTo>
                    <a:pt x="3601" y="795"/>
                    <a:pt x="3731" y="619"/>
                    <a:pt x="3800" y="419"/>
                  </a:cubicBezTo>
                  <a:cubicBezTo>
                    <a:pt x="3899" y="138"/>
                    <a:pt x="3919" y="12"/>
                    <a:pt x="3612" y="2"/>
                  </a:cubicBezTo>
                  <a:cubicBezTo>
                    <a:pt x="3569" y="1"/>
                    <a:pt x="3526" y="1"/>
                    <a:pt x="3482" y="1"/>
                  </a:cubicBezTo>
                  <a:close/>
                </a:path>
              </a:pathLst>
            </a:custGeom>
            <a:solidFill>
              <a:srgbClr val="3D4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2585925" y="1902425"/>
              <a:ext cx="97975" cy="71375"/>
            </a:xfrm>
            <a:custGeom>
              <a:avLst/>
              <a:gdLst/>
              <a:ahLst/>
              <a:cxnLst/>
              <a:rect l="l" t="t" r="r" b="b"/>
              <a:pathLst>
                <a:path w="3919" h="2855" extrusionOk="0">
                  <a:moveTo>
                    <a:pt x="3473" y="0"/>
                  </a:moveTo>
                  <a:cubicBezTo>
                    <a:pt x="2988" y="0"/>
                    <a:pt x="2487" y="78"/>
                    <a:pt x="2025" y="215"/>
                  </a:cubicBezTo>
                  <a:cubicBezTo>
                    <a:pt x="1430" y="388"/>
                    <a:pt x="867" y="701"/>
                    <a:pt x="448" y="1161"/>
                  </a:cubicBezTo>
                  <a:cubicBezTo>
                    <a:pt x="229" y="1400"/>
                    <a:pt x="46" y="1698"/>
                    <a:pt x="21" y="2026"/>
                  </a:cubicBezTo>
                  <a:cubicBezTo>
                    <a:pt x="0" y="2355"/>
                    <a:pt x="178" y="2710"/>
                    <a:pt x="491" y="2820"/>
                  </a:cubicBezTo>
                  <a:cubicBezTo>
                    <a:pt x="569" y="2845"/>
                    <a:pt x="651" y="2855"/>
                    <a:pt x="734" y="2855"/>
                  </a:cubicBezTo>
                  <a:cubicBezTo>
                    <a:pt x="806" y="2855"/>
                    <a:pt x="879" y="2847"/>
                    <a:pt x="949" y="2835"/>
                  </a:cubicBezTo>
                  <a:cubicBezTo>
                    <a:pt x="2014" y="2669"/>
                    <a:pt x="2828" y="1818"/>
                    <a:pt x="3475" y="962"/>
                  </a:cubicBezTo>
                  <a:cubicBezTo>
                    <a:pt x="3600" y="795"/>
                    <a:pt x="3731" y="617"/>
                    <a:pt x="3803" y="419"/>
                  </a:cubicBezTo>
                  <a:cubicBezTo>
                    <a:pt x="3903" y="138"/>
                    <a:pt x="3918" y="12"/>
                    <a:pt x="3610" y="2"/>
                  </a:cubicBezTo>
                  <a:cubicBezTo>
                    <a:pt x="3565" y="1"/>
                    <a:pt x="3519" y="0"/>
                    <a:pt x="3473" y="0"/>
                  </a:cubicBezTo>
                  <a:close/>
                </a:path>
              </a:pathLst>
            </a:custGeom>
            <a:solidFill>
              <a:srgbClr val="3D4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2251850" y="1561500"/>
              <a:ext cx="89050" cy="82325"/>
            </a:xfrm>
            <a:custGeom>
              <a:avLst/>
              <a:gdLst/>
              <a:ahLst/>
              <a:cxnLst/>
              <a:rect l="l" t="t" r="r" b="b"/>
              <a:pathLst>
                <a:path w="3562" h="3293" extrusionOk="0">
                  <a:moveTo>
                    <a:pt x="3309" y="1"/>
                  </a:moveTo>
                  <a:cubicBezTo>
                    <a:pt x="3263" y="1"/>
                    <a:pt x="3211" y="5"/>
                    <a:pt x="3152" y="10"/>
                  </a:cubicBezTo>
                  <a:cubicBezTo>
                    <a:pt x="2943" y="31"/>
                    <a:pt x="2740" y="109"/>
                    <a:pt x="2546" y="193"/>
                  </a:cubicBezTo>
                  <a:cubicBezTo>
                    <a:pt x="1555" y="610"/>
                    <a:pt x="527" y="1189"/>
                    <a:pt x="104" y="2175"/>
                  </a:cubicBezTo>
                  <a:cubicBezTo>
                    <a:pt x="48" y="2321"/>
                    <a:pt x="0" y="2473"/>
                    <a:pt x="10" y="2630"/>
                  </a:cubicBezTo>
                  <a:cubicBezTo>
                    <a:pt x="36" y="2953"/>
                    <a:pt x="335" y="3214"/>
                    <a:pt x="658" y="3277"/>
                  </a:cubicBezTo>
                  <a:cubicBezTo>
                    <a:pt x="718" y="3288"/>
                    <a:pt x="780" y="3292"/>
                    <a:pt x="841" y="3292"/>
                  </a:cubicBezTo>
                  <a:cubicBezTo>
                    <a:pt x="1105" y="3292"/>
                    <a:pt x="1370" y="3201"/>
                    <a:pt x="1607" y="3078"/>
                  </a:cubicBezTo>
                  <a:cubicBezTo>
                    <a:pt x="2155" y="2786"/>
                    <a:pt x="2594" y="2316"/>
                    <a:pt x="2912" y="1784"/>
                  </a:cubicBezTo>
                  <a:cubicBezTo>
                    <a:pt x="3183" y="1330"/>
                    <a:pt x="3398" y="814"/>
                    <a:pt x="3512" y="297"/>
                  </a:cubicBezTo>
                  <a:cubicBezTo>
                    <a:pt x="3562" y="59"/>
                    <a:pt x="3491" y="1"/>
                    <a:pt x="3309" y="1"/>
                  </a:cubicBezTo>
                  <a:close/>
                </a:path>
              </a:pathLst>
            </a:custGeom>
            <a:solidFill>
              <a:srgbClr val="3D4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2540900" y="1816000"/>
              <a:ext cx="76700" cy="70825"/>
            </a:xfrm>
            <a:custGeom>
              <a:avLst/>
              <a:gdLst/>
              <a:ahLst/>
              <a:cxnLst/>
              <a:rect l="l" t="t" r="r" b="b"/>
              <a:pathLst>
                <a:path w="3068" h="2833" extrusionOk="0">
                  <a:moveTo>
                    <a:pt x="2853" y="1"/>
                  </a:moveTo>
                  <a:cubicBezTo>
                    <a:pt x="2813" y="1"/>
                    <a:pt x="2767" y="4"/>
                    <a:pt x="2714" y="9"/>
                  </a:cubicBezTo>
                  <a:cubicBezTo>
                    <a:pt x="2531" y="26"/>
                    <a:pt x="2360" y="93"/>
                    <a:pt x="2192" y="166"/>
                  </a:cubicBezTo>
                  <a:cubicBezTo>
                    <a:pt x="1337" y="522"/>
                    <a:pt x="455" y="1023"/>
                    <a:pt x="94" y="1873"/>
                  </a:cubicBezTo>
                  <a:cubicBezTo>
                    <a:pt x="43" y="1998"/>
                    <a:pt x="0" y="2128"/>
                    <a:pt x="12" y="2259"/>
                  </a:cubicBezTo>
                  <a:cubicBezTo>
                    <a:pt x="32" y="2540"/>
                    <a:pt x="293" y="2764"/>
                    <a:pt x="570" y="2817"/>
                  </a:cubicBezTo>
                  <a:cubicBezTo>
                    <a:pt x="625" y="2828"/>
                    <a:pt x="680" y="2832"/>
                    <a:pt x="736" y="2832"/>
                  </a:cubicBezTo>
                  <a:cubicBezTo>
                    <a:pt x="959" y="2832"/>
                    <a:pt x="1184" y="2754"/>
                    <a:pt x="1384" y="2646"/>
                  </a:cubicBezTo>
                  <a:cubicBezTo>
                    <a:pt x="1859" y="2395"/>
                    <a:pt x="2234" y="1993"/>
                    <a:pt x="2505" y="1533"/>
                  </a:cubicBezTo>
                  <a:cubicBezTo>
                    <a:pt x="2740" y="1143"/>
                    <a:pt x="2923" y="698"/>
                    <a:pt x="3022" y="255"/>
                  </a:cubicBezTo>
                  <a:cubicBezTo>
                    <a:pt x="3068" y="52"/>
                    <a:pt x="3008" y="1"/>
                    <a:pt x="2853" y="1"/>
                  </a:cubicBezTo>
                  <a:close/>
                </a:path>
              </a:pathLst>
            </a:custGeom>
            <a:solidFill>
              <a:srgbClr val="3D4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2196025" y="1526275"/>
              <a:ext cx="66450" cy="84700"/>
            </a:xfrm>
            <a:custGeom>
              <a:avLst/>
              <a:gdLst/>
              <a:ahLst/>
              <a:cxnLst/>
              <a:rect l="l" t="t" r="r" b="b"/>
              <a:pathLst>
                <a:path w="2658" h="3388" extrusionOk="0">
                  <a:moveTo>
                    <a:pt x="2115" y="1"/>
                  </a:moveTo>
                  <a:cubicBezTo>
                    <a:pt x="2044" y="1"/>
                    <a:pt x="1962" y="19"/>
                    <a:pt x="1867" y="58"/>
                  </a:cubicBezTo>
                  <a:cubicBezTo>
                    <a:pt x="1190" y="334"/>
                    <a:pt x="653" y="882"/>
                    <a:pt x="302" y="1518"/>
                  </a:cubicBezTo>
                  <a:cubicBezTo>
                    <a:pt x="141" y="1799"/>
                    <a:pt x="10" y="2113"/>
                    <a:pt x="5" y="2442"/>
                  </a:cubicBezTo>
                  <a:cubicBezTo>
                    <a:pt x="0" y="2765"/>
                    <a:pt x="146" y="3109"/>
                    <a:pt x="427" y="3277"/>
                  </a:cubicBezTo>
                  <a:cubicBezTo>
                    <a:pt x="557" y="3352"/>
                    <a:pt x="708" y="3388"/>
                    <a:pt x="861" y="3388"/>
                  </a:cubicBezTo>
                  <a:cubicBezTo>
                    <a:pt x="911" y="3388"/>
                    <a:pt x="962" y="3384"/>
                    <a:pt x="1012" y="3376"/>
                  </a:cubicBezTo>
                  <a:cubicBezTo>
                    <a:pt x="1424" y="3313"/>
                    <a:pt x="1780" y="3020"/>
                    <a:pt x="2004" y="2666"/>
                  </a:cubicBezTo>
                  <a:cubicBezTo>
                    <a:pt x="2223" y="2312"/>
                    <a:pt x="2337" y="1900"/>
                    <a:pt x="2426" y="1486"/>
                  </a:cubicBezTo>
                  <a:cubicBezTo>
                    <a:pt x="2524" y="1049"/>
                    <a:pt x="2657" y="1"/>
                    <a:pt x="2115" y="1"/>
                  </a:cubicBezTo>
                  <a:close/>
                </a:path>
              </a:pathLst>
            </a:custGeom>
            <a:solidFill>
              <a:srgbClr val="3D4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2495125" y="1741525"/>
              <a:ext cx="66325" cy="84700"/>
            </a:xfrm>
            <a:custGeom>
              <a:avLst/>
              <a:gdLst/>
              <a:ahLst/>
              <a:cxnLst/>
              <a:rect l="l" t="t" r="r" b="b"/>
              <a:pathLst>
                <a:path w="2653" h="3388" extrusionOk="0">
                  <a:moveTo>
                    <a:pt x="2109" y="0"/>
                  </a:moveTo>
                  <a:cubicBezTo>
                    <a:pt x="2039" y="0"/>
                    <a:pt x="1957" y="18"/>
                    <a:pt x="1863" y="57"/>
                  </a:cubicBezTo>
                  <a:cubicBezTo>
                    <a:pt x="1185" y="334"/>
                    <a:pt x="653" y="886"/>
                    <a:pt x="297" y="1517"/>
                  </a:cubicBezTo>
                  <a:cubicBezTo>
                    <a:pt x="136" y="1805"/>
                    <a:pt x="6" y="2112"/>
                    <a:pt x="6" y="2441"/>
                  </a:cubicBezTo>
                  <a:cubicBezTo>
                    <a:pt x="1" y="2769"/>
                    <a:pt x="141" y="3109"/>
                    <a:pt x="423" y="3276"/>
                  </a:cubicBezTo>
                  <a:cubicBezTo>
                    <a:pt x="550" y="3353"/>
                    <a:pt x="701" y="3388"/>
                    <a:pt x="851" y="3388"/>
                  </a:cubicBezTo>
                  <a:cubicBezTo>
                    <a:pt x="903" y="3388"/>
                    <a:pt x="956" y="3384"/>
                    <a:pt x="1007" y="3375"/>
                  </a:cubicBezTo>
                  <a:cubicBezTo>
                    <a:pt x="1419" y="3313"/>
                    <a:pt x="1775" y="3020"/>
                    <a:pt x="1999" y="2665"/>
                  </a:cubicBezTo>
                  <a:cubicBezTo>
                    <a:pt x="2223" y="2311"/>
                    <a:pt x="2332" y="1899"/>
                    <a:pt x="2421" y="1492"/>
                  </a:cubicBezTo>
                  <a:cubicBezTo>
                    <a:pt x="2519" y="1053"/>
                    <a:pt x="2653" y="0"/>
                    <a:pt x="2109" y="0"/>
                  </a:cubicBezTo>
                  <a:close/>
                </a:path>
              </a:pathLst>
            </a:custGeom>
            <a:solidFill>
              <a:srgbClr val="3D4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2292300" y="1464275"/>
              <a:ext cx="56075" cy="91950"/>
            </a:xfrm>
            <a:custGeom>
              <a:avLst/>
              <a:gdLst/>
              <a:ahLst/>
              <a:cxnLst/>
              <a:rect l="l" t="t" r="r" b="b"/>
              <a:pathLst>
                <a:path w="2243" h="3678" extrusionOk="0">
                  <a:moveTo>
                    <a:pt x="988" y="0"/>
                  </a:moveTo>
                  <a:cubicBezTo>
                    <a:pt x="946" y="0"/>
                    <a:pt x="903" y="4"/>
                    <a:pt x="860" y="12"/>
                  </a:cubicBezTo>
                  <a:cubicBezTo>
                    <a:pt x="663" y="48"/>
                    <a:pt x="485" y="163"/>
                    <a:pt x="349" y="315"/>
                  </a:cubicBezTo>
                  <a:cubicBezTo>
                    <a:pt x="78" y="628"/>
                    <a:pt x="0" y="1081"/>
                    <a:pt x="58" y="1499"/>
                  </a:cubicBezTo>
                  <a:cubicBezTo>
                    <a:pt x="120" y="1911"/>
                    <a:pt x="302" y="2297"/>
                    <a:pt x="501" y="2668"/>
                  </a:cubicBezTo>
                  <a:cubicBezTo>
                    <a:pt x="679" y="3001"/>
                    <a:pt x="1119" y="3677"/>
                    <a:pt x="1499" y="3677"/>
                  </a:cubicBezTo>
                  <a:cubicBezTo>
                    <a:pt x="1630" y="3677"/>
                    <a:pt x="1754" y="3596"/>
                    <a:pt x="1857" y="3393"/>
                  </a:cubicBezTo>
                  <a:cubicBezTo>
                    <a:pt x="2192" y="2740"/>
                    <a:pt x="2243" y="1974"/>
                    <a:pt x="2098" y="1264"/>
                  </a:cubicBezTo>
                  <a:cubicBezTo>
                    <a:pt x="2035" y="946"/>
                    <a:pt x="1930" y="623"/>
                    <a:pt x="1722" y="372"/>
                  </a:cubicBezTo>
                  <a:cubicBezTo>
                    <a:pt x="1541" y="155"/>
                    <a:pt x="1265" y="0"/>
                    <a:pt x="988" y="0"/>
                  </a:cubicBezTo>
                  <a:close/>
                </a:path>
              </a:pathLst>
            </a:custGeom>
            <a:solidFill>
              <a:srgbClr val="3D4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2685700" y="1868425"/>
              <a:ext cx="94875" cy="66325"/>
            </a:xfrm>
            <a:custGeom>
              <a:avLst/>
              <a:gdLst/>
              <a:ahLst/>
              <a:cxnLst/>
              <a:rect l="l" t="t" r="r" b="b"/>
              <a:pathLst>
                <a:path w="3795" h="2653" extrusionOk="0">
                  <a:moveTo>
                    <a:pt x="2773" y="0"/>
                  </a:moveTo>
                  <a:cubicBezTo>
                    <a:pt x="2483" y="0"/>
                    <a:pt x="2188" y="97"/>
                    <a:pt x="1936" y="250"/>
                  </a:cubicBezTo>
                  <a:cubicBezTo>
                    <a:pt x="1582" y="465"/>
                    <a:pt x="1295" y="788"/>
                    <a:pt x="1028" y="1112"/>
                  </a:cubicBezTo>
                  <a:cubicBezTo>
                    <a:pt x="710" y="1503"/>
                    <a:pt x="0" y="2577"/>
                    <a:pt x="888" y="2646"/>
                  </a:cubicBezTo>
                  <a:cubicBezTo>
                    <a:pt x="951" y="2651"/>
                    <a:pt x="1015" y="2653"/>
                    <a:pt x="1078" y="2653"/>
                  </a:cubicBezTo>
                  <a:cubicBezTo>
                    <a:pt x="1743" y="2653"/>
                    <a:pt x="2395" y="2412"/>
                    <a:pt x="2943" y="2040"/>
                  </a:cubicBezTo>
                  <a:cubicBezTo>
                    <a:pt x="3215" y="1857"/>
                    <a:pt x="3470" y="1633"/>
                    <a:pt x="3622" y="1346"/>
                  </a:cubicBezTo>
                  <a:cubicBezTo>
                    <a:pt x="3768" y="1054"/>
                    <a:pt x="3794" y="684"/>
                    <a:pt x="3617" y="407"/>
                  </a:cubicBezTo>
                  <a:cubicBezTo>
                    <a:pt x="3506" y="240"/>
                    <a:pt x="3335" y="120"/>
                    <a:pt x="3142" y="58"/>
                  </a:cubicBezTo>
                  <a:cubicBezTo>
                    <a:pt x="3022" y="18"/>
                    <a:pt x="2898" y="0"/>
                    <a:pt x="2773" y="0"/>
                  </a:cubicBezTo>
                  <a:close/>
                </a:path>
              </a:pathLst>
            </a:custGeom>
            <a:solidFill>
              <a:srgbClr val="3D4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2640950" y="1957475"/>
              <a:ext cx="87975" cy="71900"/>
            </a:xfrm>
            <a:custGeom>
              <a:avLst/>
              <a:gdLst/>
              <a:ahLst/>
              <a:cxnLst/>
              <a:rect l="l" t="t" r="r" b="b"/>
              <a:pathLst>
                <a:path w="3519" h="2876" extrusionOk="0">
                  <a:moveTo>
                    <a:pt x="2709" y="0"/>
                  </a:moveTo>
                  <a:cubicBezTo>
                    <a:pt x="2691" y="0"/>
                    <a:pt x="2671" y="1"/>
                    <a:pt x="2652" y="2"/>
                  </a:cubicBezTo>
                  <a:cubicBezTo>
                    <a:pt x="1922" y="38"/>
                    <a:pt x="1238" y="383"/>
                    <a:pt x="694" y="869"/>
                  </a:cubicBezTo>
                  <a:cubicBezTo>
                    <a:pt x="450" y="1081"/>
                    <a:pt x="225" y="1338"/>
                    <a:pt x="116" y="1645"/>
                  </a:cubicBezTo>
                  <a:cubicBezTo>
                    <a:pt x="1" y="1953"/>
                    <a:pt x="27" y="2324"/>
                    <a:pt x="236" y="2569"/>
                  </a:cubicBezTo>
                  <a:cubicBezTo>
                    <a:pt x="366" y="2726"/>
                    <a:pt x="559" y="2820"/>
                    <a:pt x="757" y="2856"/>
                  </a:cubicBezTo>
                  <a:cubicBezTo>
                    <a:pt x="828" y="2869"/>
                    <a:pt x="900" y="2876"/>
                    <a:pt x="971" y="2876"/>
                  </a:cubicBezTo>
                  <a:cubicBezTo>
                    <a:pt x="1314" y="2876"/>
                    <a:pt x="1654" y="2727"/>
                    <a:pt x="1927" y="2512"/>
                  </a:cubicBezTo>
                  <a:cubicBezTo>
                    <a:pt x="2250" y="2251"/>
                    <a:pt x="2490" y="1895"/>
                    <a:pt x="2709" y="1536"/>
                  </a:cubicBezTo>
                  <a:cubicBezTo>
                    <a:pt x="2969" y="1112"/>
                    <a:pt x="3518" y="0"/>
                    <a:pt x="2709" y="0"/>
                  </a:cubicBezTo>
                  <a:close/>
                </a:path>
              </a:pathLst>
            </a:custGeom>
            <a:solidFill>
              <a:srgbClr val="3D4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2377975" y="1646650"/>
              <a:ext cx="89700" cy="70650"/>
            </a:xfrm>
            <a:custGeom>
              <a:avLst/>
              <a:gdLst/>
              <a:ahLst/>
              <a:cxnLst/>
              <a:rect l="l" t="t" r="r" b="b"/>
              <a:pathLst>
                <a:path w="3588" h="2826" extrusionOk="0">
                  <a:moveTo>
                    <a:pt x="2739" y="1"/>
                  </a:moveTo>
                  <a:cubicBezTo>
                    <a:pt x="2729" y="1"/>
                    <a:pt x="2719" y="1"/>
                    <a:pt x="2709" y="1"/>
                  </a:cubicBezTo>
                  <a:cubicBezTo>
                    <a:pt x="1973" y="16"/>
                    <a:pt x="1279" y="346"/>
                    <a:pt x="726" y="810"/>
                  </a:cubicBezTo>
                  <a:cubicBezTo>
                    <a:pt x="475" y="1018"/>
                    <a:pt x="241" y="1263"/>
                    <a:pt x="121" y="1567"/>
                  </a:cubicBezTo>
                  <a:cubicBezTo>
                    <a:pt x="1" y="1875"/>
                    <a:pt x="17" y="2244"/>
                    <a:pt x="220" y="2501"/>
                  </a:cubicBezTo>
                  <a:cubicBezTo>
                    <a:pt x="345" y="2657"/>
                    <a:pt x="533" y="2756"/>
                    <a:pt x="726" y="2797"/>
                  </a:cubicBezTo>
                  <a:cubicBezTo>
                    <a:pt x="810" y="2817"/>
                    <a:pt x="895" y="2826"/>
                    <a:pt x="980" y="2826"/>
                  </a:cubicBezTo>
                  <a:cubicBezTo>
                    <a:pt x="1311" y="2826"/>
                    <a:pt x="1639" y="2689"/>
                    <a:pt x="1905" y="2489"/>
                  </a:cubicBezTo>
                  <a:cubicBezTo>
                    <a:pt x="2240" y="2234"/>
                    <a:pt x="2490" y="1890"/>
                    <a:pt x="2719" y="1540"/>
                  </a:cubicBezTo>
                  <a:cubicBezTo>
                    <a:pt x="2998" y="1117"/>
                    <a:pt x="3587" y="1"/>
                    <a:pt x="2739" y="1"/>
                  </a:cubicBezTo>
                  <a:close/>
                </a:path>
              </a:pathLst>
            </a:custGeom>
            <a:solidFill>
              <a:srgbClr val="3D4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2134975" y="1406175"/>
              <a:ext cx="54525" cy="93700"/>
            </a:xfrm>
            <a:custGeom>
              <a:avLst/>
              <a:gdLst/>
              <a:ahLst/>
              <a:cxnLst/>
              <a:rect l="l" t="t" r="r" b="b"/>
              <a:pathLst>
                <a:path w="2181" h="3748" extrusionOk="0">
                  <a:moveTo>
                    <a:pt x="647" y="1"/>
                  </a:moveTo>
                  <a:cubicBezTo>
                    <a:pt x="494" y="1"/>
                    <a:pt x="346" y="48"/>
                    <a:pt x="235" y="154"/>
                  </a:cubicBezTo>
                  <a:cubicBezTo>
                    <a:pt x="15" y="358"/>
                    <a:pt x="0" y="693"/>
                    <a:pt x="42" y="990"/>
                  </a:cubicBezTo>
                  <a:cubicBezTo>
                    <a:pt x="141" y="1642"/>
                    <a:pt x="459" y="2237"/>
                    <a:pt x="866" y="2753"/>
                  </a:cubicBezTo>
                  <a:cubicBezTo>
                    <a:pt x="996" y="2923"/>
                    <a:pt x="1630" y="3747"/>
                    <a:pt x="1968" y="3747"/>
                  </a:cubicBezTo>
                  <a:cubicBezTo>
                    <a:pt x="2036" y="3747"/>
                    <a:pt x="2092" y="3714"/>
                    <a:pt x="2129" y="3636"/>
                  </a:cubicBezTo>
                  <a:cubicBezTo>
                    <a:pt x="2181" y="3535"/>
                    <a:pt x="2171" y="3416"/>
                    <a:pt x="2166" y="3301"/>
                  </a:cubicBezTo>
                  <a:cubicBezTo>
                    <a:pt x="2103" y="2534"/>
                    <a:pt x="1946" y="1772"/>
                    <a:pt x="1691" y="1047"/>
                  </a:cubicBezTo>
                  <a:cubicBezTo>
                    <a:pt x="1581" y="729"/>
                    <a:pt x="1436" y="400"/>
                    <a:pt x="1169" y="186"/>
                  </a:cubicBezTo>
                  <a:cubicBezTo>
                    <a:pt x="1024" y="69"/>
                    <a:pt x="832" y="1"/>
                    <a:pt x="647" y="1"/>
                  </a:cubicBezTo>
                  <a:close/>
                </a:path>
              </a:pathLst>
            </a:custGeom>
            <a:solidFill>
              <a:srgbClr val="3D4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2445025" y="1508975"/>
              <a:ext cx="80400" cy="133150"/>
            </a:xfrm>
            <a:custGeom>
              <a:avLst/>
              <a:gdLst/>
              <a:ahLst/>
              <a:cxnLst/>
              <a:rect l="l" t="t" r="r" b="b"/>
              <a:pathLst>
                <a:path w="3216" h="5326" extrusionOk="0">
                  <a:moveTo>
                    <a:pt x="2208" y="0"/>
                  </a:moveTo>
                  <a:cubicBezTo>
                    <a:pt x="2004" y="0"/>
                    <a:pt x="1794" y="51"/>
                    <a:pt x="1608" y="133"/>
                  </a:cubicBezTo>
                  <a:cubicBezTo>
                    <a:pt x="1065" y="374"/>
                    <a:pt x="642" y="838"/>
                    <a:pt x="387" y="1376"/>
                  </a:cubicBezTo>
                  <a:cubicBezTo>
                    <a:pt x="131" y="1913"/>
                    <a:pt x="32" y="2508"/>
                    <a:pt x="11" y="3103"/>
                  </a:cubicBezTo>
                  <a:cubicBezTo>
                    <a:pt x="1" y="3473"/>
                    <a:pt x="22" y="3849"/>
                    <a:pt x="74" y="4213"/>
                  </a:cubicBezTo>
                  <a:cubicBezTo>
                    <a:pt x="105" y="4454"/>
                    <a:pt x="131" y="5096"/>
                    <a:pt x="304" y="5263"/>
                  </a:cubicBezTo>
                  <a:cubicBezTo>
                    <a:pt x="348" y="5306"/>
                    <a:pt x="406" y="5325"/>
                    <a:pt x="473" y="5325"/>
                  </a:cubicBezTo>
                  <a:cubicBezTo>
                    <a:pt x="839" y="5325"/>
                    <a:pt x="1479" y="4759"/>
                    <a:pt x="1713" y="4543"/>
                  </a:cubicBezTo>
                  <a:cubicBezTo>
                    <a:pt x="2583" y="3734"/>
                    <a:pt x="3153" y="2575"/>
                    <a:pt x="3194" y="1381"/>
                  </a:cubicBezTo>
                  <a:cubicBezTo>
                    <a:pt x="3215" y="937"/>
                    <a:pt x="3137" y="441"/>
                    <a:pt x="2782" y="175"/>
                  </a:cubicBezTo>
                  <a:cubicBezTo>
                    <a:pt x="2617" y="52"/>
                    <a:pt x="2415" y="0"/>
                    <a:pt x="2208" y="0"/>
                  </a:cubicBezTo>
                  <a:close/>
                </a:path>
              </a:pathLst>
            </a:custGeom>
            <a:solidFill>
              <a:srgbClr val="3D4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6"/>
            <p:cNvSpPr/>
            <p:nvPr/>
          </p:nvSpPr>
          <p:spPr>
            <a:xfrm>
              <a:off x="4180075" y="2427400"/>
              <a:ext cx="833175" cy="229850"/>
            </a:xfrm>
            <a:custGeom>
              <a:avLst/>
              <a:gdLst/>
              <a:ahLst/>
              <a:cxnLst/>
              <a:rect l="l" t="t" r="r" b="b"/>
              <a:pathLst>
                <a:path w="33327" h="9194" extrusionOk="0">
                  <a:moveTo>
                    <a:pt x="25097" y="1"/>
                  </a:moveTo>
                  <a:cubicBezTo>
                    <a:pt x="21647" y="1"/>
                    <a:pt x="18445" y="670"/>
                    <a:pt x="15936" y="1424"/>
                  </a:cubicBezTo>
                  <a:cubicBezTo>
                    <a:pt x="10274" y="3120"/>
                    <a:pt x="5051" y="6053"/>
                    <a:pt x="1" y="8885"/>
                  </a:cubicBezTo>
                  <a:lnTo>
                    <a:pt x="172" y="9193"/>
                  </a:lnTo>
                  <a:cubicBezTo>
                    <a:pt x="5208" y="6371"/>
                    <a:pt x="10410" y="3448"/>
                    <a:pt x="16035" y="1764"/>
                  </a:cubicBezTo>
                  <a:cubicBezTo>
                    <a:pt x="18518" y="1017"/>
                    <a:pt x="21687" y="354"/>
                    <a:pt x="25098" y="354"/>
                  </a:cubicBezTo>
                  <a:cubicBezTo>
                    <a:pt x="27722" y="354"/>
                    <a:pt x="30489" y="747"/>
                    <a:pt x="33196" y="1795"/>
                  </a:cubicBezTo>
                  <a:lnTo>
                    <a:pt x="33326" y="1465"/>
                  </a:lnTo>
                  <a:cubicBezTo>
                    <a:pt x="30571" y="400"/>
                    <a:pt x="27760" y="1"/>
                    <a:pt x="25097" y="1"/>
                  </a:cubicBezTo>
                  <a:close/>
                </a:path>
              </a:pathLst>
            </a:custGeom>
            <a:solidFill>
              <a:srgbClr val="3D4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4993400" y="2453650"/>
              <a:ext cx="101400" cy="51525"/>
            </a:xfrm>
            <a:custGeom>
              <a:avLst/>
              <a:gdLst/>
              <a:ahLst/>
              <a:cxnLst/>
              <a:rect l="l" t="t" r="r" b="b"/>
              <a:pathLst>
                <a:path w="4056" h="2061" extrusionOk="0">
                  <a:moveTo>
                    <a:pt x="1814" y="0"/>
                  </a:moveTo>
                  <a:cubicBezTo>
                    <a:pt x="1206" y="0"/>
                    <a:pt x="599" y="148"/>
                    <a:pt x="0" y="290"/>
                  </a:cubicBezTo>
                  <a:cubicBezTo>
                    <a:pt x="319" y="567"/>
                    <a:pt x="637" y="844"/>
                    <a:pt x="955" y="1120"/>
                  </a:cubicBezTo>
                  <a:cubicBezTo>
                    <a:pt x="1383" y="1496"/>
                    <a:pt x="1831" y="1877"/>
                    <a:pt x="2385" y="2022"/>
                  </a:cubicBezTo>
                  <a:cubicBezTo>
                    <a:pt x="2482" y="2048"/>
                    <a:pt x="2595" y="2061"/>
                    <a:pt x="2715" y="2061"/>
                  </a:cubicBezTo>
                  <a:cubicBezTo>
                    <a:pt x="3305" y="2061"/>
                    <a:pt x="4056" y="1746"/>
                    <a:pt x="3935" y="1073"/>
                  </a:cubicBezTo>
                  <a:cubicBezTo>
                    <a:pt x="3810" y="410"/>
                    <a:pt x="2672" y="61"/>
                    <a:pt x="2119" y="13"/>
                  </a:cubicBezTo>
                  <a:cubicBezTo>
                    <a:pt x="2017" y="4"/>
                    <a:pt x="1915" y="0"/>
                    <a:pt x="1814" y="0"/>
                  </a:cubicBezTo>
                  <a:close/>
                </a:path>
              </a:pathLst>
            </a:custGeom>
            <a:solidFill>
              <a:srgbClr val="3B4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4909650" y="2447075"/>
              <a:ext cx="70050" cy="107650"/>
            </a:xfrm>
            <a:custGeom>
              <a:avLst/>
              <a:gdLst/>
              <a:ahLst/>
              <a:cxnLst/>
              <a:rect l="l" t="t" r="r" b="b"/>
              <a:pathLst>
                <a:path w="2802" h="4306" extrusionOk="0">
                  <a:moveTo>
                    <a:pt x="834" y="0"/>
                  </a:moveTo>
                  <a:cubicBezTo>
                    <a:pt x="654" y="0"/>
                    <a:pt x="525" y="172"/>
                    <a:pt x="386" y="517"/>
                  </a:cubicBezTo>
                  <a:cubicBezTo>
                    <a:pt x="85" y="1278"/>
                    <a:pt x="1" y="2129"/>
                    <a:pt x="157" y="2938"/>
                  </a:cubicBezTo>
                  <a:cubicBezTo>
                    <a:pt x="266" y="3517"/>
                    <a:pt x="574" y="4143"/>
                    <a:pt x="1149" y="4279"/>
                  </a:cubicBezTo>
                  <a:cubicBezTo>
                    <a:pt x="1222" y="4297"/>
                    <a:pt x="1296" y="4306"/>
                    <a:pt x="1369" y="4306"/>
                  </a:cubicBezTo>
                  <a:cubicBezTo>
                    <a:pt x="1861" y="4306"/>
                    <a:pt x="2326" y="3913"/>
                    <a:pt x="2526" y="3443"/>
                  </a:cubicBezTo>
                  <a:cubicBezTo>
                    <a:pt x="2802" y="2786"/>
                    <a:pt x="2672" y="2003"/>
                    <a:pt x="2317" y="1383"/>
                  </a:cubicBezTo>
                  <a:cubicBezTo>
                    <a:pt x="2057" y="934"/>
                    <a:pt x="1686" y="548"/>
                    <a:pt x="1279" y="225"/>
                  </a:cubicBezTo>
                  <a:cubicBezTo>
                    <a:pt x="1096" y="76"/>
                    <a:pt x="954" y="0"/>
                    <a:pt x="834" y="0"/>
                  </a:cubicBezTo>
                  <a:close/>
                </a:path>
              </a:pathLst>
            </a:custGeom>
            <a:solidFill>
              <a:srgbClr val="3D4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4877950" y="2332075"/>
              <a:ext cx="68400" cy="100625"/>
            </a:xfrm>
            <a:custGeom>
              <a:avLst/>
              <a:gdLst/>
              <a:ahLst/>
              <a:cxnLst/>
              <a:rect l="l" t="t" r="r" b="b"/>
              <a:pathLst>
                <a:path w="2736" h="4025" extrusionOk="0">
                  <a:moveTo>
                    <a:pt x="1912" y="0"/>
                  </a:moveTo>
                  <a:cubicBezTo>
                    <a:pt x="1879" y="0"/>
                    <a:pt x="1845" y="3"/>
                    <a:pt x="1811" y="9"/>
                  </a:cubicBezTo>
                  <a:cubicBezTo>
                    <a:pt x="1659" y="35"/>
                    <a:pt x="1524" y="118"/>
                    <a:pt x="1399" y="207"/>
                  </a:cubicBezTo>
                  <a:cubicBezTo>
                    <a:pt x="544" y="859"/>
                    <a:pt x="226" y="1996"/>
                    <a:pt x="63" y="3056"/>
                  </a:cubicBezTo>
                  <a:cubicBezTo>
                    <a:pt x="31" y="3265"/>
                    <a:pt x="0" y="3479"/>
                    <a:pt x="31" y="3687"/>
                  </a:cubicBezTo>
                  <a:cubicBezTo>
                    <a:pt x="66" y="3902"/>
                    <a:pt x="99" y="4025"/>
                    <a:pt x="218" y="4025"/>
                  </a:cubicBezTo>
                  <a:cubicBezTo>
                    <a:pt x="264" y="4025"/>
                    <a:pt x="322" y="4006"/>
                    <a:pt x="397" y="3969"/>
                  </a:cubicBezTo>
                  <a:cubicBezTo>
                    <a:pt x="872" y="3734"/>
                    <a:pt x="1321" y="3395"/>
                    <a:pt x="1697" y="3029"/>
                  </a:cubicBezTo>
                  <a:cubicBezTo>
                    <a:pt x="2135" y="2591"/>
                    <a:pt x="2485" y="2049"/>
                    <a:pt x="2636" y="1449"/>
                  </a:cubicBezTo>
                  <a:cubicBezTo>
                    <a:pt x="2714" y="1131"/>
                    <a:pt x="2735" y="780"/>
                    <a:pt x="2599" y="484"/>
                  </a:cubicBezTo>
                  <a:cubicBezTo>
                    <a:pt x="2477" y="212"/>
                    <a:pt x="2202" y="0"/>
                    <a:pt x="1912" y="0"/>
                  </a:cubicBezTo>
                  <a:close/>
                </a:path>
              </a:pathLst>
            </a:custGeom>
            <a:solidFill>
              <a:srgbClr val="3D4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4368575" y="2423600"/>
              <a:ext cx="63800" cy="101775"/>
            </a:xfrm>
            <a:custGeom>
              <a:avLst/>
              <a:gdLst/>
              <a:ahLst/>
              <a:cxnLst/>
              <a:rect l="l" t="t" r="r" b="b"/>
              <a:pathLst>
                <a:path w="2552" h="4071" extrusionOk="0">
                  <a:moveTo>
                    <a:pt x="761" y="0"/>
                  </a:moveTo>
                  <a:cubicBezTo>
                    <a:pt x="483" y="0"/>
                    <a:pt x="201" y="131"/>
                    <a:pt x="78" y="375"/>
                  </a:cubicBezTo>
                  <a:cubicBezTo>
                    <a:pt x="11" y="517"/>
                    <a:pt x="1" y="673"/>
                    <a:pt x="1" y="830"/>
                  </a:cubicBezTo>
                  <a:cubicBezTo>
                    <a:pt x="26" y="1904"/>
                    <a:pt x="767" y="2823"/>
                    <a:pt x="1535" y="3580"/>
                  </a:cubicBezTo>
                  <a:cubicBezTo>
                    <a:pt x="1680" y="3725"/>
                    <a:pt x="1842" y="3872"/>
                    <a:pt x="2029" y="3970"/>
                  </a:cubicBezTo>
                  <a:cubicBezTo>
                    <a:pt x="2146" y="4030"/>
                    <a:pt x="2236" y="4070"/>
                    <a:pt x="2304" y="4070"/>
                  </a:cubicBezTo>
                  <a:cubicBezTo>
                    <a:pt x="2391" y="4070"/>
                    <a:pt x="2442" y="4005"/>
                    <a:pt x="2468" y="3835"/>
                  </a:cubicBezTo>
                  <a:cubicBezTo>
                    <a:pt x="2552" y="3318"/>
                    <a:pt x="2547" y="2755"/>
                    <a:pt x="2463" y="2234"/>
                  </a:cubicBezTo>
                  <a:cubicBezTo>
                    <a:pt x="2364" y="1622"/>
                    <a:pt x="2130" y="1023"/>
                    <a:pt x="1728" y="548"/>
                  </a:cubicBezTo>
                  <a:cubicBezTo>
                    <a:pt x="1513" y="298"/>
                    <a:pt x="1242" y="78"/>
                    <a:pt x="924" y="16"/>
                  </a:cubicBezTo>
                  <a:cubicBezTo>
                    <a:pt x="870" y="6"/>
                    <a:pt x="816" y="0"/>
                    <a:pt x="761" y="0"/>
                  </a:cubicBezTo>
                  <a:close/>
                </a:path>
              </a:pathLst>
            </a:custGeom>
            <a:solidFill>
              <a:srgbClr val="3D4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4445525" y="2391675"/>
              <a:ext cx="60425" cy="105275"/>
            </a:xfrm>
            <a:custGeom>
              <a:avLst/>
              <a:gdLst/>
              <a:ahLst/>
              <a:cxnLst/>
              <a:rect l="l" t="t" r="r" b="b"/>
              <a:pathLst>
                <a:path w="2417" h="4211" extrusionOk="0">
                  <a:moveTo>
                    <a:pt x="830" y="0"/>
                  </a:moveTo>
                  <a:cubicBezTo>
                    <a:pt x="582" y="0"/>
                    <a:pt x="332" y="105"/>
                    <a:pt x="199" y="312"/>
                  </a:cubicBezTo>
                  <a:cubicBezTo>
                    <a:pt x="121" y="443"/>
                    <a:pt x="90" y="599"/>
                    <a:pt x="78" y="756"/>
                  </a:cubicBezTo>
                  <a:cubicBezTo>
                    <a:pt x="1" y="1830"/>
                    <a:pt x="642" y="2817"/>
                    <a:pt x="1326" y="3641"/>
                  </a:cubicBezTo>
                  <a:cubicBezTo>
                    <a:pt x="1462" y="3802"/>
                    <a:pt x="1602" y="3969"/>
                    <a:pt x="1780" y="4084"/>
                  </a:cubicBezTo>
                  <a:cubicBezTo>
                    <a:pt x="1901" y="4161"/>
                    <a:pt x="1991" y="4211"/>
                    <a:pt x="2061" y="4211"/>
                  </a:cubicBezTo>
                  <a:cubicBezTo>
                    <a:pt x="2138" y="4211"/>
                    <a:pt x="2190" y="4149"/>
                    <a:pt x="2234" y="3995"/>
                  </a:cubicBezTo>
                  <a:cubicBezTo>
                    <a:pt x="2370" y="3484"/>
                    <a:pt x="2416" y="2926"/>
                    <a:pt x="2385" y="2399"/>
                  </a:cubicBezTo>
                  <a:cubicBezTo>
                    <a:pt x="2349" y="1784"/>
                    <a:pt x="2176" y="1163"/>
                    <a:pt x="1827" y="650"/>
                  </a:cubicBezTo>
                  <a:cubicBezTo>
                    <a:pt x="1639" y="380"/>
                    <a:pt x="1388" y="134"/>
                    <a:pt x="1075" y="36"/>
                  </a:cubicBezTo>
                  <a:cubicBezTo>
                    <a:pt x="997" y="12"/>
                    <a:pt x="914" y="0"/>
                    <a:pt x="830" y="0"/>
                  </a:cubicBezTo>
                  <a:close/>
                </a:path>
              </a:pathLst>
            </a:custGeom>
            <a:solidFill>
              <a:srgbClr val="3D4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4553675" y="2470950"/>
              <a:ext cx="59900" cy="105975"/>
            </a:xfrm>
            <a:custGeom>
              <a:avLst/>
              <a:gdLst/>
              <a:ahLst/>
              <a:cxnLst/>
              <a:rect l="l" t="t" r="r" b="b"/>
              <a:pathLst>
                <a:path w="2396" h="4239" extrusionOk="0">
                  <a:moveTo>
                    <a:pt x="381" y="1"/>
                  </a:moveTo>
                  <a:cubicBezTo>
                    <a:pt x="307" y="1"/>
                    <a:pt x="255" y="61"/>
                    <a:pt x="209" y="214"/>
                  </a:cubicBezTo>
                  <a:cubicBezTo>
                    <a:pt x="63" y="720"/>
                    <a:pt x="0" y="1279"/>
                    <a:pt x="21" y="1800"/>
                  </a:cubicBezTo>
                  <a:cubicBezTo>
                    <a:pt x="41" y="2421"/>
                    <a:pt x="204" y="3047"/>
                    <a:pt x="542" y="3564"/>
                  </a:cubicBezTo>
                  <a:cubicBezTo>
                    <a:pt x="720" y="3841"/>
                    <a:pt x="966" y="4091"/>
                    <a:pt x="1279" y="4195"/>
                  </a:cubicBezTo>
                  <a:cubicBezTo>
                    <a:pt x="1365" y="4224"/>
                    <a:pt x="1458" y="4239"/>
                    <a:pt x="1550" y="4239"/>
                  </a:cubicBezTo>
                  <a:cubicBezTo>
                    <a:pt x="1790" y="4239"/>
                    <a:pt x="2028" y="4140"/>
                    <a:pt x="2160" y="3940"/>
                  </a:cubicBezTo>
                  <a:cubicBezTo>
                    <a:pt x="2244" y="3810"/>
                    <a:pt x="2275" y="3653"/>
                    <a:pt x="2291" y="3502"/>
                  </a:cubicBezTo>
                  <a:cubicBezTo>
                    <a:pt x="2396" y="2426"/>
                    <a:pt x="1775" y="1424"/>
                    <a:pt x="1106" y="585"/>
                  </a:cubicBezTo>
                  <a:cubicBezTo>
                    <a:pt x="976" y="422"/>
                    <a:pt x="835" y="251"/>
                    <a:pt x="663" y="135"/>
                  </a:cubicBezTo>
                  <a:cubicBezTo>
                    <a:pt x="541" y="55"/>
                    <a:pt x="451" y="1"/>
                    <a:pt x="381" y="1"/>
                  </a:cubicBezTo>
                  <a:close/>
                </a:path>
              </a:pathLst>
            </a:custGeom>
            <a:solidFill>
              <a:srgbClr val="3D4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4530175" y="2360175"/>
              <a:ext cx="57050" cy="110825"/>
            </a:xfrm>
            <a:custGeom>
              <a:avLst/>
              <a:gdLst/>
              <a:ahLst/>
              <a:cxnLst/>
              <a:rect l="l" t="t" r="r" b="b"/>
              <a:pathLst>
                <a:path w="2282" h="4433" extrusionOk="0">
                  <a:moveTo>
                    <a:pt x="1077" y="1"/>
                  </a:moveTo>
                  <a:cubicBezTo>
                    <a:pt x="917" y="1"/>
                    <a:pt x="762" y="48"/>
                    <a:pt x="643" y="152"/>
                  </a:cubicBezTo>
                  <a:cubicBezTo>
                    <a:pt x="523" y="257"/>
                    <a:pt x="449" y="398"/>
                    <a:pt x="393" y="544"/>
                  </a:cubicBezTo>
                  <a:cubicBezTo>
                    <a:pt x="1" y="1546"/>
                    <a:pt x="324" y="2678"/>
                    <a:pt x="742" y="3670"/>
                  </a:cubicBezTo>
                  <a:cubicBezTo>
                    <a:pt x="820" y="3863"/>
                    <a:pt x="909" y="4061"/>
                    <a:pt x="1044" y="4222"/>
                  </a:cubicBezTo>
                  <a:cubicBezTo>
                    <a:pt x="1156" y="4352"/>
                    <a:pt x="1236" y="4433"/>
                    <a:pt x="1314" y="4433"/>
                  </a:cubicBezTo>
                  <a:cubicBezTo>
                    <a:pt x="1374" y="4433"/>
                    <a:pt x="1433" y="4384"/>
                    <a:pt x="1504" y="4270"/>
                  </a:cubicBezTo>
                  <a:cubicBezTo>
                    <a:pt x="1780" y="3826"/>
                    <a:pt x="1995" y="3304"/>
                    <a:pt x="2120" y="2793"/>
                  </a:cubicBezTo>
                  <a:cubicBezTo>
                    <a:pt x="2265" y="2187"/>
                    <a:pt x="2281" y="1546"/>
                    <a:pt x="2093" y="956"/>
                  </a:cubicBezTo>
                  <a:cubicBezTo>
                    <a:pt x="1995" y="643"/>
                    <a:pt x="1833" y="330"/>
                    <a:pt x="1561" y="147"/>
                  </a:cubicBezTo>
                  <a:cubicBezTo>
                    <a:pt x="1419" y="53"/>
                    <a:pt x="1245" y="1"/>
                    <a:pt x="1077" y="1"/>
                  </a:cubicBezTo>
                  <a:close/>
                </a:path>
              </a:pathLst>
            </a:custGeom>
            <a:solidFill>
              <a:srgbClr val="3D4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4695850" y="2338700"/>
              <a:ext cx="68250" cy="100600"/>
            </a:xfrm>
            <a:custGeom>
              <a:avLst/>
              <a:gdLst/>
              <a:ahLst/>
              <a:cxnLst/>
              <a:rect l="l" t="t" r="r" b="b"/>
              <a:pathLst>
                <a:path w="2730" h="4024" extrusionOk="0">
                  <a:moveTo>
                    <a:pt x="1912" y="1"/>
                  </a:moveTo>
                  <a:cubicBezTo>
                    <a:pt x="1879" y="1"/>
                    <a:pt x="1845" y="3"/>
                    <a:pt x="1812" y="9"/>
                  </a:cubicBezTo>
                  <a:cubicBezTo>
                    <a:pt x="1655" y="36"/>
                    <a:pt x="1519" y="115"/>
                    <a:pt x="1398" y="209"/>
                  </a:cubicBezTo>
                  <a:cubicBezTo>
                    <a:pt x="538" y="860"/>
                    <a:pt x="225" y="1993"/>
                    <a:pt x="59" y="3057"/>
                  </a:cubicBezTo>
                  <a:cubicBezTo>
                    <a:pt x="27" y="3265"/>
                    <a:pt x="1" y="3479"/>
                    <a:pt x="32" y="3689"/>
                  </a:cubicBezTo>
                  <a:cubicBezTo>
                    <a:pt x="65" y="3902"/>
                    <a:pt x="97" y="4024"/>
                    <a:pt x="214" y="4024"/>
                  </a:cubicBezTo>
                  <a:cubicBezTo>
                    <a:pt x="260" y="4024"/>
                    <a:pt x="319" y="4005"/>
                    <a:pt x="397" y="3965"/>
                  </a:cubicBezTo>
                  <a:cubicBezTo>
                    <a:pt x="866" y="3735"/>
                    <a:pt x="1321" y="3396"/>
                    <a:pt x="1691" y="3031"/>
                  </a:cubicBezTo>
                  <a:cubicBezTo>
                    <a:pt x="2130" y="2593"/>
                    <a:pt x="2484" y="2049"/>
                    <a:pt x="2631" y="1450"/>
                  </a:cubicBezTo>
                  <a:cubicBezTo>
                    <a:pt x="2713" y="1131"/>
                    <a:pt x="2730" y="782"/>
                    <a:pt x="2594" y="479"/>
                  </a:cubicBezTo>
                  <a:cubicBezTo>
                    <a:pt x="2472" y="213"/>
                    <a:pt x="2200" y="1"/>
                    <a:pt x="1912" y="1"/>
                  </a:cubicBezTo>
                  <a:close/>
                </a:path>
              </a:pathLst>
            </a:custGeom>
            <a:solidFill>
              <a:srgbClr val="3D4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4290325" y="2456525"/>
              <a:ext cx="62350" cy="102750"/>
            </a:xfrm>
            <a:custGeom>
              <a:avLst/>
              <a:gdLst/>
              <a:ahLst/>
              <a:cxnLst/>
              <a:rect l="l" t="t" r="r" b="b"/>
              <a:pathLst>
                <a:path w="2494" h="4110" extrusionOk="0">
                  <a:moveTo>
                    <a:pt x="764" y="0"/>
                  </a:moveTo>
                  <a:cubicBezTo>
                    <a:pt x="491" y="0"/>
                    <a:pt x="216" y="124"/>
                    <a:pt x="88" y="363"/>
                  </a:cubicBezTo>
                  <a:cubicBezTo>
                    <a:pt x="20" y="498"/>
                    <a:pt x="0" y="655"/>
                    <a:pt x="0" y="811"/>
                  </a:cubicBezTo>
                  <a:cubicBezTo>
                    <a:pt x="0" y="1887"/>
                    <a:pt x="714" y="2826"/>
                    <a:pt x="1465" y="3598"/>
                  </a:cubicBezTo>
                  <a:cubicBezTo>
                    <a:pt x="1607" y="3749"/>
                    <a:pt x="1763" y="3901"/>
                    <a:pt x="1951" y="4000"/>
                  </a:cubicBezTo>
                  <a:cubicBezTo>
                    <a:pt x="2069" y="4066"/>
                    <a:pt x="2158" y="4110"/>
                    <a:pt x="2226" y="4110"/>
                  </a:cubicBezTo>
                  <a:cubicBezTo>
                    <a:pt x="2307" y="4110"/>
                    <a:pt x="2358" y="4045"/>
                    <a:pt x="2389" y="3879"/>
                  </a:cubicBezTo>
                  <a:cubicBezTo>
                    <a:pt x="2488" y="3364"/>
                    <a:pt x="2493" y="2800"/>
                    <a:pt x="2426" y="2278"/>
                  </a:cubicBezTo>
                  <a:cubicBezTo>
                    <a:pt x="2342" y="1663"/>
                    <a:pt x="2123" y="1057"/>
                    <a:pt x="1737" y="577"/>
                  </a:cubicBezTo>
                  <a:cubicBezTo>
                    <a:pt x="1528" y="322"/>
                    <a:pt x="1262" y="91"/>
                    <a:pt x="944" y="19"/>
                  </a:cubicBezTo>
                  <a:cubicBezTo>
                    <a:pt x="885" y="6"/>
                    <a:pt x="825" y="0"/>
                    <a:pt x="764" y="0"/>
                  </a:cubicBezTo>
                  <a:close/>
                </a:path>
              </a:pathLst>
            </a:custGeom>
            <a:solidFill>
              <a:srgbClr val="3D4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4685925" y="2441325"/>
              <a:ext cx="69575" cy="99825"/>
            </a:xfrm>
            <a:custGeom>
              <a:avLst/>
              <a:gdLst/>
              <a:ahLst/>
              <a:cxnLst/>
              <a:rect l="l" t="t" r="r" b="b"/>
              <a:pathLst>
                <a:path w="2783" h="3993" extrusionOk="0">
                  <a:moveTo>
                    <a:pt x="209" y="1"/>
                  </a:moveTo>
                  <a:cubicBezTo>
                    <a:pt x="88" y="1"/>
                    <a:pt x="57" y="123"/>
                    <a:pt x="27" y="340"/>
                  </a:cubicBezTo>
                  <a:cubicBezTo>
                    <a:pt x="1" y="549"/>
                    <a:pt x="32" y="768"/>
                    <a:pt x="69" y="971"/>
                  </a:cubicBezTo>
                  <a:cubicBezTo>
                    <a:pt x="251" y="2030"/>
                    <a:pt x="591" y="3158"/>
                    <a:pt x="1462" y="3794"/>
                  </a:cubicBezTo>
                  <a:cubicBezTo>
                    <a:pt x="1588" y="3883"/>
                    <a:pt x="1723" y="3967"/>
                    <a:pt x="1879" y="3987"/>
                  </a:cubicBezTo>
                  <a:cubicBezTo>
                    <a:pt x="1907" y="3991"/>
                    <a:pt x="1936" y="3993"/>
                    <a:pt x="1963" y="3993"/>
                  </a:cubicBezTo>
                  <a:cubicBezTo>
                    <a:pt x="2257" y="3993"/>
                    <a:pt x="2533" y="3772"/>
                    <a:pt x="2652" y="3497"/>
                  </a:cubicBezTo>
                  <a:cubicBezTo>
                    <a:pt x="2782" y="3194"/>
                    <a:pt x="2756" y="2849"/>
                    <a:pt x="2672" y="2531"/>
                  </a:cubicBezTo>
                  <a:cubicBezTo>
                    <a:pt x="2510" y="1932"/>
                    <a:pt x="2151" y="1399"/>
                    <a:pt x="1702" y="971"/>
                  </a:cubicBezTo>
                  <a:cubicBezTo>
                    <a:pt x="1321" y="605"/>
                    <a:pt x="863" y="282"/>
                    <a:pt x="387" y="53"/>
                  </a:cubicBezTo>
                  <a:cubicBezTo>
                    <a:pt x="312" y="18"/>
                    <a:pt x="254" y="1"/>
                    <a:pt x="209" y="1"/>
                  </a:cubicBezTo>
                  <a:close/>
                </a:path>
              </a:pathLst>
            </a:custGeom>
            <a:solidFill>
              <a:srgbClr val="3D4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4309875" y="2577775"/>
              <a:ext cx="69675" cy="99750"/>
            </a:xfrm>
            <a:custGeom>
              <a:avLst/>
              <a:gdLst/>
              <a:ahLst/>
              <a:cxnLst/>
              <a:rect l="l" t="t" r="r" b="b"/>
              <a:pathLst>
                <a:path w="2787" h="3990" extrusionOk="0">
                  <a:moveTo>
                    <a:pt x="211" y="0"/>
                  </a:moveTo>
                  <a:cubicBezTo>
                    <a:pt x="88" y="0"/>
                    <a:pt x="58" y="123"/>
                    <a:pt x="32" y="339"/>
                  </a:cubicBezTo>
                  <a:cubicBezTo>
                    <a:pt x="1" y="548"/>
                    <a:pt x="37" y="763"/>
                    <a:pt x="68" y="965"/>
                  </a:cubicBezTo>
                  <a:cubicBezTo>
                    <a:pt x="256" y="2030"/>
                    <a:pt x="596" y="3157"/>
                    <a:pt x="1461" y="3788"/>
                  </a:cubicBezTo>
                  <a:cubicBezTo>
                    <a:pt x="1586" y="3882"/>
                    <a:pt x="1728" y="3961"/>
                    <a:pt x="1879" y="3982"/>
                  </a:cubicBezTo>
                  <a:cubicBezTo>
                    <a:pt x="1910" y="3987"/>
                    <a:pt x="1940" y="3989"/>
                    <a:pt x="1970" y="3989"/>
                  </a:cubicBezTo>
                  <a:cubicBezTo>
                    <a:pt x="2265" y="3989"/>
                    <a:pt x="2537" y="3771"/>
                    <a:pt x="2656" y="3496"/>
                  </a:cubicBezTo>
                  <a:cubicBezTo>
                    <a:pt x="2787" y="3193"/>
                    <a:pt x="2761" y="2844"/>
                    <a:pt x="2672" y="2526"/>
                  </a:cubicBezTo>
                  <a:cubicBezTo>
                    <a:pt x="2510" y="1926"/>
                    <a:pt x="2150" y="1394"/>
                    <a:pt x="1701" y="965"/>
                  </a:cubicBezTo>
                  <a:cubicBezTo>
                    <a:pt x="1321" y="606"/>
                    <a:pt x="866" y="277"/>
                    <a:pt x="391" y="53"/>
                  </a:cubicBezTo>
                  <a:cubicBezTo>
                    <a:pt x="315" y="17"/>
                    <a:pt x="256" y="0"/>
                    <a:pt x="211" y="0"/>
                  </a:cubicBezTo>
                  <a:close/>
                </a:path>
              </a:pathLst>
            </a:custGeom>
            <a:solidFill>
              <a:srgbClr val="3D4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4766950" y="2430750"/>
              <a:ext cx="60550" cy="105150"/>
            </a:xfrm>
            <a:custGeom>
              <a:avLst/>
              <a:gdLst/>
              <a:ahLst/>
              <a:cxnLst/>
              <a:rect l="l" t="t" r="r" b="b"/>
              <a:pathLst>
                <a:path w="2422" h="4206" extrusionOk="0">
                  <a:moveTo>
                    <a:pt x="350" y="0"/>
                  </a:moveTo>
                  <a:cubicBezTo>
                    <a:pt x="272" y="0"/>
                    <a:pt x="219" y="63"/>
                    <a:pt x="177" y="221"/>
                  </a:cubicBezTo>
                  <a:cubicBezTo>
                    <a:pt x="47" y="727"/>
                    <a:pt x="1" y="1290"/>
                    <a:pt x="32" y="1811"/>
                  </a:cubicBezTo>
                  <a:cubicBezTo>
                    <a:pt x="73" y="2432"/>
                    <a:pt x="245" y="3053"/>
                    <a:pt x="601" y="3559"/>
                  </a:cubicBezTo>
                  <a:cubicBezTo>
                    <a:pt x="788" y="3831"/>
                    <a:pt x="1039" y="4076"/>
                    <a:pt x="1352" y="4170"/>
                  </a:cubicBezTo>
                  <a:cubicBezTo>
                    <a:pt x="1432" y="4194"/>
                    <a:pt x="1515" y="4206"/>
                    <a:pt x="1599" y="4206"/>
                  </a:cubicBezTo>
                  <a:cubicBezTo>
                    <a:pt x="1850" y="4206"/>
                    <a:pt x="2099" y="4100"/>
                    <a:pt x="2229" y="3889"/>
                  </a:cubicBezTo>
                  <a:cubicBezTo>
                    <a:pt x="2311" y="3758"/>
                    <a:pt x="2338" y="3602"/>
                    <a:pt x="2349" y="3445"/>
                  </a:cubicBezTo>
                  <a:cubicBezTo>
                    <a:pt x="2421" y="2375"/>
                    <a:pt x="1774" y="1389"/>
                    <a:pt x="1085" y="565"/>
                  </a:cubicBezTo>
                  <a:cubicBezTo>
                    <a:pt x="950" y="402"/>
                    <a:pt x="804" y="241"/>
                    <a:pt x="627" y="127"/>
                  </a:cubicBezTo>
                  <a:cubicBezTo>
                    <a:pt x="509" y="50"/>
                    <a:pt x="420" y="0"/>
                    <a:pt x="350" y="0"/>
                  </a:cubicBezTo>
                  <a:close/>
                </a:path>
              </a:pathLst>
            </a:custGeom>
            <a:solidFill>
              <a:srgbClr val="3D4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4405500" y="2530475"/>
              <a:ext cx="52175" cy="90450"/>
            </a:xfrm>
            <a:custGeom>
              <a:avLst/>
              <a:gdLst/>
              <a:ahLst/>
              <a:cxnLst/>
              <a:rect l="l" t="t" r="r" b="b"/>
              <a:pathLst>
                <a:path w="2087" h="3618" extrusionOk="0">
                  <a:moveTo>
                    <a:pt x="302" y="0"/>
                  </a:moveTo>
                  <a:cubicBezTo>
                    <a:pt x="236" y="0"/>
                    <a:pt x="192" y="52"/>
                    <a:pt x="157" y="186"/>
                  </a:cubicBezTo>
                  <a:cubicBezTo>
                    <a:pt x="41" y="625"/>
                    <a:pt x="0" y="1109"/>
                    <a:pt x="31" y="1559"/>
                  </a:cubicBezTo>
                  <a:cubicBezTo>
                    <a:pt x="63" y="2091"/>
                    <a:pt x="214" y="2623"/>
                    <a:pt x="516" y="3062"/>
                  </a:cubicBezTo>
                  <a:cubicBezTo>
                    <a:pt x="678" y="3296"/>
                    <a:pt x="897" y="3505"/>
                    <a:pt x="1163" y="3589"/>
                  </a:cubicBezTo>
                  <a:cubicBezTo>
                    <a:pt x="1231" y="3608"/>
                    <a:pt x="1302" y="3618"/>
                    <a:pt x="1374" y="3618"/>
                  </a:cubicBezTo>
                  <a:cubicBezTo>
                    <a:pt x="1590" y="3618"/>
                    <a:pt x="1806" y="3529"/>
                    <a:pt x="1920" y="3348"/>
                  </a:cubicBezTo>
                  <a:cubicBezTo>
                    <a:pt x="1987" y="3233"/>
                    <a:pt x="2014" y="3098"/>
                    <a:pt x="2019" y="2968"/>
                  </a:cubicBezTo>
                  <a:cubicBezTo>
                    <a:pt x="2086" y="2043"/>
                    <a:pt x="1529" y="1193"/>
                    <a:pt x="934" y="483"/>
                  </a:cubicBezTo>
                  <a:cubicBezTo>
                    <a:pt x="819" y="348"/>
                    <a:pt x="694" y="208"/>
                    <a:pt x="542" y="107"/>
                  </a:cubicBezTo>
                  <a:cubicBezTo>
                    <a:pt x="438" y="43"/>
                    <a:pt x="361" y="0"/>
                    <a:pt x="302" y="0"/>
                  </a:cubicBezTo>
                  <a:close/>
                </a:path>
              </a:pathLst>
            </a:custGeom>
            <a:solidFill>
              <a:srgbClr val="3D4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4842725" y="2438750"/>
              <a:ext cx="52200" cy="93175"/>
            </a:xfrm>
            <a:custGeom>
              <a:avLst/>
              <a:gdLst/>
              <a:ahLst/>
              <a:cxnLst/>
              <a:rect l="l" t="t" r="r" b="b"/>
              <a:pathLst>
                <a:path w="2088" h="3727" extrusionOk="0">
                  <a:moveTo>
                    <a:pt x="1006" y="1"/>
                  </a:moveTo>
                  <a:cubicBezTo>
                    <a:pt x="600" y="1"/>
                    <a:pt x="302" y="833"/>
                    <a:pt x="199" y="1221"/>
                  </a:cubicBezTo>
                  <a:cubicBezTo>
                    <a:pt x="89" y="1628"/>
                    <a:pt x="0" y="2045"/>
                    <a:pt x="38" y="2462"/>
                  </a:cubicBezTo>
                  <a:cubicBezTo>
                    <a:pt x="74" y="2880"/>
                    <a:pt x="257" y="3302"/>
                    <a:pt x="595" y="3547"/>
                  </a:cubicBezTo>
                  <a:cubicBezTo>
                    <a:pt x="748" y="3655"/>
                    <a:pt x="936" y="3726"/>
                    <a:pt x="1122" y="3726"/>
                  </a:cubicBezTo>
                  <a:cubicBezTo>
                    <a:pt x="1134" y="3726"/>
                    <a:pt x="1146" y="3726"/>
                    <a:pt x="1159" y="3725"/>
                  </a:cubicBezTo>
                  <a:cubicBezTo>
                    <a:pt x="1488" y="3704"/>
                    <a:pt x="1770" y="3463"/>
                    <a:pt x="1916" y="3172"/>
                  </a:cubicBezTo>
                  <a:cubicBezTo>
                    <a:pt x="2062" y="2880"/>
                    <a:pt x="2088" y="2545"/>
                    <a:pt x="2078" y="2217"/>
                  </a:cubicBezTo>
                  <a:cubicBezTo>
                    <a:pt x="2052" y="1491"/>
                    <a:pt x="1827" y="761"/>
                    <a:pt x="1353" y="202"/>
                  </a:cubicBezTo>
                  <a:cubicBezTo>
                    <a:pt x="1231" y="60"/>
                    <a:pt x="1115" y="1"/>
                    <a:pt x="1006" y="1"/>
                  </a:cubicBezTo>
                  <a:close/>
                </a:path>
              </a:pathLst>
            </a:custGeom>
            <a:solidFill>
              <a:srgbClr val="3D4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4478400" y="2493550"/>
              <a:ext cx="52225" cy="93150"/>
            </a:xfrm>
            <a:custGeom>
              <a:avLst/>
              <a:gdLst/>
              <a:ahLst/>
              <a:cxnLst/>
              <a:rect l="l" t="t" r="r" b="b"/>
              <a:pathLst>
                <a:path w="2089" h="3726" extrusionOk="0">
                  <a:moveTo>
                    <a:pt x="1007" y="1"/>
                  </a:moveTo>
                  <a:cubicBezTo>
                    <a:pt x="601" y="1"/>
                    <a:pt x="301" y="837"/>
                    <a:pt x="199" y="1225"/>
                  </a:cubicBezTo>
                  <a:cubicBezTo>
                    <a:pt x="90" y="1627"/>
                    <a:pt x="1" y="2044"/>
                    <a:pt x="37" y="2461"/>
                  </a:cubicBezTo>
                  <a:cubicBezTo>
                    <a:pt x="73" y="2884"/>
                    <a:pt x="256" y="3306"/>
                    <a:pt x="595" y="3547"/>
                  </a:cubicBezTo>
                  <a:cubicBezTo>
                    <a:pt x="747" y="3659"/>
                    <a:pt x="935" y="3726"/>
                    <a:pt x="1120" y="3726"/>
                  </a:cubicBezTo>
                  <a:cubicBezTo>
                    <a:pt x="1133" y="3726"/>
                    <a:pt x="1146" y="3725"/>
                    <a:pt x="1159" y="3725"/>
                  </a:cubicBezTo>
                  <a:cubicBezTo>
                    <a:pt x="1482" y="3708"/>
                    <a:pt x="1769" y="3469"/>
                    <a:pt x="1915" y="3176"/>
                  </a:cubicBezTo>
                  <a:cubicBezTo>
                    <a:pt x="2062" y="2884"/>
                    <a:pt x="2088" y="2545"/>
                    <a:pt x="2077" y="2222"/>
                  </a:cubicBezTo>
                  <a:cubicBezTo>
                    <a:pt x="2051" y="1497"/>
                    <a:pt x="1826" y="760"/>
                    <a:pt x="1352" y="202"/>
                  </a:cubicBezTo>
                  <a:cubicBezTo>
                    <a:pt x="1230" y="60"/>
                    <a:pt x="1115" y="1"/>
                    <a:pt x="1007" y="1"/>
                  </a:cubicBezTo>
                  <a:close/>
                </a:path>
              </a:pathLst>
            </a:custGeom>
            <a:solidFill>
              <a:srgbClr val="3D4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4781175" y="2351125"/>
              <a:ext cx="71250" cy="79325"/>
            </a:xfrm>
            <a:custGeom>
              <a:avLst/>
              <a:gdLst/>
              <a:ahLst/>
              <a:cxnLst/>
              <a:rect l="l" t="t" r="r" b="b"/>
              <a:pathLst>
                <a:path w="2850" h="3173" extrusionOk="0">
                  <a:moveTo>
                    <a:pt x="1929" y="1"/>
                  </a:moveTo>
                  <a:cubicBezTo>
                    <a:pt x="1784" y="1"/>
                    <a:pt x="1637" y="32"/>
                    <a:pt x="1503" y="87"/>
                  </a:cubicBezTo>
                  <a:cubicBezTo>
                    <a:pt x="1205" y="217"/>
                    <a:pt x="966" y="452"/>
                    <a:pt x="762" y="707"/>
                  </a:cubicBezTo>
                  <a:cubicBezTo>
                    <a:pt x="308" y="1277"/>
                    <a:pt x="5" y="1981"/>
                    <a:pt x="0" y="2711"/>
                  </a:cubicBezTo>
                  <a:cubicBezTo>
                    <a:pt x="0" y="3053"/>
                    <a:pt x="166" y="3172"/>
                    <a:pt x="393" y="3172"/>
                  </a:cubicBezTo>
                  <a:cubicBezTo>
                    <a:pt x="758" y="3172"/>
                    <a:pt x="1282" y="2865"/>
                    <a:pt x="1539" y="2686"/>
                  </a:cubicBezTo>
                  <a:cubicBezTo>
                    <a:pt x="1884" y="2450"/>
                    <a:pt x="2223" y="2190"/>
                    <a:pt x="2469" y="1850"/>
                  </a:cubicBezTo>
                  <a:cubicBezTo>
                    <a:pt x="2713" y="1506"/>
                    <a:pt x="2849" y="1068"/>
                    <a:pt x="2750" y="661"/>
                  </a:cubicBezTo>
                  <a:cubicBezTo>
                    <a:pt x="2703" y="468"/>
                    <a:pt x="2599" y="285"/>
                    <a:pt x="2437" y="160"/>
                  </a:cubicBezTo>
                  <a:cubicBezTo>
                    <a:pt x="2291" y="50"/>
                    <a:pt x="2112" y="1"/>
                    <a:pt x="1929" y="1"/>
                  </a:cubicBezTo>
                  <a:close/>
                </a:path>
              </a:pathLst>
            </a:custGeom>
            <a:solidFill>
              <a:srgbClr val="3D4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4230825" y="2509625"/>
              <a:ext cx="65725" cy="85025"/>
            </a:xfrm>
            <a:custGeom>
              <a:avLst/>
              <a:gdLst/>
              <a:ahLst/>
              <a:cxnLst/>
              <a:rect l="l" t="t" r="r" b="b"/>
              <a:pathLst>
                <a:path w="2629" h="3401" extrusionOk="0">
                  <a:moveTo>
                    <a:pt x="845" y="0"/>
                  </a:moveTo>
                  <a:cubicBezTo>
                    <a:pt x="700" y="0"/>
                    <a:pt x="556" y="32"/>
                    <a:pt x="428" y="107"/>
                  </a:cubicBezTo>
                  <a:cubicBezTo>
                    <a:pt x="146" y="269"/>
                    <a:pt x="1" y="608"/>
                    <a:pt x="1" y="936"/>
                  </a:cubicBezTo>
                  <a:cubicBezTo>
                    <a:pt x="1" y="1261"/>
                    <a:pt x="131" y="1579"/>
                    <a:pt x="288" y="1861"/>
                  </a:cubicBezTo>
                  <a:cubicBezTo>
                    <a:pt x="637" y="2497"/>
                    <a:pt x="1164" y="3055"/>
                    <a:pt x="1837" y="3342"/>
                  </a:cubicBezTo>
                  <a:cubicBezTo>
                    <a:pt x="1932" y="3382"/>
                    <a:pt x="2015" y="3400"/>
                    <a:pt x="2086" y="3400"/>
                  </a:cubicBezTo>
                  <a:cubicBezTo>
                    <a:pt x="2628" y="3400"/>
                    <a:pt x="2503" y="2350"/>
                    <a:pt x="2411" y="1912"/>
                  </a:cubicBezTo>
                  <a:cubicBezTo>
                    <a:pt x="2327" y="1500"/>
                    <a:pt x="2217" y="1088"/>
                    <a:pt x="1998" y="729"/>
                  </a:cubicBezTo>
                  <a:cubicBezTo>
                    <a:pt x="1779" y="373"/>
                    <a:pt x="1430" y="76"/>
                    <a:pt x="1013" y="14"/>
                  </a:cubicBezTo>
                  <a:cubicBezTo>
                    <a:pt x="957" y="5"/>
                    <a:pt x="901" y="0"/>
                    <a:pt x="845" y="0"/>
                  </a:cubicBezTo>
                  <a:close/>
                </a:path>
              </a:pathLst>
            </a:custGeom>
            <a:solidFill>
              <a:srgbClr val="3D4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4247150" y="2611425"/>
              <a:ext cx="58425" cy="88625"/>
            </a:xfrm>
            <a:custGeom>
              <a:avLst/>
              <a:gdLst/>
              <a:ahLst/>
              <a:cxnLst/>
              <a:rect l="l" t="t" r="r" b="b"/>
              <a:pathLst>
                <a:path w="2337" h="3545" extrusionOk="0">
                  <a:moveTo>
                    <a:pt x="499" y="1"/>
                  </a:moveTo>
                  <a:cubicBezTo>
                    <a:pt x="14" y="1"/>
                    <a:pt x="0" y="1002"/>
                    <a:pt x="36" y="1435"/>
                  </a:cubicBezTo>
                  <a:cubicBezTo>
                    <a:pt x="68" y="1854"/>
                    <a:pt x="119" y="2281"/>
                    <a:pt x="287" y="2661"/>
                  </a:cubicBezTo>
                  <a:cubicBezTo>
                    <a:pt x="458" y="3043"/>
                    <a:pt x="767" y="3388"/>
                    <a:pt x="1174" y="3502"/>
                  </a:cubicBezTo>
                  <a:cubicBezTo>
                    <a:pt x="1266" y="3529"/>
                    <a:pt x="1363" y="3545"/>
                    <a:pt x="1459" y="3545"/>
                  </a:cubicBezTo>
                  <a:cubicBezTo>
                    <a:pt x="1563" y="3545"/>
                    <a:pt x="1666" y="3527"/>
                    <a:pt x="1763" y="3486"/>
                  </a:cubicBezTo>
                  <a:cubicBezTo>
                    <a:pt x="2065" y="3361"/>
                    <a:pt x="2253" y="3043"/>
                    <a:pt x="2296" y="2719"/>
                  </a:cubicBezTo>
                  <a:cubicBezTo>
                    <a:pt x="2337" y="2396"/>
                    <a:pt x="2253" y="2066"/>
                    <a:pt x="2134" y="1765"/>
                  </a:cubicBezTo>
                  <a:cubicBezTo>
                    <a:pt x="1872" y="1086"/>
                    <a:pt x="1419" y="465"/>
                    <a:pt x="788" y="94"/>
                  </a:cubicBezTo>
                  <a:cubicBezTo>
                    <a:pt x="677" y="29"/>
                    <a:pt x="581" y="1"/>
                    <a:pt x="499" y="1"/>
                  </a:cubicBezTo>
                  <a:close/>
                </a:path>
              </a:pathLst>
            </a:custGeom>
            <a:solidFill>
              <a:srgbClr val="3D4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6"/>
            <p:cNvSpPr/>
            <p:nvPr/>
          </p:nvSpPr>
          <p:spPr>
            <a:xfrm>
              <a:off x="4622150" y="2454700"/>
              <a:ext cx="59775" cy="87875"/>
            </a:xfrm>
            <a:custGeom>
              <a:avLst/>
              <a:gdLst/>
              <a:ahLst/>
              <a:cxnLst/>
              <a:rect l="l" t="t" r="r" b="b"/>
              <a:pathLst>
                <a:path w="2391" h="3515" extrusionOk="0">
                  <a:moveTo>
                    <a:pt x="495" y="1"/>
                  </a:moveTo>
                  <a:cubicBezTo>
                    <a:pt x="0" y="1"/>
                    <a:pt x="18" y="1012"/>
                    <a:pt x="64" y="1448"/>
                  </a:cubicBezTo>
                  <a:cubicBezTo>
                    <a:pt x="105" y="1866"/>
                    <a:pt x="168" y="2288"/>
                    <a:pt x="350" y="2664"/>
                  </a:cubicBezTo>
                  <a:cubicBezTo>
                    <a:pt x="533" y="3045"/>
                    <a:pt x="851" y="3374"/>
                    <a:pt x="1258" y="3483"/>
                  </a:cubicBezTo>
                  <a:cubicBezTo>
                    <a:pt x="1341" y="3503"/>
                    <a:pt x="1428" y="3515"/>
                    <a:pt x="1515" y="3515"/>
                  </a:cubicBezTo>
                  <a:cubicBezTo>
                    <a:pt x="1629" y="3515"/>
                    <a:pt x="1744" y="3494"/>
                    <a:pt x="1848" y="3447"/>
                  </a:cubicBezTo>
                  <a:cubicBezTo>
                    <a:pt x="2145" y="3311"/>
                    <a:pt x="2328" y="2988"/>
                    <a:pt x="2359" y="2664"/>
                  </a:cubicBezTo>
                  <a:cubicBezTo>
                    <a:pt x="2390" y="2341"/>
                    <a:pt x="2296" y="2011"/>
                    <a:pt x="2171" y="1715"/>
                  </a:cubicBezTo>
                  <a:cubicBezTo>
                    <a:pt x="1889" y="1047"/>
                    <a:pt x="1420" y="441"/>
                    <a:pt x="777" y="87"/>
                  </a:cubicBezTo>
                  <a:cubicBezTo>
                    <a:pt x="669" y="27"/>
                    <a:pt x="575" y="1"/>
                    <a:pt x="495" y="1"/>
                  </a:cubicBezTo>
                  <a:close/>
                </a:path>
              </a:pathLst>
            </a:custGeom>
            <a:solidFill>
              <a:srgbClr val="3D4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4938800" y="2375300"/>
              <a:ext cx="84500" cy="71325"/>
            </a:xfrm>
            <a:custGeom>
              <a:avLst/>
              <a:gdLst/>
              <a:ahLst/>
              <a:cxnLst/>
              <a:rect l="l" t="t" r="r" b="b"/>
              <a:pathLst>
                <a:path w="3380" h="2853" extrusionOk="0">
                  <a:moveTo>
                    <a:pt x="2599" y="1"/>
                  </a:moveTo>
                  <a:cubicBezTo>
                    <a:pt x="2544" y="1"/>
                    <a:pt x="2489" y="6"/>
                    <a:pt x="2435" y="17"/>
                  </a:cubicBezTo>
                  <a:cubicBezTo>
                    <a:pt x="2101" y="84"/>
                    <a:pt x="1824" y="310"/>
                    <a:pt x="1573" y="544"/>
                  </a:cubicBezTo>
                  <a:cubicBezTo>
                    <a:pt x="1016" y="1071"/>
                    <a:pt x="530" y="1676"/>
                    <a:pt x="128" y="2334"/>
                  </a:cubicBezTo>
                  <a:cubicBezTo>
                    <a:pt x="66" y="2432"/>
                    <a:pt x="8" y="2533"/>
                    <a:pt x="3" y="2647"/>
                  </a:cubicBezTo>
                  <a:cubicBezTo>
                    <a:pt x="0" y="2797"/>
                    <a:pt x="107" y="2853"/>
                    <a:pt x="266" y="2853"/>
                  </a:cubicBezTo>
                  <a:cubicBezTo>
                    <a:pt x="657" y="2853"/>
                    <a:pt x="1365" y="2516"/>
                    <a:pt x="1532" y="2439"/>
                  </a:cubicBezTo>
                  <a:cubicBezTo>
                    <a:pt x="2132" y="2167"/>
                    <a:pt x="2685" y="1781"/>
                    <a:pt x="3071" y="1243"/>
                  </a:cubicBezTo>
                  <a:cubicBezTo>
                    <a:pt x="3244" y="1004"/>
                    <a:pt x="3379" y="696"/>
                    <a:pt x="3280" y="414"/>
                  </a:cubicBezTo>
                  <a:cubicBezTo>
                    <a:pt x="3183" y="147"/>
                    <a:pt x="2889" y="1"/>
                    <a:pt x="2599" y="1"/>
                  </a:cubicBezTo>
                  <a:close/>
                </a:path>
              </a:pathLst>
            </a:custGeom>
            <a:solidFill>
              <a:srgbClr val="3D4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4604950" y="2306525"/>
              <a:ext cx="76200" cy="141975"/>
            </a:xfrm>
            <a:custGeom>
              <a:avLst/>
              <a:gdLst/>
              <a:ahLst/>
              <a:cxnLst/>
              <a:rect l="l" t="t" r="r" b="b"/>
              <a:pathLst>
                <a:path w="3048" h="5679" extrusionOk="0">
                  <a:moveTo>
                    <a:pt x="1589" y="0"/>
                  </a:moveTo>
                  <a:cubicBezTo>
                    <a:pt x="1541" y="0"/>
                    <a:pt x="1493" y="4"/>
                    <a:pt x="1445" y="13"/>
                  </a:cubicBezTo>
                  <a:cubicBezTo>
                    <a:pt x="1012" y="87"/>
                    <a:pt x="714" y="494"/>
                    <a:pt x="533" y="894"/>
                  </a:cubicBezTo>
                  <a:cubicBezTo>
                    <a:pt x="25" y="1980"/>
                    <a:pt x="0" y="3264"/>
                    <a:pt x="407" y="4386"/>
                  </a:cubicBezTo>
                  <a:cubicBezTo>
                    <a:pt x="526" y="4721"/>
                    <a:pt x="901" y="5679"/>
                    <a:pt x="1264" y="5679"/>
                  </a:cubicBezTo>
                  <a:cubicBezTo>
                    <a:pt x="1284" y="5679"/>
                    <a:pt x="1305" y="5676"/>
                    <a:pt x="1325" y="5669"/>
                  </a:cubicBezTo>
                  <a:cubicBezTo>
                    <a:pt x="1559" y="5597"/>
                    <a:pt x="1872" y="5043"/>
                    <a:pt x="2014" y="4845"/>
                  </a:cubicBezTo>
                  <a:cubicBezTo>
                    <a:pt x="2228" y="4537"/>
                    <a:pt x="2416" y="4219"/>
                    <a:pt x="2577" y="3885"/>
                  </a:cubicBezTo>
                  <a:cubicBezTo>
                    <a:pt x="2833" y="3348"/>
                    <a:pt x="3016" y="2768"/>
                    <a:pt x="3031" y="2173"/>
                  </a:cubicBezTo>
                  <a:cubicBezTo>
                    <a:pt x="3047" y="1583"/>
                    <a:pt x="2886" y="973"/>
                    <a:pt x="2515" y="509"/>
                  </a:cubicBezTo>
                  <a:cubicBezTo>
                    <a:pt x="2285" y="228"/>
                    <a:pt x="1945" y="0"/>
                    <a:pt x="1589" y="0"/>
                  </a:cubicBezTo>
                  <a:close/>
                </a:path>
              </a:pathLst>
            </a:custGeom>
            <a:solidFill>
              <a:srgbClr val="3D4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2524325" y="1288650"/>
              <a:ext cx="374675" cy="743625"/>
            </a:xfrm>
            <a:custGeom>
              <a:avLst/>
              <a:gdLst/>
              <a:ahLst/>
              <a:cxnLst/>
              <a:rect l="l" t="t" r="r" b="b"/>
              <a:pathLst>
                <a:path w="14987" h="29745" extrusionOk="0">
                  <a:moveTo>
                    <a:pt x="1895" y="0"/>
                  </a:moveTo>
                  <a:cubicBezTo>
                    <a:pt x="1275" y="0"/>
                    <a:pt x="696" y="243"/>
                    <a:pt x="340" y="917"/>
                  </a:cubicBezTo>
                  <a:cubicBezTo>
                    <a:pt x="53" y="1469"/>
                    <a:pt x="1" y="2789"/>
                    <a:pt x="157" y="3390"/>
                  </a:cubicBezTo>
                  <a:cubicBezTo>
                    <a:pt x="632" y="5242"/>
                    <a:pt x="1358" y="6369"/>
                    <a:pt x="2505" y="7585"/>
                  </a:cubicBezTo>
                  <a:cubicBezTo>
                    <a:pt x="2329" y="7501"/>
                    <a:pt x="2130" y="7439"/>
                    <a:pt x="1916" y="7397"/>
                  </a:cubicBezTo>
                  <a:cubicBezTo>
                    <a:pt x="1783" y="7372"/>
                    <a:pt x="1645" y="7358"/>
                    <a:pt x="1508" y="7358"/>
                  </a:cubicBezTo>
                  <a:cubicBezTo>
                    <a:pt x="1138" y="7358"/>
                    <a:pt x="768" y="7459"/>
                    <a:pt x="502" y="7710"/>
                  </a:cubicBezTo>
                  <a:cubicBezTo>
                    <a:pt x="157" y="8034"/>
                    <a:pt x="48" y="8544"/>
                    <a:pt x="80" y="9019"/>
                  </a:cubicBezTo>
                  <a:cubicBezTo>
                    <a:pt x="126" y="9823"/>
                    <a:pt x="528" y="10569"/>
                    <a:pt x="1070" y="11169"/>
                  </a:cubicBezTo>
                  <a:cubicBezTo>
                    <a:pt x="1566" y="11723"/>
                    <a:pt x="2177" y="12161"/>
                    <a:pt x="2803" y="12573"/>
                  </a:cubicBezTo>
                  <a:cubicBezTo>
                    <a:pt x="2725" y="12568"/>
                    <a:pt x="2652" y="12568"/>
                    <a:pt x="2573" y="12568"/>
                  </a:cubicBezTo>
                  <a:cubicBezTo>
                    <a:pt x="2490" y="12573"/>
                    <a:pt x="2401" y="12583"/>
                    <a:pt x="2313" y="12594"/>
                  </a:cubicBezTo>
                  <a:cubicBezTo>
                    <a:pt x="2302" y="12594"/>
                    <a:pt x="2292" y="12594"/>
                    <a:pt x="2282" y="12594"/>
                  </a:cubicBezTo>
                  <a:cubicBezTo>
                    <a:pt x="2012" y="12594"/>
                    <a:pt x="1759" y="12674"/>
                    <a:pt x="1588" y="12855"/>
                  </a:cubicBezTo>
                  <a:cubicBezTo>
                    <a:pt x="1395" y="12970"/>
                    <a:pt x="1222" y="13115"/>
                    <a:pt x="1087" y="13298"/>
                  </a:cubicBezTo>
                  <a:cubicBezTo>
                    <a:pt x="695" y="13804"/>
                    <a:pt x="627" y="14509"/>
                    <a:pt x="795" y="15130"/>
                  </a:cubicBezTo>
                  <a:cubicBezTo>
                    <a:pt x="961" y="15750"/>
                    <a:pt x="1332" y="16294"/>
                    <a:pt x="1754" y="16778"/>
                  </a:cubicBezTo>
                  <a:cubicBezTo>
                    <a:pt x="2813" y="17994"/>
                    <a:pt x="4207" y="18897"/>
                    <a:pt x="5694" y="19523"/>
                  </a:cubicBezTo>
                  <a:cubicBezTo>
                    <a:pt x="5992" y="19648"/>
                    <a:pt x="6294" y="19757"/>
                    <a:pt x="6597" y="19862"/>
                  </a:cubicBezTo>
                  <a:cubicBezTo>
                    <a:pt x="6393" y="19845"/>
                    <a:pt x="6186" y="19835"/>
                    <a:pt x="5978" y="19835"/>
                  </a:cubicBezTo>
                  <a:cubicBezTo>
                    <a:pt x="5936" y="19835"/>
                    <a:pt x="5893" y="19835"/>
                    <a:pt x="5850" y="19836"/>
                  </a:cubicBezTo>
                  <a:cubicBezTo>
                    <a:pt x="5453" y="19846"/>
                    <a:pt x="5036" y="19909"/>
                    <a:pt x="4718" y="20149"/>
                  </a:cubicBezTo>
                  <a:cubicBezTo>
                    <a:pt x="4275" y="20489"/>
                    <a:pt x="4133" y="21120"/>
                    <a:pt x="4249" y="21662"/>
                  </a:cubicBezTo>
                  <a:cubicBezTo>
                    <a:pt x="4369" y="22205"/>
                    <a:pt x="4723" y="22957"/>
                    <a:pt x="5073" y="23395"/>
                  </a:cubicBezTo>
                  <a:cubicBezTo>
                    <a:pt x="6597" y="25289"/>
                    <a:pt x="11146" y="28185"/>
                    <a:pt x="14987" y="29744"/>
                  </a:cubicBezTo>
                  <a:cubicBezTo>
                    <a:pt x="14460" y="21235"/>
                    <a:pt x="12398" y="12813"/>
                    <a:pt x="8923" y="5023"/>
                  </a:cubicBezTo>
                  <a:cubicBezTo>
                    <a:pt x="8816" y="5005"/>
                    <a:pt x="8712" y="4997"/>
                    <a:pt x="8614" y="4997"/>
                  </a:cubicBezTo>
                  <a:cubicBezTo>
                    <a:pt x="8481" y="4997"/>
                    <a:pt x="8358" y="5012"/>
                    <a:pt x="8251" y="5038"/>
                  </a:cubicBezTo>
                  <a:cubicBezTo>
                    <a:pt x="7823" y="5148"/>
                    <a:pt x="7567" y="5712"/>
                    <a:pt x="7504" y="6196"/>
                  </a:cubicBezTo>
                  <a:cubicBezTo>
                    <a:pt x="7238" y="3739"/>
                    <a:pt x="5641" y="1443"/>
                    <a:pt x="3403" y="385"/>
                  </a:cubicBezTo>
                  <a:cubicBezTo>
                    <a:pt x="2940" y="163"/>
                    <a:pt x="2404" y="0"/>
                    <a:pt x="18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2747400" y="1414225"/>
              <a:ext cx="223475" cy="625275"/>
            </a:xfrm>
            <a:custGeom>
              <a:avLst/>
              <a:gdLst/>
              <a:ahLst/>
              <a:cxnLst/>
              <a:rect l="l" t="t" r="r" b="b"/>
              <a:pathLst>
                <a:path w="8939" h="25011" extrusionOk="0">
                  <a:moveTo>
                    <a:pt x="0" y="0"/>
                  </a:moveTo>
                  <a:cubicBezTo>
                    <a:pt x="3475" y="7790"/>
                    <a:pt x="5537" y="16212"/>
                    <a:pt x="6064" y="24721"/>
                  </a:cubicBezTo>
                  <a:cubicBezTo>
                    <a:pt x="6273" y="24805"/>
                    <a:pt x="6476" y="24889"/>
                    <a:pt x="6680" y="24962"/>
                  </a:cubicBezTo>
                  <a:cubicBezTo>
                    <a:pt x="6768" y="24995"/>
                    <a:pt x="6857" y="25011"/>
                    <a:pt x="6943" y="25011"/>
                  </a:cubicBezTo>
                  <a:cubicBezTo>
                    <a:pt x="7227" y="25011"/>
                    <a:pt x="7480" y="24839"/>
                    <a:pt x="7535" y="24540"/>
                  </a:cubicBezTo>
                  <a:cubicBezTo>
                    <a:pt x="7937" y="22301"/>
                    <a:pt x="8939" y="15586"/>
                    <a:pt x="8062" y="12684"/>
                  </a:cubicBezTo>
                  <a:cubicBezTo>
                    <a:pt x="7817" y="11875"/>
                    <a:pt x="7352" y="11056"/>
                    <a:pt x="6637" y="10613"/>
                  </a:cubicBezTo>
                  <a:cubicBezTo>
                    <a:pt x="6401" y="10466"/>
                    <a:pt x="6115" y="10395"/>
                    <a:pt x="5832" y="10395"/>
                  </a:cubicBezTo>
                  <a:cubicBezTo>
                    <a:pt x="5260" y="10395"/>
                    <a:pt x="4698" y="10687"/>
                    <a:pt x="4576" y="11239"/>
                  </a:cubicBezTo>
                  <a:cubicBezTo>
                    <a:pt x="4624" y="9345"/>
                    <a:pt x="4525" y="7425"/>
                    <a:pt x="3961" y="5619"/>
                  </a:cubicBezTo>
                  <a:cubicBezTo>
                    <a:pt x="3393" y="3808"/>
                    <a:pt x="2625" y="1915"/>
                    <a:pt x="1238" y="621"/>
                  </a:cubicBezTo>
                  <a:cubicBezTo>
                    <a:pt x="836" y="251"/>
                    <a:pt x="397" y="6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2592550" y="1333725"/>
              <a:ext cx="331250" cy="708225"/>
            </a:xfrm>
            <a:custGeom>
              <a:avLst/>
              <a:gdLst/>
              <a:ahLst/>
              <a:cxnLst/>
              <a:rect l="l" t="t" r="r" b="b"/>
              <a:pathLst>
                <a:path w="13250" h="28329" extrusionOk="0">
                  <a:moveTo>
                    <a:pt x="88" y="0"/>
                  </a:moveTo>
                  <a:cubicBezTo>
                    <a:pt x="74" y="0"/>
                    <a:pt x="61" y="4"/>
                    <a:pt x="48" y="10"/>
                  </a:cubicBezTo>
                  <a:cubicBezTo>
                    <a:pt x="12" y="32"/>
                    <a:pt x="1" y="78"/>
                    <a:pt x="27" y="116"/>
                  </a:cubicBezTo>
                  <a:cubicBezTo>
                    <a:pt x="5542" y="8928"/>
                    <a:pt x="9383" y="18768"/>
                    <a:pt x="13098" y="28281"/>
                  </a:cubicBezTo>
                  <a:cubicBezTo>
                    <a:pt x="13108" y="28312"/>
                    <a:pt x="13134" y="28328"/>
                    <a:pt x="13166" y="28328"/>
                  </a:cubicBezTo>
                  <a:cubicBezTo>
                    <a:pt x="13176" y="28328"/>
                    <a:pt x="13187" y="28328"/>
                    <a:pt x="13192" y="28323"/>
                  </a:cubicBezTo>
                  <a:cubicBezTo>
                    <a:pt x="13233" y="28307"/>
                    <a:pt x="13250" y="28265"/>
                    <a:pt x="13238" y="28229"/>
                  </a:cubicBezTo>
                  <a:cubicBezTo>
                    <a:pt x="9518" y="18706"/>
                    <a:pt x="5678" y="8860"/>
                    <a:pt x="152" y="37"/>
                  </a:cubicBezTo>
                  <a:cubicBezTo>
                    <a:pt x="139" y="13"/>
                    <a:pt x="114" y="0"/>
                    <a:pt x="88" y="0"/>
                  </a:cubicBezTo>
                  <a:close/>
                </a:path>
              </a:pathLst>
            </a:custGeom>
            <a:solidFill>
              <a:srgbClr val="E8C7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2752750" y="1460900"/>
              <a:ext cx="23375" cy="175875"/>
            </a:xfrm>
            <a:custGeom>
              <a:avLst/>
              <a:gdLst/>
              <a:ahLst/>
              <a:cxnLst/>
              <a:rect l="l" t="t" r="r" b="b"/>
              <a:pathLst>
                <a:path w="935" h="7035" extrusionOk="0">
                  <a:moveTo>
                    <a:pt x="91" y="1"/>
                  </a:moveTo>
                  <a:cubicBezTo>
                    <a:pt x="82" y="1"/>
                    <a:pt x="73" y="3"/>
                    <a:pt x="63" y="6"/>
                  </a:cubicBezTo>
                  <a:cubicBezTo>
                    <a:pt x="22" y="16"/>
                    <a:pt x="0" y="58"/>
                    <a:pt x="17" y="100"/>
                  </a:cubicBezTo>
                  <a:cubicBezTo>
                    <a:pt x="742" y="2292"/>
                    <a:pt x="783" y="4723"/>
                    <a:pt x="131" y="6940"/>
                  </a:cubicBezTo>
                  <a:cubicBezTo>
                    <a:pt x="116" y="6982"/>
                    <a:pt x="142" y="7024"/>
                    <a:pt x="178" y="7034"/>
                  </a:cubicBezTo>
                  <a:lnTo>
                    <a:pt x="205" y="7034"/>
                  </a:lnTo>
                  <a:cubicBezTo>
                    <a:pt x="236" y="7034"/>
                    <a:pt x="267" y="7013"/>
                    <a:pt x="272" y="6982"/>
                  </a:cubicBezTo>
                  <a:cubicBezTo>
                    <a:pt x="935" y="4734"/>
                    <a:pt x="893" y="2276"/>
                    <a:pt x="157" y="53"/>
                  </a:cubicBezTo>
                  <a:cubicBezTo>
                    <a:pt x="149" y="21"/>
                    <a:pt x="122" y="1"/>
                    <a:pt x="91" y="1"/>
                  </a:cubicBezTo>
                  <a:close/>
                </a:path>
              </a:pathLst>
            </a:custGeom>
            <a:solidFill>
              <a:srgbClr val="E8C7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2589050" y="1507825"/>
              <a:ext cx="140250" cy="73500"/>
            </a:xfrm>
            <a:custGeom>
              <a:avLst/>
              <a:gdLst/>
              <a:ahLst/>
              <a:cxnLst/>
              <a:rect l="l" t="t" r="r" b="b"/>
              <a:pathLst>
                <a:path w="5610" h="2940" extrusionOk="0">
                  <a:moveTo>
                    <a:pt x="84" y="1"/>
                  </a:moveTo>
                  <a:cubicBezTo>
                    <a:pt x="63" y="1"/>
                    <a:pt x="41" y="10"/>
                    <a:pt x="27" y="28"/>
                  </a:cubicBezTo>
                  <a:cubicBezTo>
                    <a:pt x="0" y="64"/>
                    <a:pt x="5" y="112"/>
                    <a:pt x="37" y="138"/>
                  </a:cubicBezTo>
                  <a:cubicBezTo>
                    <a:pt x="1597" y="1348"/>
                    <a:pt x="3428" y="2256"/>
                    <a:pt x="5337" y="2763"/>
                  </a:cubicBezTo>
                  <a:cubicBezTo>
                    <a:pt x="5406" y="2778"/>
                    <a:pt x="5448" y="2814"/>
                    <a:pt x="5453" y="2830"/>
                  </a:cubicBezTo>
                  <a:cubicBezTo>
                    <a:pt x="5431" y="2872"/>
                    <a:pt x="5453" y="2913"/>
                    <a:pt x="5489" y="2929"/>
                  </a:cubicBezTo>
                  <a:cubicBezTo>
                    <a:pt x="5500" y="2934"/>
                    <a:pt x="5510" y="2939"/>
                    <a:pt x="5520" y="2939"/>
                  </a:cubicBezTo>
                  <a:cubicBezTo>
                    <a:pt x="5547" y="2939"/>
                    <a:pt x="5578" y="2919"/>
                    <a:pt x="5588" y="2893"/>
                  </a:cubicBezTo>
                  <a:cubicBezTo>
                    <a:pt x="5609" y="2851"/>
                    <a:pt x="5604" y="2804"/>
                    <a:pt x="5588" y="2763"/>
                  </a:cubicBezTo>
                  <a:cubicBezTo>
                    <a:pt x="5552" y="2689"/>
                    <a:pt x="5453" y="2638"/>
                    <a:pt x="5380" y="2616"/>
                  </a:cubicBezTo>
                  <a:cubicBezTo>
                    <a:pt x="3485" y="2115"/>
                    <a:pt x="1675" y="1218"/>
                    <a:pt x="131" y="18"/>
                  </a:cubicBezTo>
                  <a:cubicBezTo>
                    <a:pt x="117" y="6"/>
                    <a:pt x="100" y="1"/>
                    <a:pt x="84" y="1"/>
                  </a:cubicBezTo>
                  <a:close/>
                </a:path>
              </a:pathLst>
            </a:custGeom>
            <a:solidFill>
              <a:srgbClr val="E8C7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2618525" y="1648850"/>
              <a:ext cx="184475" cy="94100"/>
            </a:xfrm>
            <a:custGeom>
              <a:avLst/>
              <a:gdLst/>
              <a:ahLst/>
              <a:cxnLst/>
              <a:rect l="l" t="t" r="r" b="b"/>
              <a:pathLst>
                <a:path w="7379" h="3764" extrusionOk="0">
                  <a:moveTo>
                    <a:pt x="84" y="0"/>
                  </a:moveTo>
                  <a:cubicBezTo>
                    <a:pt x="63" y="0"/>
                    <a:pt x="41" y="9"/>
                    <a:pt x="26" y="27"/>
                  </a:cubicBezTo>
                  <a:cubicBezTo>
                    <a:pt x="1" y="65"/>
                    <a:pt x="6" y="111"/>
                    <a:pt x="42" y="137"/>
                  </a:cubicBezTo>
                  <a:cubicBezTo>
                    <a:pt x="2171" y="1792"/>
                    <a:pt x="4671" y="3049"/>
                    <a:pt x="7274" y="3759"/>
                  </a:cubicBezTo>
                  <a:cubicBezTo>
                    <a:pt x="7284" y="3764"/>
                    <a:pt x="7289" y="3764"/>
                    <a:pt x="7295" y="3764"/>
                  </a:cubicBezTo>
                  <a:cubicBezTo>
                    <a:pt x="7332" y="3764"/>
                    <a:pt x="7358" y="3743"/>
                    <a:pt x="7368" y="3706"/>
                  </a:cubicBezTo>
                  <a:cubicBezTo>
                    <a:pt x="7378" y="3670"/>
                    <a:pt x="7358" y="3627"/>
                    <a:pt x="7315" y="3617"/>
                  </a:cubicBezTo>
                  <a:cubicBezTo>
                    <a:pt x="4733" y="2907"/>
                    <a:pt x="2249" y="1661"/>
                    <a:pt x="131" y="17"/>
                  </a:cubicBezTo>
                  <a:cubicBezTo>
                    <a:pt x="118" y="6"/>
                    <a:pt x="101" y="0"/>
                    <a:pt x="84" y="0"/>
                  </a:cubicBezTo>
                  <a:close/>
                </a:path>
              </a:pathLst>
            </a:custGeom>
            <a:solidFill>
              <a:srgbClr val="E8C7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2875625" y="1716425"/>
              <a:ext cx="32775" cy="210050"/>
            </a:xfrm>
            <a:custGeom>
              <a:avLst/>
              <a:gdLst/>
              <a:ahLst/>
              <a:cxnLst/>
              <a:rect l="l" t="t" r="r" b="b"/>
              <a:pathLst>
                <a:path w="1311" h="8402" extrusionOk="0">
                  <a:moveTo>
                    <a:pt x="948" y="1"/>
                  </a:moveTo>
                  <a:cubicBezTo>
                    <a:pt x="946" y="1"/>
                    <a:pt x="943" y="1"/>
                    <a:pt x="940" y="1"/>
                  </a:cubicBezTo>
                  <a:cubicBezTo>
                    <a:pt x="898" y="6"/>
                    <a:pt x="867" y="43"/>
                    <a:pt x="872" y="85"/>
                  </a:cubicBezTo>
                  <a:cubicBezTo>
                    <a:pt x="1012" y="1457"/>
                    <a:pt x="1159" y="2882"/>
                    <a:pt x="1086" y="4280"/>
                  </a:cubicBezTo>
                  <a:cubicBezTo>
                    <a:pt x="1002" y="5846"/>
                    <a:pt x="643" y="7197"/>
                    <a:pt x="22" y="8288"/>
                  </a:cubicBezTo>
                  <a:cubicBezTo>
                    <a:pt x="1" y="8324"/>
                    <a:pt x="11" y="8370"/>
                    <a:pt x="48" y="8392"/>
                  </a:cubicBezTo>
                  <a:cubicBezTo>
                    <a:pt x="63" y="8397"/>
                    <a:pt x="73" y="8402"/>
                    <a:pt x="89" y="8402"/>
                  </a:cubicBezTo>
                  <a:cubicBezTo>
                    <a:pt x="116" y="8402"/>
                    <a:pt x="136" y="8387"/>
                    <a:pt x="152" y="8360"/>
                  </a:cubicBezTo>
                  <a:cubicBezTo>
                    <a:pt x="788" y="7248"/>
                    <a:pt x="1154" y="5877"/>
                    <a:pt x="1238" y="4291"/>
                  </a:cubicBezTo>
                  <a:cubicBezTo>
                    <a:pt x="1310" y="2877"/>
                    <a:pt x="1164" y="1447"/>
                    <a:pt x="1024" y="69"/>
                  </a:cubicBezTo>
                  <a:cubicBezTo>
                    <a:pt x="1019" y="31"/>
                    <a:pt x="986" y="1"/>
                    <a:pt x="948" y="1"/>
                  </a:cubicBezTo>
                  <a:close/>
                </a:path>
              </a:pathLst>
            </a:custGeom>
            <a:solidFill>
              <a:srgbClr val="E8C7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2673450" y="1821175"/>
              <a:ext cx="196075" cy="81700"/>
            </a:xfrm>
            <a:custGeom>
              <a:avLst/>
              <a:gdLst/>
              <a:ahLst/>
              <a:cxnLst/>
              <a:rect l="l" t="t" r="r" b="b"/>
              <a:pathLst>
                <a:path w="7843" h="3268" extrusionOk="0">
                  <a:moveTo>
                    <a:pt x="86" y="1"/>
                  </a:moveTo>
                  <a:cubicBezTo>
                    <a:pt x="60" y="1"/>
                    <a:pt x="35" y="14"/>
                    <a:pt x="20" y="38"/>
                  </a:cubicBezTo>
                  <a:cubicBezTo>
                    <a:pt x="0" y="74"/>
                    <a:pt x="10" y="122"/>
                    <a:pt x="47" y="142"/>
                  </a:cubicBezTo>
                  <a:cubicBezTo>
                    <a:pt x="2447" y="1556"/>
                    <a:pt x="5036" y="2610"/>
                    <a:pt x="7738" y="3268"/>
                  </a:cubicBezTo>
                  <a:lnTo>
                    <a:pt x="7759" y="3268"/>
                  </a:lnTo>
                  <a:cubicBezTo>
                    <a:pt x="7791" y="3268"/>
                    <a:pt x="7822" y="3246"/>
                    <a:pt x="7832" y="3210"/>
                  </a:cubicBezTo>
                  <a:cubicBezTo>
                    <a:pt x="7842" y="3174"/>
                    <a:pt x="7816" y="3132"/>
                    <a:pt x="7775" y="3121"/>
                  </a:cubicBezTo>
                  <a:cubicBezTo>
                    <a:pt x="5082" y="2470"/>
                    <a:pt x="2510" y="1420"/>
                    <a:pt x="126" y="12"/>
                  </a:cubicBezTo>
                  <a:cubicBezTo>
                    <a:pt x="113" y="4"/>
                    <a:pt x="100" y="1"/>
                    <a:pt x="86" y="1"/>
                  </a:cubicBezTo>
                  <a:close/>
                </a:path>
              </a:pathLst>
            </a:custGeom>
            <a:solidFill>
              <a:srgbClr val="E8C7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2603375" y="1555925"/>
              <a:ext cx="34100" cy="28800"/>
            </a:xfrm>
            <a:custGeom>
              <a:avLst/>
              <a:gdLst/>
              <a:ahLst/>
              <a:cxnLst/>
              <a:rect l="l" t="t" r="r" b="b"/>
              <a:pathLst>
                <a:path w="1364" h="1152" extrusionOk="0">
                  <a:moveTo>
                    <a:pt x="537" y="1"/>
                  </a:moveTo>
                  <a:cubicBezTo>
                    <a:pt x="334" y="1"/>
                    <a:pt x="143" y="85"/>
                    <a:pt x="68" y="285"/>
                  </a:cubicBezTo>
                  <a:cubicBezTo>
                    <a:pt x="1" y="468"/>
                    <a:pt x="95" y="676"/>
                    <a:pt x="220" y="828"/>
                  </a:cubicBezTo>
                  <a:cubicBezTo>
                    <a:pt x="367" y="1005"/>
                    <a:pt x="581" y="1152"/>
                    <a:pt x="815" y="1152"/>
                  </a:cubicBezTo>
                  <a:cubicBezTo>
                    <a:pt x="1363" y="1146"/>
                    <a:pt x="1352" y="562"/>
                    <a:pt x="1087" y="233"/>
                  </a:cubicBezTo>
                  <a:cubicBezTo>
                    <a:pt x="967" y="90"/>
                    <a:pt x="746" y="1"/>
                    <a:pt x="537" y="1"/>
                  </a:cubicBezTo>
                  <a:close/>
                </a:path>
              </a:pathLst>
            </a:custGeom>
            <a:solidFill>
              <a:srgbClr val="E0A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2603675" y="1449300"/>
              <a:ext cx="20200" cy="17100"/>
            </a:xfrm>
            <a:custGeom>
              <a:avLst/>
              <a:gdLst/>
              <a:ahLst/>
              <a:cxnLst/>
              <a:rect l="l" t="t" r="r" b="b"/>
              <a:pathLst>
                <a:path w="808" h="684" extrusionOk="0">
                  <a:moveTo>
                    <a:pt x="319" y="0"/>
                  </a:moveTo>
                  <a:cubicBezTo>
                    <a:pt x="199" y="0"/>
                    <a:pt x="85" y="51"/>
                    <a:pt x="41" y="172"/>
                  </a:cubicBezTo>
                  <a:cubicBezTo>
                    <a:pt x="0" y="283"/>
                    <a:pt x="51" y="402"/>
                    <a:pt x="130" y="490"/>
                  </a:cubicBezTo>
                  <a:cubicBezTo>
                    <a:pt x="219" y="601"/>
                    <a:pt x="345" y="683"/>
                    <a:pt x="485" y="683"/>
                  </a:cubicBezTo>
                  <a:cubicBezTo>
                    <a:pt x="808" y="683"/>
                    <a:pt x="798" y="334"/>
                    <a:pt x="641" y="141"/>
                  </a:cubicBezTo>
                  <a:cubicBezTo>
                    <a:pt x="573" y="54"/>
                    <a:pt x="442" y="0"/>
                    <a:pt x="319" y="0"/>
                  </a:cubicBezTo>
                  <a:close/>
                </a:path>
              </a:pathLst>
            </a:custGeom>
            <a:solidFill>
              <a:srgbClr val="E0A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2546525" y="1379275"/>
              <a:ext cx="35950" cy="23950"/>
            </a:xfrm>
            <a:custGeom>
              <a:avLst/>
              <a:gdLst/>
              <a:ahLst/>
              <a:cxnLst/>
              <a:rect l="l" t="t" r="r" b="b"/>
              <a:pathLst>
                <a:path w="1438" h="958" extrusionOk="0">
                  <a:moveTo>
                    <a:pt x="779" y="0"/>
                  </a:moveTo>
                  <a:cubicBezTo>
                    <a:pt x="729" y="0"/>
                    <a:pt x="680" y="5"/>
                    <a:pt x="632" y="16"/>
                  </a:cubicBezTo>
                  <a:cubicBezTo>
                    <a:pt x="314" y="83"/>
                    <a:pt x="1" y="553"/>
                    <a:pt x="261" y="840"/>
                  </a:cubicBezTo>
                  <a:cubicBezTo>
                    <a:pt x="342" y="927"/>
                    <a:pt x="457" y="958"/>
                    <a:pt x="577" y="958"/>
                  </a:cubicBezTo>
                  <a:cubicBezTo>
                    <a:pt x="636" y="958"/>
                    <a:pt x="695" y="950"/>
                    <a:pt x="752" y="938"/>
                  </a:cubicBezTo>
                  <a:cubicBezTo>
                    <a:pt x="950" y="897"/>
                    <a:pt x="1153" y="782"/>
                    <a:pt x="1247" y="599"/>
                  </a:cubicBezTo>
                  <a:cubicBezTo>
                    <a:pt x="1437" y="223"/>
                    <a:pt x="1107" y="0"/>
                    <a:pt x="779" y="0"/>
                  </a:cubicBezTo>
                  <a:close/>
                </a:path>
              </a:pathLst>
            </a:custGeom>
            <a:solidFill>
              <a:srgbClr val="E0A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2657675" y="1396675"/>
              <a:ext cx="32750" cy="21875"/>
            </a:xfrm>
            <a:custGeom>
              <a:avLst/>
              <a:gdLst/>
              <a:ahLst/>
              <a:cxnLst/>
              <a:rect l="l" t="t" r="r" b="b"/>
              <a:pathLst>
                <a:path w="1310" h="875" extrusionOk="0">
                  <a:moveTo>
                    <a:pt x="703" y="1"/>
                  </a:moveTo>
                  <a:cubicBezTo>
                    <a:pt x="659" y="1"/>
                    <a:pt x="616" y="5"/>
                    <a:pt x="574" y="13"/>
                  </a:cubicBezTo>
                  <a:cubicBezTo>
                    <a:pt x="282" y="76"/>
                    <a:pt x="0" y="503"/>
                    <a:pt x="234" y="765"/>
                  </a:cubicBezTo>
                  <a:cubicBezTo>
                    <a:pt x="309" y="846"/>
                    <a:pt x="417" y="875"/>
                    <a:pt x="526" y="875"/>
                  </a:cubicBezTo>
                  <a:cubicBezTo>
                    <a:pt x="578" y="875"/>
                    <a:pt x="629" y="869"/>
                    <a:pt x="678" y="859"/>
                  </a:cubicBezTo>
                  <a:cubicBezTo>
                    <a:pt x="866" y="816"/>
                    <a:pt x="1048" y="712"/>
                    <a:pt x="1132" y="546"/>
                  </a:cubicBezTo>
                  <a:cubicBezTo>
                    <a:pt x="1310" y="203"/>
                    <a:pt x="1005" y="1"/>
                    <a:pt x="703" y="1"/>
                  </a:cubicBezTo>
                  <a:close/>
                </a:path>
              </a:pathLst>
            </a:custGeom>
            <a:solidFill>
              <a:srgbClr val="E0A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2604450" y="1695600"/>
              <a:ext cx="24425" cy="16300"/>
            </a:xfrm>
            <a:custGeom>
              <a:avLst/>
              <a:gdLst/>
              <a:ahLst/>
              <a:cxnLst/>
              <a:rect l="l" t="t" r="r" b="b"/>
              <a:pathLst>
                <a:path w="977" h="652" extrusionOk="0">
                  <a:moveTo>
                    <a:pt x="530" y="0"/>
                  </a:moveTo>
                  <a:cubicBezTo>
                    <a:pt x="497" y="0"/>
                    <a:pt x="464" y="4"/>
                    <a:pt x="432" y="10"/>
                  </a:cubicBezTo>
                  <a:cubicBezTo>
                    <a:pt x="213" y="57"/>
                    <a:pt x="0" y="375"/>
                    <a:pt x="177" y="568"/>
                  </a:cubicBezTo>
                  <a:cubicBezTo>
                    <a:pt x="233" y="630"/>
                    <a:pt x="316" y="651"/>
                    <a:pt x="402" y="651"/>
                  </a:cubicBezTo>
                  <a:cubicBezTo>
                    <a:pt x="439" y="651"/>
                    <a:pt x="476" y="648"/>
                    <a:pt x="511" y="642"/>
                  </a:cubicBezTo>
                  <a:cubicBezTo>
                    <a:pt x="647" y="610"/>
                    <a:pt x="783" y="531"/>
                    <a:pt x="846" y="406"/>
                  </a:cubicBezTo>
                  <a:cubicBezTo>
                    <a:pt x="977" y="152"/>
                    <a:pt x="752" y="0"/>
                    <a:pt x="530" y="0"/>
                  </a:cubicBezTo>
                  <a:close/>
                </a:path>
              </a:pathLst>
            </a:custGeom>
            <a:solidFill>
              <a:srgbClr val="E0A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2659350" y="1621950"/>
              <a:ext cx="22725" cy="16125"/>
            </a:xfrm>
            <a:custGeom>
              <a:avLst/>
              <a:gdLst/>
              <a:ahLst/>
              <a:cxnLst/>
              <a:rect l="l" t="t" r="r" b="b"/>
              <a:pathLst>
                <a:path w="909" h="645" extrusionOk="0">
                  <a:moveTo>
                    <a:pt x="369" y="1"/>
                  </a:moveTo>
                  <a:cubicBezTo>
                    <a:pt x="191" y="1"/>
                    <a:pt x="1" y="100"/>
                    <a:pt x="1" y="289"/>
                  </a:cubicBezTo>
                  <a:cubicBezTo>
                    <a:pt x="1" y="404"/>
                    <a:pt x="95" y="503"/>
                    <a:pt x="194" y="561"/>
                  </a:cubicBezTo>
                  <a:cubicBezTo>
                    <a:pt x="281" y="611"/>
                    <a:pt x="380" y="645"/>
                    <a:pt x="476" y="645"/>
                  </a:cubicBezTo>
                  <a:cubicBezTo>
                    <a:pt x="519" y="645"/>
                    <a:pt x="561" y="638"/>
                    <a:pt x="601" y="624"/>
                  </a:cubicBezTo>
                  <a:cubicBezTo>
                    <a:pt x="909" y="508"/>
                    <a:pt x="784" y="180"/>
                    <a:pt x="564" y="50"/>
                  </a:cubicBezTo>
                  <a:cubicBezTo>
                    <a:pt x="510" y="17"/>
                    <a:pt x="441" y="1"/>
                    <a:pt x="369" y="1"/>
                  </a:cubicBezTo>
                  <a:close/>
                </a:path>
              </a:pathLst>
            </a:custGeom>
            <a:solidFill>
              <a:srgbClr val="E0A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2568300" y="1639075"/>
              <a:ext cx="23325" cy="16775"/>
            </a:xfrm>
            <a:custGeom>
              <a:avLst/>
              <a:gdLst/>
              <a:ahLst/>
              <a:cxnLst/>
              <a:rect l="l" t="t" r="r" b="b"/>
              <a:pathLst>
                <a:path w="933" h="671" extrusionOk="0">
                  <a:moveTo>
                    <a:pt x="541" y="1"/>
                  </a:moveTo>
                  <a:cubicBezTo>
                    <a:pt x="487" y="1"/>
                    <a:pt x="433" y="10"/>
                    <a:pt x="382" y="27"/>
                  </a:cubicBezTo>
                  <a:cubicBezTo>
                    <a:pt x="173" y="100"/>
                    <a:pt x="0" y="444"/>
                    <a:pt x="199" y="612"/>
                  </a:cubicBezTo>
                  <a:cubicBezTo>
                    <a:pt x="249" y="654"/>
                    <a:pt x="311" y="670"/>
                    <a:pt x="374" y="670"/>
                  </a:cubicBezTo>
                  <a:cubicBezTo>
                    <a:pt x="430" y="670"/>
                    <a:pt x="487" y="657"/>
                    <a:pt x="539" y="637"/>
                  </a:cubicBezTo>
                  <a:cubicBezTo>
                    <a:pt x="669" y="591"/>
                    <a:pt x="794" y="502"/>
                    <a:pt x="845" y="367"/>
                  </a:cubicBezTo>
                  <a:cubicBezTo>
                    <a:pt x="932" y="124"/>
                    <a:pt x="743" y="1"/>
                    <a:pt x="541" y="1"/>
                  </a:cubicBezTo>
                  <a:close/>
                </a:path>
              </a:pathLst>
            </a:custGeom>
            <a:solidFill>
              <a:srgbClr val="E0A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1864825" y="1613000"/>
              <a:ext cx="644000" cy="536425"/>
            </a:xfrm>
            <a:custGeom>
              <a:avLst/>
              <a:gdLst/>
              <a:ahLst/>
              <a:cxnLst/>
              <a:rect l="l" t="t" r="r" b="b"/>
              <a:pathLst>
                <a:path w="25760" h="21457" extrusionOk="0">
                  <a:moveTo>
                    <a:pt x="2590" y="1"/>
                  </a:moveTo>
                  <a:cubicBezTo>
                    <a:pt x="2576" y="1"/>
                    <a:pt x="2561" y="1"/>
                    <a:pt x="2546" y="1"/>
                  </a:cubicBezTo>
                  <a:cubicBezTo>
                    <a:pt x="1403" y="11"/>
                    <a:pt x="68" y="434"/>
                    <a:pt x="21" y="1817"/>
                  </a:cubicBezTo>
                  <a:cubicBezTo>
                    <a:pt x="1" y="2443"/>
                    <a:pt x="527" y="3648"/>
                    <a:pt x="934" y="4128"/>
                  </a:cubicBezTo>
                  <a:cubicBezTo>
                    <a:pt x="2166" y="5584"/>
                    <a:pt x="3313" y="6282"/>
                    <a:pt x="4873" y="6877"/>
                  </a:cubicBezTo>
                  <a:cubicBezTo>
                    <a:pt x="4675" y="6883"/>
                    <a:pt x="4471" y="6909"/>
                    <a:pt x="4263" y="6966"/>
                  </a:cubicBezTo>
                  <a:cubicBezTo>
                    <a:pt x="3777" y="7096"/>
                    <a:pt x="3303" y="7394"/>
                    <a:pt x="3125" y="7864"/>
                  </a:cubicBezTo>
                  <a:cubicBezTo>
                    <a:pt x="2953" y="8307"/>
                    <a:pt x="3079" y="8813"/>
                    <a:pt x="3308" y="9225"/>
                  </a:cubicBezTo>
                  <a:cubicBezTo>
                    <a:pt x="3705" y="9925"/>
                    <a:pt x="4394" y="10426"/>
                    <a:pt x="5140" y="10734"/>
                  </a:cubicBezTo>
                  <a:cubicBezTo>
                    <a:pt x="5829" y="11016"/>
                    <a:pt x="6569" y="11141"/>
                    <a:pt x="7310" y="11240"/>
                  </a:cubicBezTo>
                  <a:cubicBezTo>
                    <a:pt x="7242" y="11266"/>
                    <a:pt x="7170" y="11298"/>
                    <a:pt x="7107" y="11334"/>
                  </a:cubicBezTo>
                  <a:cubicBezTo>
                    <a:pt x="7028" y="11375"/>
                    <a:pt x="6956" y="11423"/>
                    <a:pt x="6882" y="11474"/>
                  </a:cubicBezTo>
                  <a:cubicBezTo>
                    <a:pt x="6626" y="11589"/>
                    <a:pt x="6419" y="11777"/>
                    <a:pt x="6340" y="12023"/>
                  </a:cubicBezTo>
                  <a:cubicBezTo>
                    <a:pt x="6219" y="12211"/>
                    <a:pt x="6125" y="12419"/>
                    <a:pt x="6079" y="12638"/>
                  </a:cubicBezTo>
                  <a:cubicBezTo>
                    <a:pt x="5954" y="13264"/>
                    <a:pt x="6199" y="13932"/>
                    <a:pt x="6616" y="14417"/>
                  </a:cubicBezTo>
                  <a:cubicBezTo>
                    <a:pt x="7038" y="14903"/>
                    <a:pt x="7608" y="15231"/>
                    <a:pt x="8203" y="15482"/>
                  </a:cubicBezTo>
                  <a:cubicBezTo>
                    <a:pt x="9481" y="16032"/>
                    <a:pt x="10880" y="16254"/>
                    <a:pt x="12276" y="16254"/>
                  </a:cubicBezTo>
                  <a:cubicBezTo>
                    <a:pt x="12498" y="16254"/>
                    <a:pt x="12719" y="16249"/>
                    <a:pt x="12940" y="16238"/>
                  </a:cubicBezTo>
                  <a:cubicBezTo>
                    <a:pt x="13263" y="16218"/>
                    <a:pt x="13581" y="16192"/>
                    <a:pt x="13901" y="16155"/>
                  </a:cubicBezTo>
                  <a:lnTo>
                    <a:pt x="13901" y="16155"/>
                  </a:lnTo>
                  <a:cubicBezTo>
                    <a:pt x="13665" y="16238"/>
                    <a:pt x="13441" y="16338"/>
                    <a:pt x="13222" y="16452"/>
                  </a:cubicBezTo>
                  <a:cubicBezTo>
                    <a:pt x="12868" y="16635"/>
                    <a:pt x="12517" y="16870"/>
                    <a:pt x="12335" y="17230"/>
                  </a:cubicBezTo>
                  <a:cubicBezTo>
                    <a:pt x="12085" y="17726"/>
                    <a:pt x="12230" y="18352"/>
                    <a:pt x="12570" y="18795"/>
                  </a:cubicBezTo>
                  <a:cubicBezTo>
                    <a:pt x="12914" y="19233"/>
                    <a:pt x="13561" y="19756"/>
                    <a:pt x="14062" y="19990"/>
                  </a:cubicBezTo>
                  <a:cubicBezTo>
                    <a:pt x="15918" y="20870"/>
                    <a:pt x="20012" y="21457"/>
                    <a:pt x="23734" y="21457"/>
                  </a:cubicBezTo>
                  <a:cubicBezTo>
                    <a:pt x="24428" y="21457"/>
                    <a:pt x="25109" y="21436"/>
                    <a:pt x="25760" y="21394"/>
                  </a:cubicBezTo>
                  <a:cubicBezTo>
                    <a:pt x="21576" y="13959"/>
                    <a:pt x="16055" y="7279"/>
                    <a:pt x="9538" y="1774"/>
                  </a:cubicBezTo>
                  <a:cubicBezTo>
                    <a:pt x="9287" y="1853"/>
                    <a:pt x="9085" y="1962"/>
                    <a:pt x="8938" y="2087"/>
                  </a:cubicBezTo>
                  <a:cubicBezTo>
                    <a:pt x="8599" y="2369"/>
                    <a:pt x="8615" y="2985"/>
                    <a:pt x="8772" y="3450"/>
                  </a:cubicBezTo>
                  <a:cubicBezTo>
                    <a:pt x="7469" y="1365"/>
                    <a:pt x="5053" y="1"/>
                    <a:pt x="2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2103250" y="1655125"/>
              <a:ext cx="439225" cy="492725"/>
            </a:xfrm>
            <a:custGeom>
              <a:avLst/>
              <a:gdLst/>
              <a:ahLst/>
              <a:cxnLst/>
              <a:rect l="l" t="t" r="r" b="b"/>
              <a:pathLst>
                <a:path w="17569" h="19709" extrusionOk="0">
                  <a:moveTo>
                    <a:pt x="640" y="1"/>
                  </a:moveTo>
                  <a:cubicBezTo>
                    <a:pt x="407" y="1"/>
                    <a:pt x="191" y="35"/>
                    <a:pt x="1" y="89"/>
                  </a:cubicBezTo>
                  <a:cubicBezTo>
                    <a:pt x="6518" y="5594"/>
                    <a:pt x="12039" y="12274"/>
                    <a:pt x="16223" y="19709"/>
                  </a:cubicBezTo>
                  <a:lnTo>
                    <a:pt x="16880" y="19662"/>
                  </a:lnTo>
                  <a:cubicBezTo>
                    <a:pt x="17277" y="19625"/>
                    <a:pt x="17569" y="19287"/>
                    <a:pt x="17465" y="18905"/>
                  </a:cubicBezTo>
                  <a:cubicBezTo>
                    <a:pt x="16855" y="16713"/>
                    <a:pt x="14830" y="10233"/>
                    <a:pt x="12774" y="8000"/>
                  </a:cubicBezTo>
                  <a:cubicBezTo>
                    <a:pt x="12205" y="7384"/>
                    <a:pt x="11428" y="6841"/>
                    <a:pt x="10594" y="6758"/>
                  </a:cubicBezTo>
                  <a:cubicBezTo>
                    <a:pt x="10548" y="6753"/>
                    <a:pt x="10502" y="6750"/>
                    <a:pt x="10455" y="6750"/>
                  </a:cubicBezTo>
                  <a:cubicBezTo>
                    <a:pt x="9658" y="6750"/>
                    <a:pt x="8825" y="7445"/>
                    <a:pt x="9012" y="8214"/>
                  </a:cubicBezTo>
                  <a:cubicBezTo>
                    <a:pt x="8225" y="6492"/>
                    <a:pt x="7300" y="4807"/>
                    <a:pt x="6007" y="3429"/>
                  </a:cubicBezTo>
                  <a:cubicBezTo>
                    <a:pt x="4713" y="2046"/>
                    <a:pt x="3189" y="674"/>
                    <a:pt x="1383" y="115"/>
                  </a:cubicBezTo>
                  <a:cubicBezTo>
                    <a:pt x="1123" y="35"/>
                    <a:pt x="872" y="1"/>
                    <a:pt x="6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1929375" y="1651225"/>
              <a:ext cx="605275" cy="495725"/>
            </a:xfrm>
            <a:custGeom>
              <a:avLst/>
              <a:gdLst/>
              <a:ahLst/>
              <a:cxnLst/>
              <a:rect l="l" t="t" r="r" b="b"/>
              <a:pathLst>
                <a:path w="24211" h="19829" extrusionOk="0">
                  <a:moveTo>
                    <a:pt x="88" y="0"/>
                  </a:moveTo>
                  <a:cubicBezTo>
                    <a:pt x="63" y="0"/>
                    <a:pt x="39" y="13"/>
                    <a:pt x="22" y="37"/>
                  </a:cubicBezTo>
                  <a:cubicBezTo>
                    <a:pt x="1" y="74"/>
                    <a:pt x="11" y="115"/>
                    <a:pt x="48" y="141"/>
                  </a:cubicBezTo>
                  <a:cubicBezTo>
                    <a:pt x="8851" y="5673"/>
                    <a:pt x="16593" y="12857"/>
                    <a:pt x="24076" y="19807"/>
                  </a:cubicBezTo>
                  <a:cubicBezTo>
                    <a:pt x="24092" y="19818"/>
                    <a:pt x="24107" y="19828"/>
                    <a:pt x="24128" y="19828"/>
                  </a:cubicBezTo>
                  <a:cubicBezTo>
                    <a:pt x="24148" y="19828"/>
                    <a:pt x="24170" y="19818"/>
                    <a:pt x="24186" y="19802"/>
                  </a:cubicBezTo>
                  <a:cubicBezTo>
                    <a:pt x="24211" y="19771"/>
                    <a:pt x="24211" y="19724"/>
                    <a:pt x="24180" y="19698"/>
                  </a:cubicBezTo>
                  <a:cubicBezTo>
                    <a:pt x="16687" y="12743"/>
                    <a:pt x="8945" y="5552"/>
                    <a:pt x="126" y="11"/>
                  </a:cubicBezTo>
                  <a:cubicBezTo>
                    <a:pt x="114" y="4"/>
                    <a:pt x="101" y="0"/>
                    <a:pt x="88" y="0"/>
                  </a:cubicBezTo>
                  <a:close/>
                </a:path>
              </a:pathLst>
            </a:custGeom>
            <a:solidFill>
              <a:srgbClr val="E8C7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2128975" y="1696025"/>
              <a:ext cx="81650" cy="157550"/>
            </a:xfrm>
            <a:custGeom>
              <a:avLst/>
              <a:gdLst/>
              <a:ahLst/>
              <a:cxnLst/>
              <a:rect l="l" t="t" r="r" b="b"/>
              <a:pathLst>
                <a:path w="3266" h="6302" extrusionOk="0">
                  <a:moveTo>
                    <a:pt x="83" y="0"/>
                  </a:moveTo>
                  <a:cubicBezTo>
                    <a:pt x="65" y="0"/>
                    <a:pt x="46" y="7"/>
                    <a:pt x="31" y="19"/>
                  </a:cubicBezTo>
                  <a:cubicBezTo>
                    <a:pt x="0" y="50"/>
                    <a:pt x="0" y="97"/>
                    <a:pt x="31" y="129"/>
                  </a:cubicBezTo>
                  <a:cubicBezTo>
                    <a:pt x="1638" y="1788"/>
                    <a:pt x="2734" y="3953"/>
                    <a:pt x="3109" y="6234"/>
                  </a:cubicBezTo>
                  <a:cubicBezTo>
                    <a:pt x="3116" y="6275"/>
                    <a:pt x="3152" y="6301"/>
                    <a:pt x="3188" y="6301"/>
                  </a:cubicBezTo>
                  <a:cubicBezTo>
                    <a:pt x="3188" y="6301"/>
                    <a:pt x="3193" y="6301"/>
                    <a:pt x="3198" y="6296"/>
                  </a:cubicBezTo>
                  <a:cubicBezTo>
                    <a:pt x="3241" y="6291"/>
                    <a:pt x="3266" y="6255"/>
                    <a:pt x="3261" y="6212"/>
                  </a:cubicBezTo>
                  <a:cubicBezTo>
                    <a:pt x="2880" y="3901"/>
                    <a:pt x="1769" y="1704"/>
                    <a:pt x="142" y="25"/>
                  </a:cubicBezTo>
                  <a:cubicBezTo>
                    <a:pt x="125" y="8"/>
                    <a:pt x="104" y="0"/>
                    <a:pt x="83" y="0"/>
                  </a:cubicBezTo>
                  <a:close/>
                </a:path>
              </a:pathLst>
            </a:custGeom>
            <a:solidFill>
              <a:srgbClr val="E8C7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2002050" y="1809525"/>
              <a:ext cx="156675" cy="11950"/>
            </a:xfrm>
            <a:custGeom>
              <a:avLst/>
              <a:gdLst/>
              <a:ahLst/>
              <a:cxnLst/>
              <a:rect l="l" t="t" r="r" b="b"/>
              <a:pathLst>
                <a:path w="6267" h="478" extrusionOk="0">
                  <a:moveTo>
                    <a:pt x="81" y="1"/>
                  </a:moveTo>
                  <a:cubicBezTo>
                    <a:pt x="46" y="1"/>
                    <a:pt x="15" y="24"/>
                    <a:pt x="10" y="61"/>
                  </a:cubicBezTo>
                  <a:cubicBezTo>
                    <a:pt x="0" y="102"/>
                    <a:pt x="27" y="143"/>
                    <a:pt x="68" y="150"/>
                  </a:cubicBezTo>
                  <a:cubicBezTo>
                    <a:pt x="1080" y="369"/>
                    <a:pt x="2124" y="478"/>
                    <a:pt x="3172" y="478"/>
                  </a:cubicBezTo>
                  <a:cubicBezTo>
                    <a:pt x="4117" y="478"/>
                    <a:pt x="5062" y="389"/>
                    <a:pt x="5985" y="206"/>
                  </a:cubicBezTo>
                  <a:cubicBezTo>
                    <a:pt x="5999" y="204"/>
                    <a:pt x="6012" y="203"/>
                    <a:pt x="6025" y="203"/>
                  </a:cubicBezTo>
                  <a:cubicBezTo>
                    <a:pt x="6070" y="203"/>
                    <a:pt x="6106" y="214"/>
                    <a:pt x="6110" y="222"/>
                  </a:cubicBezTo>
                  <a:cubicBezTo>
                    <a:pt x="6115" y="263"/>
                    <a:pt x="6146" y="295"/>
                    <a:pt x="6189" y="295"/>
                  </a:cubicBezTo>
                  <a:cubicBezTo>
                    <a:pt x="6230" y="295"/>
                    <a:pt x="6267" y="258"/>
                    <a:pt x="6262" y="217"/>
                  </a:cubicBezTo>
                  <a:cubicBezTo>
                    <a:pt x="6262" y="170"/>
                    <a:pt x="6240" y="128"/>
                    <a:pt x="6204" y="102"/>
                  </a:cubicBezTo>
                  <a:cubicBezTo>
                    <a:pt x="6161" y="66"/>
                    <a:pt x="6097" y="52"/>
                    <a:pt x="6036" y="52"/>
                  </a:cubicBezTo>
                  <a:cubicBezTo>
                    <a:pt x="6007" y="52"/>
                    <a:pt x="5979" y="55"/>
                    <a:pt x="5954" y="61"/>
                  </a:cubicBezTo>
                  <a:cubicBezTo>
                    <a:pt x="5042" y="237"/>
                    <a:pt x="4108" y="324"/>
                    <a:pt x="3173" y="324"/>
                  </a:cubicBezTo>
                  <a:cubicBezTo>
                    <a:pt x="2138" y="324"/>
                    <a:pt x="1103" y="217"/>
                    <a:pt x="99" y="3"/>
                  </a:cubicBezTo>
                  <a:cubicBezTo>
                    <a:pt x="93" y="2"/>
                    <a:pt x="87" y="1"/>
                    <a:pt x="81" y="1"/>
                  </a:cubicBezTo>
                  <a:close/>
                </a:path>
              </a:pathLst>
            </a:custGeom>
            <a:solidFill>
              <a:srgbClr val="E8C7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2089950" y="1923675"/>
              <a:ext cx="205750" cy="15075"/>
            </a:xfrm>
            <a:custGeom>
              <a:avLst/>
              <a:gdLst/>
              <a:ahLst/>
              <a:cxnLst/>
              <a:rect l="l" t="t" r="r" b="b"/>
              <a:pathLst>
                <a:path w="8230" h="603" extrusionOk="0">
                  <a:moveTo>
                    <a:pt x="82" y="0"/>
                  </a:moveTo>
                  <a:cubicBezTo>
                    <a:pt x="51" y="0"/>
                    <a:pt x="20" y="24"/>
                    <a:pt x="12" y="60"/>
                  </a:cubicBezTo>
                  <a:cubicBezTo>
                    <a:pt x="1" y="102"/>
                    <a:pt x="27" y="138"/>
                    <a:pt x="68" y="148"/>
                  </a:cubicBezTo>
                  <a:cubicBezTo>
                    <a:pt x="1483" y="451"/>
                    <a:pt x="2944" y="603"/>
                    <a:pt x="4405" y="603"/>
                  </a:cubicBezTo>
                  <a:cubicBezTo>
                    <a:pt x="5667" y="603"/>
                    <a:pt x="6931" y="487"/>
                    <a:pt x="8162" y="263"/>
                  </a:cubicBezTo>
                  <a:cubicBezTo>
                    <a:pt x="8203" y="253"/>
                    <a:pt x="8229" y="217"/>
                    <a:pt x="8224" y="174"/>
                  </a:cubicBezTo>
                  <a:cubicBezTo>
                    <a:pt x="8215" y="136"/>
                    <a:pt x="8183" y="111"/>
                    <a:pt x="8145" y="111"/>
                  </a:cubicBezTo>
                  <a:cubicBezTo>
                    <a:pt x="8142" y="111"/>
                    <a:pt x="8139" y="111"/>
                    <a:pt x="8135" y="112"/>
                  </a:cubicBezTo>
                  <a:cubicBezTo>
                    <a:pt x="6912" y="340"/>
                    <a:pt x="5658" y="453"/>
                    <a:pt x="4402" y="453"/>
                  </a:cubicBezTo>
                  <a:cubicBezTo>
                    <a:pt x="2953" y="453"/>
                    <a:pt x="1503" y="302"/>
                    <a:pt x="100" y="3"/>
                  </a:cubicBezTo>
                  <a:cubicBezTo>
                    <a:pt x="94" y="1"/>
                    <a:pt x="88" y="0"/>
                    <a:pt x="82" y="0"/>
                  </a:cubicBezTo>
                  <a:close/>
                </a:path>
              </a:pathLst>
            </a:custGeom>
            <a:solidFill>
              <a:srgbClr val="E8C7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2370150" y="1863200"/>
              <a:ext cx="76725" cy="198800"/>
            </a:xfrm>
            <a:custGeom>
              <a:avLst/>
              <a:gdLst/>
              <a:ahLst/>
              <a:cxnLst/>
              <a:rect l="l" t="t" r="r" b="b"/>
              <a:pathLst>
                <a:path w="3069" h="7952" extrusionOk="0">
                  <a:moveTo>
                    <a:pt x="88" y="0"/>
                  </a:moveTo>
                  <a:cubicBezTo>
                    <a:pt x="74" y="0"/>
                    <a:pt x="61" y="4"/>
                    <a:pt x="48" y="11"/>
                  </a:cubicBezTo>
                  <a:cubicBezTo>
                    <a:pt x="12" y="31"/>
                    <a:pt x="0" y="79"/>
                    <a:pt x="22" y="115"/>
                  </a:cubicBezTo>
                  <a:cubicBezTo>
                    <a:pt x="747" y="1290"/>
                    <a:pt x="1498" y="2504"/>
                    <a:pt x="2040" y="3799"/>
                  </a:cubicBezTo>
                  <a:cubicBezTo>
                    <a:pt x="2652" y="5249"/>
                    <a:pt x="2912" y="6617"/>
                    <a:pt x="2829" y="7869"/>
                  </a:cubicBezTo>
                  <a:cubicBezTo>
                    <a:pt x="2823" y="7910"/>
                    <a:pt x="2854" y="7947"/>
                    <a:pt x="2897" y="7952"/>
                  </a:cubicBezTo>
                  <a:lnTo>
                    <a:pt x="2902" y="7952"/>
                  </a:lnTo>
                  <a:cubicBezTo>
                    <a:pt x="2943" y="7952"/>
                    <a:pt x="2975" y="7920"/>
                    <a:pt x="2980" y="7879"/>
                  </a:cubicBezTo>
                  <a:cubicBezTo>
                    <a:pt x="3069" y="6601"/>
                    <a:pt x="2798" y="5213"/>
                    <a:pt x="2182" y="3742"/>
                  </a:cubicBezTo>
                  <a:cubicBezTo>
                    <a:pt x="1633" y="2437"/>
                    <a:pt x="882" y="1216"/>
                    <a:pt x="152" y="37"/>
                  </a:cubicBezTo>
                  <a:cubicBezTo>
                    <a:pt x="138" y="13"/>
                    <a:pt x="114" y="0"/>
                    <a:pt x="88" y="0"/>
                  </a:cubicBezTo>
                  <a:close/>
                </a:path>
              </a:pathLst>
            </a:custGeom>
            <a:solidFill>
              <a:srgbClr val="E8C7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2214525" y="2041575"/>
              <a:ext cx="210725" cy="19525"/>
            </a:xfrm>
            <a:custGeom>
              <a:avLst/>
              <a:gdLst/>
              <a:ahLst/>
              <a:cxnLst/>
              <a:rect l="l" t="t" r="r" b="b"/>
              <a:pathLst>
                <a:path w="8429" h="781" extrusionOk="0">
                  <a:moveTo>
                    <a:pt x="8346" y="1"/>
                  </a:moveTo>
                  <a:cubicBezTo>
                    <a:pt x="8340" y="1"/>
                    <a:pt x="8334" y="1"/>
                    <a:pt x="8328" y="3"/>
                  </a:cubicBezTo>
                  <a:cubicBezTo>
                    <a:pt x="6394" y="421"/>
                    <a:pt x="4426" y="631"/>
                    <a:pt x="2454" y="631"/>
                  </a:cubicBezTo>
                  <a:cubicBezTo>
                    <a:pt x="1666" y="631"/>
                    <a:pt x="877" y="597"/>
                    <a:pt x="89" y="530"/>
                  </a:cubicBezTo>
                  <a:cubicBezTo>
                    <a:pt x="48" y="530"/>
                    <a:pt x="12" y="561"/>
                    <a:pt x="7" y="604"/>
                  </a:cubicBezTo>
                  <a:cubicBezTo>
                    <a:pt x="0" y="645"/>
                    <a:pt x="32" y="682"/>
                    <a:pt x="74" y="682"/>
                  </a:cubicBezTo>
                  <a:cubicBezTo>
                    <a:pt x="862" y="749"/>
                    <a:pt x="1650" y="780"/>
                    <a:pt x="2437" y="780"/>
                  </a:cubicBezTo>
                  <a:cubicBezTo>
                    <a:pt x="4426" y="780"/>
                    <a:pt x="6408" y="573"/>
                    <a:pt x="8359" y="149"/>
                  </a:cubicBezTo>
                  <a:cubicBezTo>
                    <a:pt x="8402" y="139"/>
                    <a:pt x="8428" y="103"/>
                    <a:pt x="8417" y="60"/>
                  </a:cubicBezTo>
                  <a:cubicBezTo>
                    <a:pt x="8413" y="25"/>
                    <a:pt x="8382" y="1"/>
                    <a:pt x="8346" y="1"/>
                  </a:cubicBezTo>
                  <a:close/>
                </a:path>
              </a:pathLst>
            </a:custGeom>
            <a:solidFill>
              <a:srgbClr val="E8C7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2039050" y="1839875"/>
              <a:ext cx="39325" cy="26375"/>
            </a:xfrm>
            <a:custGeom>
              <a:avLst/>
              <a:gdLst/>
              <a:ahLst/>
              <a:cxnLst/>
              <a:rect l="l" t="t" r="r" b="b"/>
              <a:pathLst>
                <a:path w="1573" h="1055" extrusionOk="0">
                  <a:moveTo>
                    <a:pt x="675" y="0"/>
                  </a:moveTo>
                  <a:cubicBezTo>
                    <a:pt x="358" y="0"/>
                    <a:pt x="1" y="205"/>
                    <a:pt x="33" y="542"/>
                  </a:cubicBezTo>
                  <a:cubicBezTo>
                    <a:pt x="54" y="735"/>
                    <a:pt x="226" y="882"/>
                    <a:pt x="404" y="964"/>
                  </a:cubicBezTo>
                  <a:cubicBezTo>
                    <a:pt x="529" y="1019"/>
                    <a:pt x="669" y="1055"/>
                    <a:pt x="805" y="1055"/>
                  </a:cubicBezTo>
                  <a:cubicBezTo>
                    <a:pt x="901" y="1055"/>
                    <a:pt x="996" y="1037"/>
                    <a:pt x="1082" y="995"/>
                  </a:cubicBezTo>
                  <a:cubicBezTo>
                    <a:pt x="1572" y="756"/>
                    <a:pt x="1307" y="229"/>
                    <a:pt x="926" y="51"/>
                  </a:cubicBezTo>
                  <a:cubicBezTo>
                    <a:pt x="852" y="17"/>
                    <a:pt x="765" y="0"/>
                    <a:pt x="675" y="0"/>
                  </a:cubicBezTo>
                  <a:close/>
                </a:path>
              </a:pathLst>
            </a:custGeom>
            <a:solidFill>
              <a:srgbClr val="E0A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1991350" y="1746975"/>
              <a:ext cx="23375" cy="15675"/>
            </a:xfrm>
            <a:custGeom>
              <a:avLst/>
              <a:gdLst/>
              <a:ahLst/>
              <a:cxnLst/>
              <a:rect l="l" t="t" r="r" b="b"/>
              <a:pathLst>
                <a:path w="935" h="627" extrusionOk="0">
                  <a:moveTo>
                    <a:pt x="397" y="1"/>
                  </a:moveTo>
                  <a:cubicBezTo>
                    <a:pt x="210" y="1"/>
                    <a:pt x="1" y="121"/>
                    <a:pt x="21" y="324"/>
                  </a:cubicBezTo>
                  <a:cubicBezTo>
                    <a:pt x="31" y="439"/>
                    <a:pt x="130" y="523"/>
                    <a:pt x="240" y="569"/>
                  </a:cubicBezTo>
                  <a:cubicBezTo>
                    <a:pt x="315" y="603"/>
                    <a:pt x="399" y="626"/>
                    <a:pt x="481" y="626"/>
                  </a:cubicBezTo>
                  <a:cubicBezTo>
                    <a:pt x="537" y="626"/>
                    <a:pt x="592" y="616"/>
                    <a:pt x="642" y="590"/>
                  </a:cubicBezTo>
                  <a:cubicBezTo>
                    <a:pt x="934" y="449"/>
                    <a:pt x="773" y="136"/>
                    <a:pt x="549" y="32"/>
                  </a:cubicBezTo>
                  <a:cubicBezTo>
                    <a:pt x="504" y="11"/>
                    <a:pt x="452" y="1"/>
                    <a:pt x="397" y="1"/>
                  </a:cubicBezTo>
                  <a:close/>
                </a:path>
              </a:pathLst>
            </a:custGeom>
            <a:solidFill>
              <a:srgbClr val="E0A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1913200" y="1703200"/>
              <a:ext cx="28750" cy="26875"/>
            </a:xfrm>
            <a:custGeom>
              <a:avLst/>
              <a:gdLst/>
              <a:ahLst/>
              <a:cxnLst/>
              <a:rect l="l" t="t" r="r" b="b"/>
              <a:pathLst>
                <a:path w="1150" h="1075" extrusionOk="0">
                  <a:moveTo>
                    <a:pt x="759" y="0"/>
                  </a:moveTo>
                  <a:cubicBezTo>
                    <a:pt x="615" y="0"/>
                    <a:pt x="456" y="56"/>
                    <a:pt x="335" y="150"/>
                  </a:cubicBezTo>
                  <a:cubicBezTo>
                    <a:pt x="79" y="348"/>
                    <a:pt x="0" y="906"/>
                    <a:pt x="361" y="1053"/>
                  </a:cubicBezTo>
                  <a:cubicBezTo>
                    <a:pt x="401" y="1068"/>
                    <a:pt x="442" y="1075"/>
                    <a:pt x="483" y="1075"/>
                  </a:cubicBezTo>
                  <a:cubicBezTo>
                    <a:pt x="610" y="1075"/>
                    <a:pt x="739" y="1011"/>
                    <a:pt x="841" y="932"/>
                  </a:cubicBezTo>
                  <a:cubicBezTo>
                    <a:pt x="1002" y="802"/>
                    <a:pt x="1139" y="614"/>
                    <a:pt x="1144" y="405"/>
                  </a:cubicBezTo>
                  <a:cubicBezTo>
                    <a:pt x="1150" y="118"/>
                    <a:pt x="969" y="0"/>
                    <a:pt x="759" y="0"/>
                  </a:cubicBezTo>
                  <a:close/>
                </a:path>
              </a:pathLst>
            </a:custGeom>
            <a:solidFill>
              <a:srgbClr val="E0A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2020175" y="1671450"/>
              <a:ext cx="26150" cy="24475"/>
            </a:xfrm>
            <a:custGeom>
              <a:avLst/>
              <a:gdLst/>
              <a:ahLst/>
              <a:cxnLst/>
              <a:rect l="l" t="t" r="r" b="b"/>
              <a:pathLst>
                <a:path w="1046" h="979" extrusionOk="0">
                  <a:moveTo>
                    <a:pt x="690" y="1"/>
                  </a:moveTo>
                  <a:cubicBezTo>
                    <a:pt x="560" y="1"/>
                    <a:pt x="417" y="51"/>
                    <a:pt x="308" y="136"/>
                  </a:cubicBezTo>
                  <a:cubicBezTo>
                    <a:pt x="73" y="319"/>
                    <a:pt x="0" y="825"/>
                    <a:pt x="330" y="955"/>
                  </a:cubicBezTo>
                  <a:cubicBezTo>
                    <a:pt x="367" y="971"/>
                    <a:pt x="406" y="979"/>
                    <a:pt x="446" y="979"/>
                  </a:cubicBezTo>
                  <a:cubicBezTo>
                    <a:pt x="559" y="979"/>
                    <a:pt x="675" y="919"/>
                    <a:pt x="768" y="845"/>
                  </a:cubicBezTo>
                  <a:cubicBezTo>
                    <a:pt x="918" y="731"/>
                    <a:pt x="1039" y="558"/>
                    <a:pt x="1039" y="370"/>
                  </a:cubicBezTo>
                  <a:cubicBezTo>
                    <a:pt x="1045" y="108"/>
                    <a:pt x="881" y="1"/>
                    <a:pt x="690" y="1"/>
                  </a:cubicBezTo>
                  <a:close/>
                </a:path>
              </a:pathLst>
            </a:custGeom>
            <a:solidFill>
              <a:srgbClr val="E0A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2101025" y="1966050"/>
              <a:ext cx="19550" cy="18275"/>
            </a:xfrm>
            <a:custGeom>
              <a:avLst/>
              <a:gdLst/>
              <a:ahLst/>
              <a:cxnLst/>
              <a:rect l="l" t="t" r="r" b="b"/>
              <a:pathLst>
                <a:path w="782" h="731" extrusionOk="0">
                  <a:moveTo>
                    <a:pt x="517" y="1"/>
                  </a:moveTo>
                  <a:cubicBezTo>
                    <a:pt x="419" y="1"/>
                    <a:pt x="312" y="38"/>
                    <a:pt x="231" y="102"/>
                  </a:cubicBezTo>
                  <a:cubicBezTo>
                    <a:pt x="54" y="238"/>
                    <a:pt x="1" y="613"/>
                    <a:pt x="246" y="713"/>
                  </a:cubicBezTo>
                  <a:cubicBezTo>
                    <a:pt x="274" y="725"/>
                    <a:pt x="302" y="730"/>
                    <a:pt x="331" y="730"/>
                  </a:cubicBezTo>
                  <a:cubicBezTo>
                    <a:pt x="417" y="730"/>
                    <a:pt x="505" y="684"/>
                    <a:pt x="576" y="629"/>
                  </a:cubicBezTo>
                  <a:cubicBezTo>
                    <a:pt x="685" y="546"/>
                    <a:pt x="774" y="415"/>
                    <a:pt x="779" y="275"/>
                  </a:cubicBezTo>
                  <a:cubicBezTo>
                    <a:pt x="782" y="80"/>
                    <a:pt x="659" y="1"/>
                    <a:pt x="517" y="1"/>
                  </a:cubicBezTo>
                  <a:close/>
                </a:path>
              </a:pathLst>
            </a:custGeom>
            <a:solidFill>
              <a:srgbClr val="E0A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2114725" y="1877650"/>
              <a:ext cx="25625" cy="15750"/>
            </a:xfrm>
            <a:custGeom>
              <a:avLst/>
              <a:gdLst/>
              <a:ahLst/>
              <a:cxnLst/>
              <a:rect l="l" t="t" r="r" b="b"/>
              <a:pathLst>
                <a:path w="1025" h="630" extrusionOk="0">
                  <a:moveTo>
                    <a:pt x="491" y="1"/>
                  </a:moveTo>
                  <a:cubicBezTo>
                    <a:pt x="275" y="1"/>
                    <a:pt x="0" y="234"/>
                    <a:pt x="110" y="466"/>
                  </a:cubicBezTo>
                  <a:cubicBezTo>
                    <a:pt x="158" y="570"/>
                    <a:pt x="288" y="618"/>
                    <a:pt x="403" y="628"/>
                  </a:cubicBezTo>
                  <a:cubicBezTo>
                    <a:pt x="420" y="629"/>
                    <a:pt x="436" y="630"/>
                    <a:pt x="453" y="630"/>
                  </a:cubicBezTo>
                  <a:cubicBezTo>
                    <a:pt x="579" y="630"/>
                    <a:pt x="712" y="594"/>
                    <a:pt x="799" y="503"/>
                  </a:cubicBezTo>
                  <a:cubicBezTo>
                    <a:pt x="1025" y="267"/>
                    <a:pt x="768" y="28"/>
                    <a:pt x="512" y="2"/>
                  </a:cubicBezTo>
                  <a:cubicBezTo>
                    <a:pt x="505" y="1"/>
                    <a:pt x="498" y="1"/>
                    <a:pt x="491" y="1"/>
                  </a:cubicBezTo>
                  <a:close/>
                </a:path>
              </a:pathLst>
            </a:custGeom>
            <a:solidFill>
              <a:srgbClr val="E0A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2044675" y="1930850"/>
              <a:ext cx="18575" cy="18800"/>
            </a:xfrm>
            <a:custGeom>
              <a:avLst/>
              <a:gdLst/>
              <a:ahLst/>
              <a:cxnLst/>
              <a:rect l="l" t="t" r="r" b="b"/>
              <a:pathLst>
                <a:path w="743" h="752" extrusionOk="0">
                  <a:moveTo>
                    <a:pt x="477" y="0"/>
                  </a:moveTo>
                  <a:cubicBezTo>
                    <a:pt x="367" y="0"/>
                    <a:pt x="244" y="55"/>
                    <a:pt x="157" y="138"/>
                  </a:cubicBezTo>
                  <a:cubicBezTo>
                    <a:pt x="1" y="294"/>
                    <a:pt x="1" y="681"/>
                    <a:pt x="258" y="744"/>
                  </a:cubicBezTo>
                  <a:cubicBezTo>
                    <a:pt x="276" y="749"/>
                    <a:pt x="295" y="752"/>
                    <a:pt x="313" y="752"/>
                  </a:cubicBezTo>
                  <a:cubicBezTo>
                    <a:pt x="406" y="752"/>
                    <a:pt x="501" y="692"/>
                    <a:pt x="571" y="624"/>
                  </a:cubicBezTo>
                  <a:cubicBezTo>
                    <a:pt x="670" y="518"/>
                    <a:pt x="742" y="383"/>
                    <a:pt x="727" y="243"/>
                  </a:cubicBezTo>
                  <a:cubicBezTo>
                    <a:pt x="707" y="69"/>
                    <a:pt x="600" y="0"/>
                    <a:pt x="477" y="0"/>
                  </a:cubicBezTo>
                  <a:close/>
                </a:path>
              </a:pathLst>
            </a:custGeom>
            <a:solidFill>
              <a:srgbClr val="E0A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3963000" y="1488525"/>
              <a:ext cx="532900" cy="644850"/>
            </a:xfrm>
            <a:custGeom>
              <a:avLst/>
              <a:gdLst/>
              <a:ahLst/>
              <a:cxnLst/>
              <a:rect l="l" t="t" r="r" b="b"/>
              <a:pathLst>
                <a:path w="21316" h="25794" extrusionOk="0">
                  <a:moveTo>
                    <a:pt x="7875" y="18280"/>
                  </a:moveTo>
                  <a:cubicBezTo>
                    <a:pt x="7849" y="18285"/>
                    <a:pt x="7827" y="18290"/>
                    <a:pt x="7802" y="18295"/>
                  </a:cubicBezTo>
                  <a:cubicBezTo>
                    <a:pt x="7822" y="18290"/>
                    <a:pt x="7844" y="18285"/>
                    <a:pt x="7865" y="18280"/>
                  </a:cubicBezTo>
                  <a:close/>
                  <a:moveTo>
                    <a:pt x="19171" y="1"/>
                  </a:moveTo>
                  <a:cubicBezTo>
                    <a:pt x="18886" y="1"/>
                    <a:pt x="18598" y="35"/>
                    <a:pt x="18326" y="91"/>
                  </a:cubicBezTo>
                  <a:cubicBezTo>
                    <a:pt x="15894" y="581"/>
                    <a:pt x="13792" y="2418"/>
                    <a:pt x="12942" y="4740"/>
                  </a:cubicBezTo>
                  <a:cubicBezTo>
                    <a:pt x="12999" y="4255"/>
                    <a:pt x="12884" y="3649"/>
                    <a:pt x="12498" y="3441"/>
                  </a:cubicBezTo>
                  <a:cubicBezTo>
                    <a:pt x="12325" y="3347"/>
                    <a:pt x="12101" y="3284"/>
                    <a:pt x="11846" y="3263"/>
                  </a:cubicBezTo>
                  <a:cubicBezTo>
                    <a:pt x="6596" y="9984"/>
                    <a:pt x="2568" y="17659"/>
                    <a:pt x="1" y="25794"/>
                  </a:cubicBezTo>
                  <a:cubicBezTo>
                    <a:pt x="4108" y="25204"/>
                    <a:pt x="9216" y="23487"/>
                    <a:pt x="11157" y="22016"/>
                  </a:cubicBezTo>
                  <a:cubicBezTo>
                    <a:pt x="11600" y="21682"/>
                    <a:pt x="12128" y="21035"/>
                    <a:pt x="12373" y="20539"/>
                  </a:cubicBezTo>
                  <a:cubicBezTo>
                    <a:pt x="12617" y="20039"/>
                    <a:pt x="12628" y="19391"/>
                    <a:pt x="12284" y="18958"/>
                  </a:cubicBezTo>
                  <a:cubicBezTo>
                    <a:pt x="12034" y="18645"/>
                    <a:pt x="11642" y="18483"/>
                    <a:pt x="11256" y="18379"/>
                  </a:cubicBezTo>
                  <a:cubicBezTo>
                    <a:pt x="11016" y="18312"/>
                    <a:pt x="10776" y="18259"/>
                    <a:pt x="10531" y="18228"/>
                  </a:cubicBezTo>
                  <a:cubicBezTo>
                    <a:pt x="10849" y="18196"/>
                    <a:pt x="11167" y="18160"/>
                    <a:pt x="11485" y="18113"/>
                  </a:cubicBezTo>
                  <a:cubicBezTo>
                    <a:pt x="13082" y="17862"/>
                    <a:pt x="14647" y="17325"/>
                    <a:pt x="15967" y="16402"/>
                  </a:cubicBezTo>
                  <a:cubicBezTo>
                    <a:pt x="16494" y="16031"/>
                    <a:pt x="16990" y="15593"/>
                    <a:pt x="17298" y="15029"/>
                  </a:cubicBezTo>
                  <a:cubicBezTo>
                    <a:pt x="17611" y="14471"/>
                    <a:pt x="17715" y="13766"/>
                    <a:pt x="17460" y="13182"/>
                  </a:cubicBezTo>
                  <a:cubicBezTo>
                    <a:pt x="17371" y="12973"/>
                    <a:pt x="17241" y="12790"/>
                    <a:pt x="17079" y="12634"/>
                  </a:cubicBezTo>
                  <a:cubicBezTo>
                    <a:pt x="16954" y="12405"/>
                    <a:pt x="16708" y="12269"/>
                    <a:pt x="16437" y="12207"/>
                  </a:cubicBezTo>
                  <a:cubicBezTo>
                    <a:pt x="16354" y="12169"/>
                    <a:pt x="16275" y="12138"/>
                    <a:pt x="16192" y="12113"/>
                  </a:cubicBezTo>
                  <a:cubicBezTo>
                    <a:pt x="16119" y="12092"/>
                    <a:pt x="16046" y="12075"/>
                    <a:pt x="15967" y="12065"/>
                  </a:cubicBezTo>
                  <a:cubicBezTo>
                    <a:pt x="16672" y="11815"/>
                    <a:pt x="17371" y="11538"/>
                    <a:pt x="17987" y="11121"/>
                  </a:cubicBezTo>
                  <a:cubicBezTo>
                    <a:pt x="18654" y="10673"/>
                    <a:pt x="19229" y="10040"/>
                    <a:pt x="19468" y="9274"/>
                  </a:cubicBezTo>
                  <a:cubicBezTo>
                    <a:pt x="19615" y="8819"/>
                    <a:pt x="19630" y="8299"/>
                    <a:pt x="19369" y="7902"/>
                  </a:cubicBezTo>
                  <a:cubicBezTo>
                    <a:pt x="19098" y="7480"/>
                    <a:pt x="18577" y="7280"/>
                    <a:pt x="18076" y="7254"/>
                  </a:cubicBezTo>
                  <a:cubicBezTo>
                    <a:pt x="18033" y="7252"/>
                    <a:pt x="17991" y="7251"/>
                    <a:pt x="17949" y="7251"/>
                  </a:cubicBezTo>
                  <a:cubicBezTo>
                    <a:pt x="17777" y="7251"/>
                    <a:pt x="17615" y="7267"/>
                    <a:pt x="17460" y="7297"/>
                  </a:cubicBezTo>
                  <a:cubicBezTo>
                    <a:pt x="18863" y="6394"/>
                    <a:pt x="19844" y="5476"/>
                    <a:pt x="20752" y="3790"/>
                  </a:cubicBezTo>
                  <a:cubicBezTo>
                    <a:pt x="21045" y="3242"/>
                    <a:pt x="21315" y="1953"/>
                    <a:pt x="21170" y="1348"/>
                  </a:cubicBezTo>
                  <a:cubicBezTo>
                    <a:pt x="20917" y="330"/>
                    <a:pt x="20058" y="1"/>
                    <a:pt x="19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3927825" y="1569875"/>
              <a:ext cx="331325" cy="565725"/>
            </a:xfrm>
            <a:custGeom>
              <a:avLst/>
              <a:gdLst/>
              <a:ahLst/>
              <a:cxnLst/>
              <a:rect l="l" t="t" r="r" b="b"/>
              <a:pathLst>
                <a:path w="13253" h="22629" extrusionOk="0">
                  <a:moveTo>
                    <a:pt x="13060" y="0"/>
                  </a:moveTo>
                  <a:cubicBezTo>
                    <a:pt x="12707" y="0"/>
                    <a:pt x="12307" y="87"/>
                    <a:pt x="11907" y="312"/>
                  </a:cubicBezTo>
                  <a:cubicBezTo>
                    <a:pt x="10247" y="1230"/>
                    <a:pt x="9041" y="2889"/>
                    <a:pt x="8061" y="4507"/>
                  </a:cubicBezTo>
                  <a:cubicBezTo>
                    <a:pt x="7074" y="6119"/>
                    <a:pt x="6517" y="7961"/>
                    <a:pt x="6104" y="9808"/>
                  </a:cubicBezTo>
                  <a:cubicBezTo>
                    <a:pt x="6121" y="9114"/>
                    <a:pt x="5394" y="8637"/>
                    <a:pt x="4687" y="8637"/>
                  </a:cubicBezTo>
                  <a:cubicBezTo>
                    <a:pt x="4539" y="8637"/>
                    <a:pt x="4391" y="8658"/>
                    <a:pt x="4251" y="8702"/>
                  </a:cubicBezTo>
                  <a:cubicBezTo>
                    <a:pt x="3454" y="8963"/>
                    <a:pt x="2806" y="9652"/>
                    <a:pt x="2373" y="10372"/>
                  </a:cubicBezTo>
                  <a:cubicBezTo>
                    <a:pt x="824" y="12975"/>
                    <a:pt x="172" y="19737"/>
                    <a:pt x="25" y="22002"/>
                  </a:cubicBezTo>
                  <a:cubicBezTo>
                    <a:pt x="1" y="22372"/>
                    <a:pt x="302" y="22628"/>
                    <a:pt x="659" y="22628"/>
                  </a:cubicBezTo>
                  <a:cubicBezTo>
                    <a:pt x="689" y="22628"/>
                    <a:pt x="720" y="22626"/>
                    <a:pt x="750" y="22623"/>
                  </a:cubicBezTo>
                  <a:cubicBezTo>
                    <a:pt x="969" y="22596"/>
                    <a:pt x="1183" y="22571"/>
                    <a:pt x="1408" y="22540"/>
                  </a:cubicBezTo>
                  <a:cubicBezTo>
                    <a:pt x="3975" y="14405"/>
                    <a:pt x="8003" y="6730"/>
                    <a:pt x="13253" y="9"/>
                  </a:cubicBezTo>
                  <a:cubicBezTo>
                    <a:pt x="13190" y="3"/>
                    <a:pt x="13126" y="0"/>
                    <a:pt x="13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3936925" y="1528675"/>
              <a:ext cx="491425" cy="608625"/>
            </a:xfrm>
            <a:custGeom>
              <a:avLst/>
              <a:gdLst/>
              <a:ahLst/>
              <a:cxnLst/>
              <a:rect l="l" t="t" r="r" b="b"/>
              <a:pathLst>
                <a:path w="19657" h="24345" extrusionOk="0">
                  <a:moveTo>
                    <a:pt x="19575" y="1"/>
                  </a:moveTo>
                  <a:cubicBezTo>
                    <a:pt x="19556" y="1"/>
                    <a:pt x="19536" y="9"/>
                    <a:pt x="19521" y="24"/>
                  </a:cubicBezTo>
                  <a:cubicBezTo>
                    <a:pt x="12032" y="7256"/>
                    <a:pt x="5927" y="15880"/>
                    <a:pt x="27" y="24224"/>
                  </a:cubicBezTo>
                  <a:cubicBezTo>
                    <a:pt x="0" y="24261"/>
                    <a:pt x="10" y="24307"/>
                    <a:pt x="42" y="24328"/>
                  </a:cubicBezTo>
                  <a:cubicBezTo>
                    <a:pt x="58" y="24338"/>
                    <a:pt x="73" y="24345"/>
                    <a:pt x="89" y="24345"/>
                  </a:cubicBezTo>
                  <a:cubicBezTo>
                    <a:pt x="111" y="24345"/>
                    <a:pt x="136" y="24333"/>
                    <a:pt x="152" y="24313"/>
                  </a:cubicBezTo>
                  <a:cubicBezTo>
                    <a:pt x="6048" y="15974"/>
                    <a:pt x="12147" y="7355"/>
                    <a:pt x="19625" y="128"/>
                  </a:cubicBezTo>
                  <a:cubicBezTo>
                    <a:pt x="19656" y="102"/>
                    <a:pt x="19656" y="55"/>
                    <a:pt x="19630" y="24"/>
                  </a:cubicBezTo>
                  <a:cubicBezTo>
                    <a:pt x="19614" y="9"/>
                    <a:pt x="19595" y="1"/>
                    <a:pt x="19575" y="1"/>
                  </a:cubicBezTo>
                  <a:close/>
                </a:path>
              </a:pathLst>
            </a:custGeom>
            <a:solidFill>
              <a:srgbClr val="E8C7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4191550" y="1613525"/>
              <a:ext cx="50775" cy="170125"/>
            </a:xfrm>
            <a:custGeom>
              <a:avLst/>
              <a:gdLst/>
              <a:ahLst/>
              <a:cxnLst/>
              <a:rect l="l" t="t" r="r" b="b"/>
              <a:pathLst>
                <a:path w="2031" h="6805" extrusionOk="0">
                  <a:moveTo>
                    <a:pt x="1947" y="0"/>
                  </a:moveTo>
                  <a:cubicBezTo>
                    <a:pt x="1922" y="0"/>
                    <a:pt x="1898" y="11"/>
                    <a:pt x="1885" y="31"/>
                  </a:cubicBezTo>
                  <a:cubicBezTo>
                    <a:pt x="633" y="2015"/>
                    <a:pt x="0" y="4394"/>
                    <a:pt x="100" y="6731"/>
                  </a:cubicBezTo>
                  <a:cubicBezTo>
                    <a:pt x="100" y="6774"/>
                    <a:pt x="137" y="6805"/>
                    <a:pt x="173" y="6805"/>
                  </a:cubicBezTo>
                  <a:lnTo>
                    <a:pt x="178" y="6805"/>
                  </a:lnTo>
                  <a:cubicBezTo>
                    <a:pt x="219" y="6800"/>
                    <a:pt x="251" y="6769"/>
                    <a:pt x="251" y="6726"/>
                  </a:cubicBezTo>
                  <a:cubicBezTo>
                    <a:pt x="152" y="4414"/>
                    <a:pt x="773" y="2066"/>
                    <a:pt x="2010" y="115"/>
                  </a:cubicBezTo>
                  <a:cubicBezTo>
                    <a:pt x="2030" y="79"/>
                    <a:pt x="2020" y="31"/>
                    <a:pt x="1989" y="11"/>
                  </a:cubicBezTo>
                  <a:cubicBezTo>
                    <a:pt x="1976" y="4"/>
                    <a:pt x="1961" y="0"/>
                    <a:pt x="1947" y="0"/>
                  </a:cubicBezTo>
                  <a:close/>
                </a:path>
              </a:pathLst>
            </a:custGeom>
            <a:solidFill>
              <a:srgbClr val="E8C7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4237100" y="1698550"/>
              <a:ext cx="152875" cy="38525"/>
            </a:xfrm>
            <a:custGeom>
              <a:avLst/>
              <a:gdLst/>
              <a:ahLst/>
              <a:cxnLst/>
              <a:rect l="l" t="t" r="r" b="b"/>
              <a:pathLst>
                <a:path w="6115" h="1541" extrusionOk="0">
                  <a:moveTo>
                    <a:pt x="6027" y="1"/>
                  </a:moveTo>
                  <a:cubicBezTo>
                    <a:pt x="6016" y="1"/>
                    <a:pt x="6006" y="3"/>
                    <a:pt x="5995" y="6"/>
                  </a:cubicBezTo>
                  <a:cubicBezTo>
                    <a:pt x="4210" y="800"/>
                    <a:pt x="2233" y="1232"/>
                    <a:pt x="282" y="1264"/>
                  </a:cubicBezTo>
                  <a:cubicBezTo>
                    <a:pt x="198" y="1264"/>
                    <a:pt x="94" y="1290"/>
                    <a:pt x="42" y="1358"/>
                  </a:cubicBezTo>
                  <a:cubicBezTo>
                    <a:pt x="10" y="1389"/>
                    <a:pt x="0" y="1437"/>
                    <a:pt x="10" y="1483"/>
                  </a:cubicBezTo>
                  <a:cubicBezTo>
                    <a:pt x="15" y="1520"/>
                    <a:pt x="47" y="1540"/>
                    <a:pt x="83" y="1540"/>
                  </a:cubicBezTo>
                  <a:lnTo>
                    <a:pt x="94" y="1540"/>
                  </a:lnTo>
                  <a:cubicBezTo>
                    <a:pt x="135" y="1535"/>
                    <a:pt x="162" y="1494"/>
                    <a:pt x="157" y="1452"/>
                  </a:cubicBezTo>
                  <a:cubicBezTo>
                    <a:pt x="162" y="1442"/>
                    <a:pt x="213" y="1415"/>
                    <a:pt x="282" y="1415"/>
                  </a:cubicBezTo>
                  <a:cubicBezTo>
                    <a:pt x="2254" y="1384"/>
                    <a:pt x="4252" y="946"/>
                    <a:pt x="6057" y="143"/>
                  </a:cubicBezTo>
                  <a:cubicBezTo>
                    <a:pt x="6099" y="127"/>
                    <a:pt x="6115" y="80"/>
                    <a:pt x="6099" y="43"/>
                  </a:cubicBezTo>
                  <a:cubicBezTo>
                    <a:pt x="6084" y="16"/>
                    <a:pt x="6057" y="1"/>
                    <a:pt x="6027" y="1"/>
                  </a:cubicBezTo>
                  <a:close/>
                </a:path>
              </a:pathLst>
            </a:custGeom>
            <a:solidFill>
              <a:srgbClr val="E8C7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4126575" y="1828225"/>
              <a:ext cx="200800" cy="48050"/>
            </a:xfrm>
            <a:custGeom>
              <a:avLst/>
              <a:gdLst/>
              <a:ahLst/>
              <a:cxnLst/>
              <a:rect l="l" t="t" r="r" b="b"/>
              <a:pathLst>
                <a:path w="8032" h="1922" extrusionOk="0">
                  <a:moveTo>
                    <a:pt x="7941" y="0"/>
                  </a:moveTo>
                  <a:cubicBezTo>
                    <a:pt x="7931" y="0"/>
                    <a:pt x="7921" y="2"/>
                    <a:pt x="7911" y="6"/>
                  </a:cubicBezTo>
                  <a:cubicBezTo>
                    <a:pt x="5464" y="1097"/>
                    <a:pt x="2751" y="1707"/>
                    <a:pt x="75" y="1770"/>
                  </a:cubicBezTo>
                  <a:cubicBezTo>
                    <a:pt x="32" y="1770"/>
                    <a:pt x="1" y="1806"/>
                    <a:pt x="1" y="1848"/>
                  </a:cubicBezTo>
                  <a:cubicBezTo>
                    <a:pt x="1" y="1885"/>
                    <a:pt x="32" y="1921"/>
                    <a:pt x="75" y="1921"/>
                  </a:cubicBezTo>
                  <a:lnTo>
                    <a:pt x="80" y="1921"/>
                  </a:lnTo>
                  <a:cubicBezTo>
                    <a:pt x="2777" y="1853"/>
                    <a:pt x="5506" y="1242"/>
                    <a:pt x="7974" y="147"/>
                  </a:cubicBezTo>
                  <a:cubicBezTo>
                    <a:pt x="8010" y="132"/>
                    <a:pt x="8031" y="84"/>
                    <a:pt x="8010" y="48"/>
                  </a:cubicBezTo>
                  <a:cubicBezTo>
                    <a:pt x="7999" y="17"/>
                    <a:pt x="7970" y="0"/>
                    <a:pt x="7941" y="0"/>
                  </a:cubicBezTo>
                  <a:close/>
                </a:path>
              </a:pathLst>
            </a:custGeom>
            <a:solidFill>
              <a:srgbClr val="E8C7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3998500" y="1826675"/>
              <a:ext cx="42175" cy="209125"/>
            </a:xfrm>
            <a:custGeom>
              <a:avLst/>
              <a:gdLst/>
              <a:ahLst/>
              <a:cxnLst/>
              <a:rect l="l" t="t" r="r" b="b"/>
              <a:pathLst>
                <a:path w="1687" h="8365" extrusionOk="0">
                  <a:moveTo>
                    <a:pt x="1596" y="0"/>
                  </a:moveTo>
                  <a:cubicBezTo>
                    <a:pt x="1566" y="0"/>
                    <a:pt x="1537" y="19"/>
                    <a:pt x="1530" y="47"/>
                  </a:cubicBezTo>
                  <a:cubicBezTo>
                    <a:pt x="1054" y="1357"/>
                    <a:pt x="569" y="2703"/>
                    <a:pt x="302" y="4091"/>
                  </a:cubicBezTo>
                  <a:cubicBezTo>
                    <a:pt x="1" y="5656"/>
                    <a:pt x="21" y="7076"/>
                    <a:pt x="371" y="8307"/>
                  </a:cubicBezTo>
                  <a:cubicBezTo>
                    <a:pt x="381" y="8338"/>
                    <a:pt x="413" y="8365"/>
                    <a:pt x="444" y="8365"/>
                  </a:cubicBezTo>
                  <a:cubicBezTo>
                    <a:pt x="449" y="8365"/>
                    <a:pt x="459" y="8360"/>
                    <a:pt x="465" y="8360"/>
                  </a:cubicBezTo>
                  <a:cubicBezTo>
                    <a:pt x="507" y="8348"/>
                    <a:pt x="528" y="8307"/>
                    <a:pt x="517" y="8266"/>
                  </a:cubicBezTo>
                  <a:cubicBezTo>
                    <a:pt x="177" y="7060"/>
                    <a:pt x="152" y="5662"/>
                    <a:pt x="449" y="4122"/>
                  </a:cubicBezTo>
                  <a:cubicBezTo>
                    <a:pt x="716" y="2744"/>
                    <a:pt x="1200" y="1398"/>
                    <a:pt x="1670" y="100"/>
                  </a:cubicBezTo>
                  <a:cubicBezTo>
                    <a:pt x="1686" y="63"/>
                    <a:pt x="1665" y="16"/>
                    <a:pt x="1624" y="6"/>
                  </a:cubicBezTo>
                  <a:cubicBezTo>
                    <a:pt x="1615" y="2"/>
                    <a:pt x="1606" y="0"/>
                    <a:pt x="1596" y="0"/>
                  </a:cubicBezTo>
                  <a:close/>
                </a:path>
              </a:pathLst>
            </a:custGeom>
            <a:solidFill>
              <a:srgbClr val="E8C7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4023425" y="1982225"/>
              <a:ext cx="209000" cy="33225"/>
            </a:xfrm>
            <a:custGeom>
              <a:avLst/>
              <a:gdLst/>
              <a:ahLst/>
              <a:cxnLst/>
              <a:rect l="l" t="t" r="r" b="b"/>
              <a:pathLst>
                <a:path w="8360" h="1329" extrusionOk="0">
                  <a:moveTo>
                    <a:pt x="8274" y="1"/>
                  </a:moveTo>
                  <a:cubicBezTo>
                    <a:pt x="8267" y="1"/>
                    <a:pt x="8261" y="2"/>
                    <a:pt x="8254" y="4"/>
                  </a:cubicBezTo>
                  <a:cubicBezTo>
                    <a:pt x="5650" y="781"/>
                    <a:pt x="2958" y="1178"/>
                    <a:pt x="242" y="1178"/>
                  </a:cubicBezTo>
                  <a:cubicBezTo>
                    <a:pt x="187" y="1178"/>
                    <a:pt x="133" y="1177"/>
                    <a:pt x="78" y="1177"/>
                  </a:cubicBezTo>
                  <a:cubicBezTo>
                    <a:pt x="37" y="1177"/>
                    <a:pt x="5" y="1213"/>
                    <a:pt x="0" y="1250"/>
                  </a:cubicBezTo>
                  <a:cubicBezTo>
                    <a:pt x="0" y="1292"/>
                    <a:pt x="37" y="1329"/>
                    <a:pt x="78" y="1329"/>
                  </a:cubicBezTo>
                  <a:lnTo>
                    <a:pt x="235" y="1329"/>
                  </a:lnTo>
                  <a:cubicBezTo>
                    <a:pt x="2968" y="1329"/>
                    <a:pt x="5677" y="932"/>
                    <a:pt x="8297" y="149"/>
                  </a:cubicBezTo>
                  <a:cubicBezTo>
                    <a:pt x="8338" y="139"/>
                    <a:pt x="8359" y="98"/>
                    <a:pt x="8348" y="55"/>
                  </a:cubicBezTo>
                  <a:cubicBezTo>
                    <a:pt x="8336" y="21"/>
                    <a:pt x="8305" y="1"/>
                    <a:pt x="8274" y="1"/>
                  </a:cubicBezTo>
                  <a:close/>
                </a:path>
              </a:pathLst>
            </a:custGeom>
            <a:solidFill>
              <a:srgbClr val="E8C7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4324875" y="1738475"/>
              <a:ext cx="37050" cy="27225"/>
            </a:xfrm>
            <a:custGeom>
              <a:avLst/>
              <a:gdLst/>
              <a:ahLst/>
              <a:cxnLst/>
              <a:rect l="l" t="t" r="r" b="b"/>
              <a:pathLst>
                <a:path w="1482" h="1089" extrusionOk="0">
                  <a:moveTo>
                    <a:pt x="890" y="1"/>
                  </a:moveTo>
                  <a:cubicBezTo>
                    <a:pt x="742" y="1"/>
                    <a:pt x="595" y="41"/>
                    <a:pt x="490" y="121"/>
                  </a:cubicBezTo>
                  <a:cubicBezTo>
                    <a:pt x="152" y="372"/>
                    <a:pt x="1" y="940"/>
                    <a:pt x="528" y="1071"/>
                  </a:cubicBezTo>
                  <a:cubicBezTo>
                    <a:pt x="576" y="1083"/>
                    <a:pt x="625" y="1088"/>
                    <a:pt x="674" y="1088"/>
                  </a:cubicBezTo>
                  <a:cubicBezTo>
                    <a:pt x="856" y="1088"/>
                    <a:pt x="1037" y="1011"/>
                    <a:pt x="1185" y="904"/>
                  </a:cubicBezTo>
                  <a:cubicBezTo>
                    <a:pt x="1347" y="789"/>
                    <a:pt x="1482" y="612"/>
                    <a:pt x="1461" y="413"/>
                  </a:cubicBezTo>
                  <a:cubicBezTo>
                    <a:pt x="1431" y="134"/>
                    <a:pt x="1159" y="1"/>
                    <a:pt x="890" y="1"/>
                  </a:cubicBezTo>
                  <a:close/>
                </a:path>
              </a:pathLst>
            </a:custGeom>
            <a:solidFill>
              <a:srgbClr val="E0A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4366600" y="1636550"/>
              <a:ext cx="21950" cy="16175"/>
            </a:xfrm>
            <a:custGeom>
              <a:avLst/>
              <a:gdLst/>
              <a:ahLst/>
              <a:cxnLst/>
              <a:rect l="l" t="t" r="r" b="b"/>
              <a:pathLst>
                <a:path w="878" h="647" extrusionOk="0">
                  <a:moveTo>
                    <a:pt x="526" y="1"/>
                  </a:moveTo>
                  <a:cubicBezTo>
                    <a:pt x="438" y="1"/>
                    <a:pt x="351" y="25"/>
                    <a:pt x="288" y="71"/>
                  </a:cubicBezTo>
                  <a:cubicBezTo>
                    <a:pt x="90" y="217"/>
                    <a:pt x="1" y="557"/>
                    <a:pt x="314" y="634"/>
                  </a:cubicBezTo>
                  <a:cubicBezTo>
                    <a:pt x="343" y="642"/>
                    <a:pt x="373" y="646"/>
                    <a:pt x="403" y="646"/>
                  </a:cubicBezTo>
                  <a:cubicBezTo>
                    <a:pt x="508" y="646"/>
                    <a:pt x="616" y="601"/>
                    <a:pt x="706" y="535"/>
                  </a:cubicBezTo>
                  <a:cubicBezTo>
                    <a:pt x="794" y="468"/>
                    <a:pt x="877" y="363"/>
                    <a:pt x="867" y="249"/>
                  </a:cubicBezTo>
                  <a:cubicBezTo>
                    <a:pt x="847" y="80"/>
                    <a:pt x="686" y="1"/>
                    <a:pt x="526" y="1"/>
                  </a:cubicBezTo>
                  <a:close/>
                </a:path>
              </a:pathLst>
            </a:custGeom>
            <a:solidFill>
              <a:srgbClr val="E0A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4426750" y="1579375"/>
              <a:ext cx="32500" cy="25400"/>
            </a:xfrm>
            <a:custGeom>
              <a:avLst/>
              <a:gdLst/>
              <a:ahLst/>
              <a:cxnLst/>
              <a:rect l="l" t="t" r="r" b="b"/>
              <a:pathLst>
                <a:path w="1300" h="1016" extrusionOk="0">
                  <a:moveTo>
                    <a:pt x="503" y="0"/>
                  </a:moveTo>
                  <a:cubicBezTo>
                    <a:pt x="239" y="0"/>
                    <a:pt x="0" y="154"/>
                    <a:pt x="78" y="489"/>
                  </a:cubicBezTo>
                  <a:cubicBezTo>
                    <a:pt x="126" y="694"/>
                    <a:pt x="292" y="845"/>
                    <a:pt x="480" y="939"/>
                  </a:cubicBezTo>
                  <a:cubicBezTo>
                    <a:pt x="571" y="984"/>
                    <a:pt x="673" y="1015"/>
                    <a:pt x="772" y="1015"/>
                  </a:cubicBezTo>
                  <a:cubicBezTo>
                    <a:pt x="844" y="1015"/>
                    <a:pt x="914" y="999"/>
                    <a:pt x="976" y="959"/>
                  </a:cubicBezTo>
                  <a:cubicBezTo>
                    <a:pt x="1299" y="746"/>
                    <a:pt x="1106" y="214"/>
                    <a:pt x="814" y="72"/>
                  </a:cubicBezTo>
                  <a:cubicBezTo>
                    <a:pt x="719" y="25"/>
                    <a:pt x="609" y="0"/>
                    <a:pt x="503" y="0"/>
                  </a:cubicBezTo>
                  <a:close/>
                </a:path>
              </a:pathLst>
            </a:custGeom>
            <a:solidFill>
              <a:srgbClr val="E0A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4318000" y="1569950"/>
              <a:ext cx="29600" cy="23125"/>
            </a:xfrm>
            <a:custGeom>
              <a:avLst/>
              <a:gdLst/>
              <a:ahLst/>
              <a:cxnLst/>
              <a:rect l="l" t="t" r="r" b="b"/>
              <a:pathLst>
                <a:path w="1184" h="925" extrusionOk="0">
                  <a:moveTo>
                    <a:pt x="459" y="0"/>
                  </a:moveTo>
                  <a:cubicBezTo>
                    <a:pt x="218" y="0"/>
                    <a:pt x="1" y="138"/>
                    <a:pt x="71" y="444"/>
                  </a:cubicBezTo>
                  <a:cubicBezTo>
                    <a:pt x="114" y="632"/>
                    <a:pt x="264" y="773"/>
                    <a:pt x="437" y="856"/>
                  </a:cubicBezTo>
                  <a:cubicBezTo>
                    <a:pt x="519" y="896"/>
                    <a:pt x="613" y="924"/>
                    <a:pt x="703" y="924"/>
                  </a:cubicBezTo>
                  <a:cubicBezTo>
                    <a:pt x="768" y="924"/>
                    <a:pt x="831" y="909"/>
                    <a:pt x="885" y="873"/>
                  </a:cubicBezTo>
                  <a:cubicBezTo>
                    <a:pt x="1183" y="679"/>
                    <a:pt x="1006" y="194"/>
                    <a:pt x="740" y="64"/>
                  </a:cubicBezTo>
                  <a:cubicBezTo>
                    <a:pt x="654" y="22"/>
                    <a:pt x="555" y="0"/>
                    <a:pt x="459" y="0"/>
                  </a:cubicBezTo>
                  <a:close/>
                </a:path>
              </a:pathLst>
            </a:custGeom>
            <a:solidFill>
              <a:srgbClr val="E0A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4305750" y="1874075"/>
              <a:ext cx="22000" cy="17300"/>
            </a:xfrm>
            <a:custGeom>
              <a:avLst/>
              <a:gdLst/>
              <a:ahLst/>
              <a:cxnLst/>
              <a:rect l="l" t="t" r="r" b="b"/>
              <a:pathLst>
                <a:path w="880" h="692" extrusionOk="0">
                  <a:moveTo>
                    <a:pt x="340" y="1"/>
                  </a:moveTo>
                  <a:cubicBezTo>
                    <a:pt x="162" y="1"/>
                    <a:pt x="0" y="106"/>
                    <a:pt x="56" y="333"/>
                  </a:cubicBezTo>
                  <a:cubicBezTo>
                    <a:pt x="87" y="468"/>
                    <a:pt x="202" y="578"/>
                    <a:pt x="327" y="641"/>
                  </a:cubicBezTo>
                  <a:cubicBezTo>
                    <a:pt x="387" y="670"/>
                    <a:pt x="457" y="691"/>
                    <a:pt x="523" y="691"/>
                  </a:cubicBezTo>
                  <a:cubicBezTo>
                    <a:pt x="573" y="691"/>
                    <a:pt x="620" y="679"/>
                    <a:pt x="660" y="651"/>
                  </a:cubicBezTo>
                  <a:cubicBezTo>
                    <a:pt x="880" y="504"/>
                    <a:pt x="754" y="145"/>
                    <a:pt x="551" y="51"/>
                  </a:cubicBezTo>
                  <a:cubicBezTo>
                    <a:pt x="487" y="18"/>
                    <a:pt x="412" y="1"/>
                    <a:pt x="340" y="1"/>
                  </a:cubicBezTo>
                  <a:close/>
                </a:path>
              </a:pathLst>
            </a:custGeom>
            <a:solidFill>
              <a:srgbClr val="E0A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4269425" y="1790325"/>
              <a:ext cx="24750" cy="15675"/>
            </a:xfrm>
            <a:custGeom>
              <a:avLst/>
              <a:gdLst/>
              <a:ahLst/>
              <a:cxnLst/>
              <a:rect l="l" t="t" r="r" b="b"/>
              <a:pathLst>
                <a:path w="990" h="627" extrusionOk="0">
                  <a:moveTo>
                    <a:pt x="544" y="0"/>
                  </a:moveTo>
                  <a:cubicBezTo>
                    <a:pt x="509" y="0"/>
                    <a:pt x="475" y="5"/>
                    <a:pt x="444" y="15"/>
                  </a:cubicBezTo>
                  <a:cubicBezTo>
                    <a:pt x="204" y="87"/>
                    <a:pt x="1" y="379"/>
                    <a:pt x="273" y="562"/>
                  </a:cubicBezTo>
                  <a:cubicBezTo>
                    <a:pt x="341" y="607"/>
                    <a:pt x="421" y="627"/>
                    <a:pt x="502" y="627"/>
                  </a:cubicBezTo>
                  <a:cubicBezTo>
                    <a:pt x="561" y="627"/>
                    <a:pt x="622" y="616"/>
                    <a:pt x="680" y="598"/>
                  </a:cubicBezTo>
                  <a:cubicBezTo>
                    <a:pt x="793" y="567"/>
                    <a:pt x="909" y="494"/>
                    <a:pt x="940" y="379"/>
                  </a:cubicBezTo>
                  <a:cubicBezTo>
                    <a:pt x="989" y="161"/>
                    <a:pt x="749" y="0"/>
                    <a:pt x="544" y="0"/>
                  </a:cubicBezTo>
                  <a:close/>
                </a:path>
              </a:pathLst>
            </a:custGeom>
            <a:solidFill>
              <a:srgbClr val="E0A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4355600" y="1827825"/>
              <a:ext cx="20550" cy="17925"/>
            </a:xfrm>
            <a:custGeom>
              <a:avLst/>
              <a:gdLst/>
              <a:ahLst/>
              <a:cxnLst/>
              <a:rect l="l" t="t" r="r" b="b"/>
              <a:pathLst>
                <a:path w="822" h="717" extrusionOk="0">
                  <a:moveTo>
                    <a:pt x="292" y="0"/>
                  </a:moveTo>
                  <a:cubicBezTo>
                    <a:pt x="137" y="0"/>
                    <a:pt x="1" y="89"/>
                    <a:pt x="24" y="299"/>
                  </a:cubicBezTo>
                  <a:cubicBezTo>
                    <a:pt x="34" y="439"/>
                    <a:pt x="133" y="560"/>
                    <a:pt x="253" y="638"/>
                  </a:cubicBezTo>
                  <a:cubicBezTo>
                    <a:pt x="320" y="681"/>
                    <a:pt x="400" y="716"/>
                    <a:pt x="478" y="716"/>
                  </a:cubicBezTo>
                  <a:cubicBezTo>
                    <a:pt x="515" y="716"/>
                    <a:pt x="552" y="708"/>
                    <a:pt x="587" y="690"/>
                  </a:cubicBezTo>
                  <a:cubicBezTo>
                    <a:pt x="822" y="576"/>
                    <a:pt x="739" y="200"/>
                    <a:pt x="551" y="80"/>
                  </a:cubicBezTo>
                  <a:cubicBezTo>
                    <a:pt x="475" y="29"/>
                    <a:pt x="381" y="0"/>
                    <a:pt x="292" y="0"/>
                  </a:cubicBezTo>
                  <a:close/>
                </a:path>
              </a:pathLst>
            </a:custGeom>
            <a:solidFill>
              <a:srgbClr val="E0A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3616150" y="1208725"/>
              <a:ext cx="357200" cy="831075"/>
            </a:xfrm>
            <a:custGeom>
              <a:avLst/>
              <a:gdLst/>
              <a:ahLst/>
              <a:cxnLst/>
              <a:rect l="l" t="t" r="r" b="b"/>
              <a:pathLst>
                <a:path w="14288" h="33243" extrusionOk="0">
                  <a:moveTo>
                    <a:pt x="5898" y="21932"/>
                  </a:moveTo>
                  <a:lnTo>
                    <a:pt x="5903" y="21937"/>
                  </a:lnTo>
                  <a:cubicBezTo>
                    <a:pt x="5918" y="21952"/>
                    <a:pt x="5934" y="21969"/>
                    <a:pt x="5944" y="21984"/>
                  </a:cubicBezTo>
                  <a:cubicBezTo>
                    <a:pt x="5929" y="21969"/>
                    <a:pt x="5913" y="21948"/>
                    <a:pt x="5898" y="21932"/>
                  </a:cubicBezTo>
                  <a:close/>
                  <a:moveTo>
                    <a:pt x="5893" y="0"/>
                  </a:moveTo>
                  <a:cubicBezTo>
                    <a:pt x="5527" y="0"/>
                    <a:pt x="5157" y="125"/>
                    <a:pt x="4807" y="430"/>
                  </a:cubicBezTo>
                  <a:cubicBezTo>
                    <a:pt x="4337" y="837"/>
                    <a:pt x="3810" y="2048"/>
                    <a:pt x="3737" y="2667"/>
                  </a:cubicBezTo>
                  <a:cubicBezTo>
                    <a:pt x="3507" y="4567"/>
                    <a:pt x="3779" y="5882"/>
                    <a:pt x="4405" y="7426"/>
                  </a:cubicBezTo>
                  <a:cubicBezTo>
                    <a:pt x="4263" y="7286"/>
                    <a:pt x="4107" y="7156"/>
                    <a:pt x="3925" y="7040"/>
                  </a:cubicBezTo>
                  <a:cubicBezTo>
                    <a:pt x="3636" y="6859"/>
                    <a:pt x="3291" y="6735"/>
                    <a:pt x="2952" y="6735"/>
                  </a:cubicBezTo>
                  <a:cubicBezTo>
                    <a:pt x="2795" y="6735"/>
                    <a:pt x="2639" y="6762"/>
                    <a:pt x="2490" y="6821"/>
                  </a:cubicBezTo>
                  <a:cubicBezTo>
                    <a:pt x="2052" y="6994"/>
                    <a:pt x="1765" y="7432"/>
                    <a:pt x="1619" y="7881"/>
                  </a:cubicBezTo>
                  <a:cubicBezTo>
                    <a:pt x="1378" y="8647"/>
                    <a:pt x="1477" y="9492"/>
                    <a:pt x="1765" y="10250"/>
                  </a:cubicBezTo>
                  <a:cubicBezTo>
                    <a:pt x="2026" y="10944"/>
                    <a:pt x="2438" y="11575"/>
                    <a:pt x="2871" y="12185"/>
                  </a:cubicBezTo>
                  <a:cubicBezTo>
                    <a:pt x="2803" y="12148"/>
                    <a:pt x="2729" y="12122"/>
                    <a:pt x="2657" y="12097"/>
                  </a:cubicBezTo>
                  <a:cubicBezTo>
                    <a:pt x="2579" y="12071"/>
                    <a:pt x="2495" y="12050"/>
                    <a:pt x="2406" y="12028"/>
                  </a:cubicBezTo>
                  <a:cubicBezTo>
                    <a:pt x="2262" y="11971"/>
                    <a:pt x="2113" y="11937"/>
                    <a:pt x="1969" y="11937"/>
                  </a:cubicBezTo>
                  <a:cubicBezTo>
                    <a:pt x="1852" y="11937"/>
                    <a:pt x="1739" y="11959"/>
                    <a:pt x="1634" y="12008"/>
                  </a:cubicBezTo>
                  <a:cubicBezTo>
                    <a:pt x="1415" y="12044"/>
                    <a:pt x="1202" y="12117"/>
                    <a:pt x="1008" y="12237"/>
                  </a:cubicBezTo>
                  <a:cubicBezTo>
                    <a:pt x="460" y="12567"/>
                    <a:pt x="142" y="13203"/>
                    <a:pt x="68" y="13839"/>
                  </a:cubicBezTo>
                  <a:cubicBezTo>
                    <a:pt x="1" y="14476"/>
                    <a:pt x="152" y="15118"/>
                    <a:pt x="366" y="15722"/>
                  </a:cubicBezTo>
                  <a:cubicBezTo>
                    <a:pt x="914" y="17241"/>
                    <a:pt x="1884" y="18588"/>
                    <a:pt x="3042" y="19710"/>
                  </a:cubicBezTo>
                  <a:cubicBezTo>
                    <a:pt x="3273" y="19934"/>
                    <a:pt x="3512" y="20148"/>
                    <a:pt x="3758" y="20356"/>
                  </a:cubicBezTo>
                  <a:cubicBezTo>
                    <a:pt x="3538" y="20242"/>
                    <a:pt x="3309" y="20143"/>
                    <a:pt x="3074" y="20059"/>
                  </a:cubicBezTo>
                  <a:cubicBezTo>
                    <a:pt x="2811" y="19968"/>
                    <a:pt x="2530" y="19892"/>
                    <a:pt x="2255" y="19892"/>
                  </a:cubicBezTo>
                  <a:cubicBezTo>
                    <a:pt x="2137" y="19892"/>
                    <a:pt x="2020" y="19906"/>
                    <a:pt x="1905" y="19939"/>
                  </a:cubicBezTo>
                  <a:cubicBezTo>
                    <a:pt x="1368" y="20095"/>
                    <a:pt x="1008" y="20628"/>
                    <a:pt x="920" y="21181"/>
                  </a:cubicBezTo>
                  <a:cubicBezTo>
                    <a:pt x="831" y="21728"/>
                    <a:pt x="889" y="22559"/>
                    <a:pt x="1060" y="23091"/>
                  </a:cubicBezTo>
                  <a:cubicBezTo>
                    <a:pt x="1833" y="25538"/>
                    <a:pt x="5328" y="30234"/>
                    <a:pt x="8480" y="33056"/>
                  </a:cubicBezTo>
                  <a:cubicBezTo>
                    <a:pt x="8617" y="33179"/>
                    <a:pt x="8784" y="33243"/>
                    <a:pt x="8945" y="33243"/>
                  </a:cubicBezTo>
                  <a:cubicBezTo>
                    <a:pt x="9135" y="33243"/>
                    <a:pt x="9317" y="33154"/>
                    <a:pt x="9429" y="32967"/>
                  </a:cubicBezTo>
                  <a:cubicBezTo>
                    <a:pt x="10619" y="31031"/>
                    <a:pt x="13985" y="25136"/>
                    <a:pt x="14219" y="22115"/>
                  </a:cubicBezTo>
                  <a:cubicBezTo>
                    <a:pt x="14288" y="21275"/>
                    <a:pt x="14151" y="20341"/>
                    <a:pt x="13650" y="19667"/>
                  </a:cubicBezTo>
                  <a:cubicBezTo>
                    <a:pt x="13365" y="19288"/>
                    <a:pt x="12865" y="19061"/>
                    <a:pt x="12400" y="19061"/>
                  </a:cubicBezTo>
                  <a:cubicBezTo>
                    <a:pt x="12041" y="19061"/>
                    <a:pt x="11703" y="19196"/>
                    <a:pt x="11502" y="19501"/>
                  </a:cubicBezTo>
                  <a:cubicBezTo>
                    <a:pt x="12227" y="17752"/>
                    <a:pt x="12836" y="15932"/>
                    <a:pt x="12962" y="14043"/>
                  </a:cubicBezTo>
                  <a:cubicBezTo>
                    <a:pt x="13092" y="12153"/>
                    <a:pt x="13061" y="10103"/>
                    <a:pt x="12242" y="8397"/>
                  </a:cubicBezTo>
                  <a:cubicBezTo>
                    <a:pt x="11851" y="7589"/>
                    <a:pt x="11167" y="7202"/>
                    <a:pt x="10681" y="7139"/>
                  </a:cubicBezTo>
                  <a:cubicBezTo>
                    <a:pt x="10657" y="7137"/>
                    <a:pt x="10633" y="7135"/>
                    <a:pt x="10609" y="7135"/>
                  </a:cubicBezTo>
                  <a:cubicBezTo>
                    <a:pt x="10195" y="7135"/>
                    <a:pt x="9787" y="7543"/>
                    <a:pt x="9566" y="7948"/>
                  </a:cubicBezTo>
                  <a:cubicBezTo>
                    <a:pt x="10212" y="5559"/>
                    <a:pt x="9554" y="2845"/>
                    <a:pt x="7854" y="1046"/>
                  </a:cubicBezTo>
                  <a:cubicBezTo>
                    <a:pt x="7334" y="491"/>
                    <a:pt x="6620" y="0"/>
                    <a:pt x="58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3783275" y="1262475"/>
              <a:ext cx="52825" cy="778800"/>
            </a:xfrm>
            <a:custGeom>
              <a:avLst/>
              <a:gdLst/>
              <a:ahLst/>
              <a:cxnLst/>
              <a:rect l="l" t="t" r="r" b="b"/>
              <a:pathLst>
                <a:path w="2113" h="31152" extrusionOk="0">
                  <a:moveTo>
                    <a:pt x="78" y="1"/>
                  </a:moveTo>
                  <a:cubicBezTo>
                    <a:pt x="75" y="1"/>
                    <a:pt x="71" y="1"/>
                    <a:pt x="68" y="2"/>
                  </a:cubicBezTo>
                  <a:cubicBezTo>
                    <a:pt x="27" y="7"/>
                    <a:pt x="0" y="48"/>
                    <a:pt x="5" y="90"/>
                  </a:cubicBezTo>
                  <a:cubicBezTo>
                    <a:pt x="1951" y="10306"/>
                    <a:pt x="1956" y="20867"/>
                    <a:pt x="1961" y="31079"/>
                  </a:cubicBezTo>
                  <a:cubicBezTo>
                    <a:pt x="1961" y="31120"/>
                    <a:pt x="1999" y="31152"/>
                    <a:pt x="2040" y="31152"/>
                  </a:cubicBezTo>
                  <a:cubicBezTo>
                    <a:pt x="2082" y="31152"/>
                    <a:pt x="2113" y="31120"/>
                    <a:pt x="2113" y="31079"/>
                  </a:cubicBezTo>
                  <a:cubicBezTo>
                    <a:pt x="2108" y="20857"/>
                    <a:pt x="2098" y="10291"/>
                    <a:pt x="157" y="59"/>
                  </a:cubicBezTo>
                  <a:cubicBezTo>
                    <a:pt x="147" y="26"/>
                    <a:pt x="115" y="1"/>
                    <a:pt x="78" y="1"/>
                  </a:cubicBezTo>
                  <a:close/>
                </a:path>
              </a:pathLst>
            </a:custGeom>
            <a:solidFill>
              <a:srgbClr val="E8C7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3826450" y="1439125"/>
              <a:ext cx="63800" cy="165175"/>
            </a:xfrm>
            <a:custGeom>
              <a:avLst/>
              <a:gdLst/>
              <a:ahLst/>
              <a:cxnLst/>
              <a:rect l="l" t="t" r="r" b="b"/>
              <a:pathLst>
                <a:path w="2552" h="6607" extrusionOk="0">
                  <a:moveTo>
                    <a:pt x="2478" y="1"/>
                  </a:moveTo>
                  <a:cubicBezTo>
                    <a:pt x="2442" y="1"/>
                    <a:pt x="2406" y="26"/>
                    <a:pt x="2401" y="68"/>
                  </a:cubicBezTo>
                  <a:cubicBezTo>
                    <a:pt x="2281" y="2380"/>
                    <a:pt x="1440" y="4654"/>
                    <a:pt x="26" y="6486"/>
                  </a:cubicBezTo>
                  <a:cubicBezTo>
                    <a:pt x="0" y="6518"/>
                    <a:pt x="5" y="6564"/>
                    <a:pt x="37" y="6590"/>
                  </a:cubicBezTo>
                  <a:cubicBezTo>
                    <a:pt x="53" y="6600"/>
                    <a:pt x="68" y="6607"/>
                    <a:pt x="84" y="6607"/>
                  </a:cubicBezTo>
                  <a:cubicBezTo>
                    <a:pt x="109" y="6607"/>
                    <a:pt x="130" y="6595"/>
                    <a:pt x="147" y="6580"/>
                  </a:cubicBezTo>
                  <a:cubicBezTo>
                    <a:pt x="1576" y="4722"/>
                    <a:pt x="2432" y="2417"/>
                    <a:pt x="2551" y="79"/>
                  </a:cubicBezTo>
                  <a:cubicBezTo>
                    <a:pt x="2551" y="37"/>
                    <a:pt x="2520" y="1"/>
                    <a:pt x="2478" y="1"/>
                  </a:cubicBezTo>
                  <a:close/>
                </a:path>
              </a:pathLst>
            </a:custGeom>
            <a:solidFill>
              <a:srgbClr val="E8C7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3716625" y="1423325"/>
              <a:ext cx="106050" cy="118075"/>
            </a:xfrm>
            <a:custGeom>
              <a:avLst/>
              <a:gdLst/>
              <a:ahLst/>
              <a:cxnLst/>
              <a:rect l="l" t="t" r="r" b="b"/>
              <a:pathLst>
                <a:path w="4242" h="4723" extrusionOk="0">
                  <a:moveTo>
                    <a:pt x="87" y="1"/>
                  </a:moveTo>
                  <a:cubicBezTo>
                    <a:pt x="73" y="1"/>
                    <a:pt x="59" y="4"/>
                    <a:pt x="47" y="12"/>
                  </a:cubicBezTo>
                  <a:cubicBezTo>
                    <a:pt x="10" y="32"/>
                    <a:pt x="0" y="79"/>
                    <a:pt x="20" y="116"/>
                  </a:cubicBezTo>
                  <a:cubicBezTo>
                    <a:pt x="1033" y="1811"/>
                    <a:pt x="2411" y="3325"/>
                    <a:pt x="4008" y="4489"/>
                  </a:cubicBezTo>
                  <a:cubicBezTo>
                    <a:pt x="4059" y="4530"/>
                    <a:pt x="4090" y="4578"/>
                    <a:pt x="4085" y="4593"/>
                  </a:cubicBezTo>
                  <a:cubicBezTo>
                    <a:pt x="4054" y="4624"/>
                    <a:pt x="4054" y="4671"/>
                    <a:pt x="4085" y="4703"/>
                  </a:cubicBezTo>
                  <a:cubicBezTo>
                    <a:pt x="4101" y="4713"/>
                    <a:pt x="4116" y="4723"/>
                    <a:pt x="4138" y="4723"/>
                  </a:cubicBezTo>
                  <a:cubicBezTo>
                    <a:pt x="4158" y="4723"/>
                    <a:pt x="4174" y="4713"/>
                    <a:pt x="4189" y="4703"/>
                  </a:cubicBezTo>
                  <a:cubicBezTo>
                    <a:pt x="4220" y="4665"/>
                    <a:pt x="4242" y="4624"/>
                    <a:pt x="4237" y="4578"/>
                  </a:cubicBezTo>
                  <a:cubicBezTo>
                    <a:pt x="4232" y="4494"/>
                    <a:pt x="4158" y="4415"/>
                    <a:pt x="4095" y="4368"/>
                  </a:cubicBezTo>
                  <a:cubicBezTo>
                    <a:pt x="2515" y="3215"/>
                    <a:pt x="1152" y="1717"/>
                    <a:pt x="151" y="38"/>
                  </a:cubicBezTo>
                  <a:cubicBezTo>
                    <a:pt x="137" y="14"/>
                    <a:pt x="113" y="1"/>
                    <a:pt x="87" y="1"/>
                  </a:cubicBezTo>
                  <a:close/>
                </a:path>
              </a:pathLst>
            </a:custGeom>
            <a:solidFill>
              <a:srgbClr val="E8C7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3692850" y="1565525"/>
              <a:ext cx="139475" cy="153300"/>
            </a:xfrm>
            <a:custGeom>
              <a:avLst/>
              <a:gdLst/>
              <a:ahLst/>
              <a:cxnLst/>
              <a:rect l="l" t="t" r="r" b="b"/>
              <a:pathLst>
                <a:path w="5579" h="6132" extrusionOk="0">
                  <a:moveTo>
                    <a:pt x="88" y="0"/>
                  </a:moveTo>
                  <a:cubicBezTo>
                    <a:pt x="74" y="0"/>
                    <a:pt x="61" y="3"/>
                    <a:pt x="48" y="10"/>
                  </a:cubicBezTo>
                  <a:cubicBezTo>
                    <a:pt x="17" y="32"/>
                    <a:pt x="1" y="79"/>
                    <a:pt x="22" y="115"/>
                  </a:cubicBezTo>
                  <a:cubicBezTo>
                    <a:pt x="1405" y="2432"/>
                    <a:pt x="3283" y="4508"/>
                    <a:pt x="5448" y="6115"/>
                  </a:cubicBezTo>
                  <a:cubicBezTo>
                    <a:pt x="5464" y="6126"/>
                    <a:pt x="5479" y="6131"/>
                    <a:pt x="5496" y="6131"/>
                  </a:cubicBezTo>
                  <a:cubicBezTo>
                    <a:pt x="5522" y="6131"/>
                    <a:pt x="5542" y="6121"/>
                    <a:pt x="5558" y="6100"/>
                  </a:cubicBezTo>
                  <a:cubicBezTo>
                    <a:pt x="5578" y="6069"/>
                    <a:pt x="5573" y="6021"/>
                    <a:pt x="5542" y="5996"/>
                  </a:cubicBezTo>
                  <a:cubicBezTo>
                    <a:pt x="3387" y="4400"/>
                    <a:pt x="1525" y="2338"/>
                    <a:pt x="152" y="37"/>
                  </a:cubicBezTo>
                  <a:cubicBezTo>
                    <a:pt x="138" y="13"/>
                    <a:pt x="113" y="0"/>
                    <a:pt x="88" y="0"/>
                  </a:cubicBezTo>
                  <a:close/>
                </a:path>
              </a:pathLst>
            </a:custGeom>
            <a:solidFill>
              <a:srgbClr val="E8C7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3833225" y="1729575"/>
              <a:ext cx="99025" cy="188175"/>
            </a:xfrm>
            <a:custGeom>
              <a:avLst/>
              <a:gdLst/>
              <a:ahLst/>
              <a:cxnLst/>
              <a:rect l="l" t="t" r="r" b="b"/>
              <a:pathLst>
                <a:path w="3961" h="7527" extrusionOk="0">
                  <a:moveTo>
                    <a:pt x="3878" y="0"/>
                  </a:moveTo>
                  <a:cubicBezTo>
                    <a:pt x="3844" y="0"/>
                    <a:pt x="3813" y="24"/>
                    <a:pt x="3804" y="54"/>
                  </a:cubicBezTo>
                  <a:cubicBezTo>
                    <a:pt x="3438" y="1385"/>
                    <a:pt x="3058" y="2763"/>
                    <a:pt x="2479" y="4046"/>
                  </a:cubicBezTo>
                  <a:cubicBezTo>
                    <a:pt x="1837" y="5476"/>
                    <a:pt x="1013" y="6603"/>
                    <a:pt x="37" y="7391"/>
                  </a:cubicBezTo>
                  <a:cubicBezTo>
                    <a:pt x="1" y="7417"/>
                    <a:pt x="1" y="7464"/>
                    <a:pt x="26" y="7495"/>
                  </a:cubicBezTo>
                  <a:cubicBezTo>
                    <a:pt x="37" y="7516"/>
                    <a:pt x="64" y="7526"/>
                    <a:pt x="84" y="7526"/>
                  </a:cubicBezTo>
                  <a:cubicBezTo>
                    <a:pt x="100" y="7526"/>
                    <a:pt x="115" y="7521"/>
                    <a:pt x="131" y="7511"/>
                  </a:cubicBezTo>
                  <a:cubicBezTo>
                    <a:pt x="1128" y="6702"/>
                    <a:pt x="1962" y="5559"/>
                    <a:pt x="2619" y="4109"/>
                  </a:cubicBezTo>
                  <a:cubicBezTo>
                    <a:pt x="3199" y="2815"/>
                    <a:pt x="3580" y="1432"/>
                    <a:pt x="3951" y="97"/>
                  </a:cubicBezTo>
                  <a:cubicBezTo>
                    <a:pt x="3961" y="54"/>
                    <a:pt x="3939" y="13"/>
                    <a:pt x="3898" y="3"/>
                  </a:cubicBezTo>
                  <a:cubicBezTo>
                    <a:pt x="3891" y="1"/>
                    <a:pt x="3885" y="0"/>
                    <a:pt x="3878" y="0"/>
                  </a:cubicBezTo>
                  <a:close/>
                </a:path>
              </a:pathLst>
            </a:custGeom>
            <a:solidFill>
              <a:srgbClr val="E8C7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3681525" y="1746025"/>
              <a:ext cx="154700" cy="146025"/>
            </a:xfrm>
            <a:custGeom>
              <a:avLst/>
              <a:gdLst/>
              <a:ahLst/>
              <a:cxnLst/>
              <a:rect l="l" t="t" r="r" b="b"/>
              <a:pathLst>
                <a:path w="6188" h="5841" extrusionOk="0">
                  <a:moveTo>
                    <a:pt x="87" y="1"/>
                  </a:moveTo>
                  <a:cubicBezTo>
                    <a:pt x="71" y="1"/>
                    <a:pt x="55" y="6"/>
                    <a:pt x="42" y="17"/>
                  </a:cubicBezTo>
                  <a:cubicBezTo>
                    <a:pt x="10" y="43"/>
                    <a:pt x="0" y="91"/>
                    <a:pt x="27" y="122"/>
                  </a:cubicBezTo>
                  <a:cubicBezTo>
                    <a:pt x="1749" y="2314"/>
                    <a:pt x="3777" y="4234"/>
                    <a:pt x="6063" y="5825"/>
                  </a:cubicBezTo>
                  <a:cubicBezTo>
                    <a:pt x="6074" y="5835"/>
                    <a:pt x="6089" y="5840"/>
                    <a:pt x="6105" y="5840"/>
                  </a:cubicBezTo>
                  <a:cubicBezTo>
                    <a:pt x="6125" y="5840"/>
                    <a:pt x="6152" y="5830"/>
                    <a:pt x="6168" y="5809"/>
                  </a:cubicBezTo>
                  <a:cubicBezTo>
                    <a:pt x="6188" y="5773"/>
                    <a:pt x="6183" y="5726"/>
                    <a:pt x="6147" y="5705"/>
                  </a:cubicBezTo>
                  <a:cubicBezTo>
                    <a:pt x="3877" y="4118"/>
                    <a:pt x="1858" y="2209"/>
                    <a:pt x="146" y="28"/>
                  </a:cubicBezTo>
                  <a:cubicBezTo>
                    <a:pt x="131" y="10"/>
                    <a:pt x="109" y="1"/>
                    <a:pt x="87" y="1"/>
                  </a:cubicBezTo>
                  <a:close/>
                </a:path>
              </a:pathLst>
            </a:custGeom>
            <a:solidFill>
              <a:srgbClr val="E8C7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3709050" y="1476525"/>
              <a:ext cx="30200" cy="31500"/>
            </a:xfrm>
            <a:custGeom>
              <a:avLst/>
              <a:gdLst/>
              <a:ahLst/>
              <a:cxnLst/>
              <a:rect l="l" t="t" r="r" b="b"/>
              <a:pathLst>
                <a:path w="1208" h="1260" extrusionOk="0">
                  <a:moveTo>
                    <a:pt x="453" y="0"/>
                  </a:moveTo>
                  <a:cubicBezTo>
                    <a:pt x="334" y="0"/>
                    <a:pt x="219" y="42"/>
                    <a:pt x="130" y="143"/>
                  </a:cubicBezTo>
                  <a:cubicBezTo>
                    <a:pt x="0" y="289"/>
                    <a:pt x="15" y="514"/>
                    <a:pt x="73" y="696"/>
                  </a:cubicBezTo>
                  <a:cubicBezTo>
                    <a:pt x="152" y="921"/>
                    <a:pt x="297" y="1135"/>
                    <a:pt x="516" y="1217"/>
                  </a:cubicBezTo>
                  <a:cubicBezTo>
                    <a:pt x="590" y="1246"/>
                    <a:pt x="657" y="1259"/>
                    <a:pt x="717" y="1259"/>
                  </a:cubicBezTo>
                  <a:cubicBezTo>
                    <a:pt x="1075" y="1259"/>
                    <a:pt x="1207" y="805"/>
                    <a:pt x="1096" y="461"/>
                  </a:cubicBezTo>
                  <a:cubicBezTo>
                    <a:pt x="1019" y="218"/>
                    <a:pt x="724" y="0"/>
                    <a:pt x="453" y="0"/>
                  </a:cubicBezTo>
                  <a:close/>
                </a:path>
              </a:pathLst>
            </a:custGeom>
            <a:solidFill>
              <a:srgbClr val="E0A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3749750" y="1375725"/>
              <a:ext cx="17875" cy="18750"/>
            </a:xfrm>
            <a:custGeom>
              <a:avLst/>
              <a:gdLst/>
              <a:ahLst/>
              <a:cxnLst/>
              <a:rect l="l" t="t" r="r" b="b"/>
              <a:pathLst>
                <a:path w="715" h="750" extrusionOk="0">
                  <a:moveTo>
                    <a:pt x="267" y="1"/>
                  </a:moveTo>
                  <a:cubicBezTo>
                    <a:pt x="197" y="1"/>
                    <a:pt x="130" y="25"/>
                    <a:pt x="78" y="84"/>
                  </a:cubicBezTo>
                  <a:cubicBezTo>
                    <a:pt x="0" y="173"/>
                    <a:pt x="5" y="308"/>
                    <a:pt x="41" y="418"/>
                  </a:cubicBezTo>
                  <a:cubicBezTo>
                    <a:pt x="89" y="548"/>
                    <a:pt x="178" y="673"/>
                    <a:pt x="303" y="726"/>
                  </a:cubicBezTo>
                  <a:cubicBezTo>
                    <a:pt x="346" y="742"/>
                    <a:pt x="385" y="749"/>
                    <a:pt x="420" y="749"/>
                  </a:cubicBezTo>
                  <a:cubicBezTo>
                    <a:pt x="635" y="749"/>
                    <a:pt x="715" y="479"/>
                    <a:pt x="653" y="277"/>
                  </a:cubicBezTo>
                  <a:cubicBezTo>
                    <a:pt x="605" y="131"/>
                    <a:pt x="428" y="1"/>
                    <a:pt x="267" y="1"/>
                  </a:cubicBezTo>
                  <a:close/>
                </a:path>
              </a:pathLst>
            </a:custGeom>
            <a:solidFill>
              <a:srgbClr val="E0A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3719725" y="1293550"/>
              <a:ext cx="37450" cy="23000"/>
            </a:xfrm>
            <a:custGeom>
              <a:avLst/>
              <a:gdLst/>
              <a:ahLst/>
              <a:cxnLst/>
              <a:rect l="l" t="t" r="r" b="b"/>
              <a:pathLst>
                <a:path w="1498" h="920" extrusionOk="0">
                  <a:moveTo>
                    <a:pt x="702" y="0"/>
                  </a:moveTo>
                  <a:cubicBezTo>
                    <a:pt x="391" y="0"/>
                    <a:pt x="0" y="302"/>
                    <a:pt x="132" y="637"/>
                  </a:cubicBezTo>
                  <a:cubicBezTo>
                    <a:pt x="194" y="799"/>
                    <a:pt x="377" y="882"/>
                    <a:pt x="549" y="909"/>
                  </a:cubicBezTo>
                  <a:cubicBezTo>
                    <a:pt x="596" y="916"/>
                    <a:pt x="644" y="920"/>
                    <a:pt x="692" y="920"/>
                  </a:cubicBezTo>
                  <a:cubicBezTo>
                    <a:pt x="854" y="920"/>
                    <a:pt x="1017" y="876"/>
                    <a:pt x="1134" y="767"/>
                  </a:cubicBezTo>
                  <a:cubicBezTo>
                    <a:pt x="1498" y="449"/>
                    <a:pt x="1144" y="63"/>
                    <a:pt x="773" y="6"/>
                  </a:cubicBezTo>
                  <a:cubicBezTo>
                    <a:pt x="750" y="2"/>
                    <a:pt x="726" y="0"/>
                    <a:pt x="702" y="0"/>
                  </a:cubicBezTo>
                  <a:close/>
                </a:path>
              </a:pathLst>
            </a:custGeom>
            <a:solidFill>
              <a:srgbClr val="E0A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3817400" y="1349500"/>
              <a:ext cx="33975" cy="20925"/>
            </a:xfrm>
            <a:custGeom>
              <a:avLst/>
              <a:gdLst/>
              <a:ahLst/>
              <a:cxnLst/>
              <a:rect l="l" t="t" r="r" b="b"/>
              <a:pathLst>
                <a:path w="1359" h="837" extrusionOk="0">
                  <a:moveTo>
                    <a:pt x="638" y="1"/>
                  </a:moveTo>
                  <a:cubicBezTo>
                    <a:pt x="352" y="1"/>
                    <a:pt x="0" y="274"/>
                    <a:pt x="117" y="580"/>
                  </a:cubicBezTo>
                  <a:cubicBezTo>
                    <a:pt x="174" y="731"/>
                    <a:pt x="341" y="805"/>
                    <a:pt x="497" y="825"/>
                  </a:cubicBezTo>
                  <a:cubicBezTo>
                    <a:pt x="544" y="833"/>
                    <a:pt x="592" y="837"/>
                    <a:pt x="640" y="837"/>
                  </a:cubicBezTo>
                  <a:cubicBezTo>
                    <a:pt x="782" y="837"/>
                    <a:pt x="925" y="799"/>
                    <a:pt x="1030" y="706"/>
                  </a:cubicBezTo>
                  <a:cubicBezTo>
                    <a:pt x="1359" y="408"/>
                    <a:pt x="1041" y="58"/>
                    <a:pt x="702" y="6"/>
                  </a:cubicBezTo>
                  <a:cubicBezTo>
                    <a:pt x="681" y="2"/>
                    <a:pt x="659" y="1"/>
                    <a:pt x="638" y="1"/>
                  </a:cubicBezTo>
                  <a:close/>
                </a:path>
              </a:pathLst>
            </a:custGeom>
            <a:solidFill>
              <a:srgbClr val="E0A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3660425" y="1607325"/>
              <a:ext cx="25425" cy="15675"/>
            </a:xfrm>
            <a:custGeom>
              <a:avLst/>
              <a:gdLst/>
              <a:ahLst/>
              <a:cxnLst/>
              <a:rect l="l" t="t" r="r" b="b"/>
              <a:pathLst>
                <a:path w="1017" h="627" extrusionOk="0">
                  <a:moveTo>
                    <a:pt x="483" y="1"/>
                  </a:moveTo>
                  <a:cubicBezTo>
                    <a:pt x="269" y="1"/>
                    <a:pt x="0" y="207"/>
                    <a:pt x="88" y="436"/>
                  </a:cubicBezTo>
                  <a:cubicBezTo>
                    <a:pt x="129" y="546"/>
                    <a:pt x="255" y="604"/>
                    <a:pt x="370" y="619"/>
                  </a:cubicBezTo>
                  <a:cubicBezTo>
                    <a:pt x="402" y="624"/>
                    <a:pt x="436" y="626"/>
                    <a:pt x="469" y="626"/>
                  </a:cubicBezTo>
                  <a:cubicBezTo>
                    <a:pt x="580" y="626"/>
                    <a:pt x="691" y="597"/>
                    <a:pt x="771" y="525"/>
                  </a:cubicBezTo>
                  <a:cubicBezTo>
                    <a:pt x="1016" y="306"/>
                    <a:pt x="777" y="45"/>
                    <a:pt x="526" y="4"/>
                  </a:cubicBezTo>
                  <a:cubicBezTo>
                    <a:pt x="512" y="2"/>
                    <a:pt x="498" y="1"/>
                    <a:pt x="483" y="1"/>
                  </a:cubicBezTo>
                  <a:close/>
                </a:path>
              </a:pathLst>
            </a:custGeom>
            <a:solidFill>
              <a:srgbClr val="E0A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3737875" y="1557150"/>
              <a:ext cx="20250" cy="17400"/>
            </a:xfrm>
            <a:custGeom>
              <a:avLst/>
              <a:gdLst/>
              <a:ahLst/>
              <a:cxnLst/>
              <a:rect l="l" t="t" r="r" b="b"/>
              <a:pathLst>
                <a:path w="810" h="696" extrusionOk="0">
                  <a:moveTo>
                    <a:pt x="318" y="1"/>
                  </a:moveTo>
                  <a:cubicBezTo>
                    <a:pt x="200" y="1"/>
                    <a:pt x="89" y="49"/>
                    <a:pt x="42" y="164"/>
                  </a:cubicBezTo>
                  <a:cubicBezTo>
                    <a:pt x="1" y="273"/>
                    <a:pt x="52" y="398"/>
                    <a:pt x="126" y="492"/>
                  </a:cubicBezTo>
                  <a:cubicBezTo>
                    <a:pt x="215" y="602"/>
                    <a:pt x="340" y="696"/>
                    <a:pt x="480" y="696"/>
                  </a:cubicBezTo>
                  <a:cubicBezTo>
                    <a:pt x="482" y="696"/>
                    <a:pt x="485" y="696"/>
                    <a:pt x="487" y="696"/>
                  </a:cubicBezTo>
                  <a:cubicBezTo>
                    <a:pt x="809" y="696"/>
                    <a:pt x="808" y="344"/>
                    <a:pt x="658" y="147"/>
                  </a:cubicBezTo>
                  <a:cubicBezTo>
                    <a:pt x="584" y="58"/>
                    <a:pt x="447" y="1"/>
                    <a:pt x="318" y="1"/>
                  </a:cubicBezTo>
                  <a:close/>
                </a:path>
              </a:pathLst>
            </a:custGeom>
            <a:solidFill>
              <a:srgbClr val="E0A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3646450" y="1541500"/>
              <a:ext cx="25825" cy="15850"/>
            </a:xfrm>
            <a:custGeom>
              <a:avLst/>
              <a:gdLst/>
              <a:ahLst/>
              <a:cxnLst/>
              <a:rect l="l" t="t" r="r" b="b"/>
              <a:pathLst>
                <a:path w="1033" h="634" extrusionOk="0">
                  <a:moveTo>
                    <a:pt x="499" y="1"/>
                  </a:moveTo>
                  <a:cubicBezTo>
                    <a:pt x="281" y="1"/>
                    <a:pt x="1" y="254"/>
                    <a:pt x="125" y="487"/>
                  </a:cubicBezTo>
                  <a:cubicBezTo>
                    <a:pt x="182" y="591"/>
                    <a:pt x="313" y="627"/>
                    <a:pt x="428" y="633"/>
                  </a:cubicBezTo>
                  <a:cubicBezTo>
                    <a:pt x="573" y="633"/>
                    <a:pt x="720" y="596"/>
                    <a:pt x="814" y="487"/>
                  </a:cubicBezTo>
                  <a:cubicBezTo>
                    <a:pt x="1033" y="241"/>
                    <a:pt x="761" y="12"/>
                    <a:pt x="506" y="1"/>
                  </a:cubicBezTo>
                  <a:cubicBezTo>
                    <a:pt x="503" y="1"/>
                    <a:pt x="501" y="1"/>
                    <a:pt x="499" y="1"/>
                  </a:cubicBezTo>
                  <a:close/>
                </a:path>
              </a:pathLst>
            </a:custGeom>
            <a:solidFill>
              <a:srgbClr val="E0A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2946725" y="1551825"/>
              <a:ext cx="172450" cy="106150"/>
            </a:xfrm>
            <a:custGeom>
              <a:avLst/>
              <a:gdLst/>
              <a:ahLst/>
              <a:cxnLst/>
              <a:rect l="l" t="t" r="r" b="b"/>
              <a:pathLst>
                <a:path w="6898" h="4246" extrusionOk="0">
                  <a:moveTo>
                    <a:pt x="1927" y="0"/>
                  </a:moveTo>
                  <a:cubicBezTo>
                    <a:pt x="1672" y="0"/>
                    <a:pt x="1418" y="46"/>
                    <a:pt x="1180" y="141"/>
                  </a:cubicBezTo>
                  <a:cubicBezTo>
                    <a:pt x="622" y="365"/>
                    <a:pt x="193" y="856"/>
                    <a:pt x="0" y="1425"/>
                  </a:cubicBezTo>
                  <a:cubicBezTo>
                    <a:pt x="590" y="2015"/>
                    <a:pt x="1248" y="2537"/>
                    <a:pt x="1968" y="2969"/>
                  </a:cubicBezTo>
                  <a:cubicBezTo>
                    <a:pt x="3344" y="3794"/>
                    <a:pt x="4967" y="4246"/>
                    <a:pt x="6565" y="4246"/>
                  </a:cubicBezTo>
                  <a:cubicBezTo>
                    <a:pt x="6645" y="4246"/>
                    <a:pt x="6724" y="4245"/>
                    <a:pt x="6804" y="4242"/>
                  </a:cubicBezTo>
                  <a:cubicBezTo>
                    <a:pt x="6809" y="4180"/>
                    <a:pt x="6820" y="4122"/>
                    <a:pt x="6825" y="4065"/>
                  </a:cubicBezTo>
                  <a:cubicBezTo>
                    <a:pt x="6898" y="3288"/>
                    <a:pt x="6721" y="2380"/>
                    <a:pt x="6038" y="2005"/>
                  </a:cubicBezTo>
                  <a:cubicBezTo>
                    <a:pt x="5849" y="1900"/>
                    <a:pt x="5647" y="1853"/>
                    <a:pt x="5444" y="1853"/>
                  </a:cubicBezTo>
                  <a:cubicBezTo>
                    <a:pt x="4818" y="1853"/>
                    <a:pt x="4176" y="2298"/>
                    <a:pt x="3843" y="2882"/>
                  </a:cubicBezTo>
                  <a:lnTo>
                    <a:pt x="3843" y="2882"/>
                  </a:lnTo>
                  <a:cubicBezTo>
                    <a:pt x="4143" y="2171"/>
                    <a:pt x="4020" y="1289"/>
                    <a:pt x="3512" y="700"/>
                  </a:cubicBezTo>
                  <a:cubicBezTo>
                    <a:pt x="3121" y="250"/>
                    <a:pt x="2523" y="0"/>
                    <a:pt x="1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2791100" y="1551550"/>
              <a:ext cx="325750" cy="257575"/>
            </a:xfrm>
            <a:custGeom>
              <a:avLst/>
              <a:gdLst/>
              <a:ahLst/>
              <a:cxnLst/>
              <a:rect l="l" t="t" r="r" b="b"/>
              <a:pathLst>
                <a:path w="13030" h="10303" extrusionOk="0">
                  <a:moveTo>
                    <a:pt x="2763" y="1"/>
                  </a:moveTo>
                  <a:cubicBezTo>
                    <a:pt x="2430" y="1"/>
                    <a:pt x="2106" y="79"/>
                    <a:pt x="1838" y="273"/>
                  </a:cubicBezTo>
                  <a:cubicBezTo>
                    <a:pt x="1185" y="747"/>
                    <a:pt x="1128" y="1728"/>
                    <a:pt x="1414" y="2485"/>
                  </a:cubicBezTo>
                  <a:cubicBezTo>
                    <a:pt x="1701" y="3237"/>
                    <a:pt x="2245" y="3863"/>
                    <a:pt x="2640" y="4567"/>
                  </a:cubicBezTo>
                  <a:cubicBezTo>
                    <a:pt x="2372" y="4303"/>
                    <a:pt x="2003" y="4178"/>
                    <a:pt x="1632" y="4178"/>
                  </a:cubicBezTo>
                  <a:cubicBezTo>
                    <a:pt x="1107" y="4178"/>
                    <a:pt x="576" y="4427"/>
                    <a:pt x="314" y="4885"/>
                  </a:cubicBezTo>
                  <a:cubicBezTo>
                    <a:pt x="0" y="5428"/>
                    <a:pt x="68" y="6127"/>
                    <a:pt x="355" y="6685"/>
                  </a:cubicBezTo>
                  <a:cubicBezTo>
                    <a:pt x="643" y="7244"/>
                    <a:pt x="1117" y="7682"/>
                    <a:pt x="1618" y="8058"/>
                  </a:cubicBezTo>
                  <a:cubicBezTo>
                    <a:pt x="3037" y="9142"/>
                    <a:pt x="4487" y="9983"/>
                    <a:pt x="6471" y="10259"/>
                  </a:cubicBezTo>
                  <a:cubicBezTo>
                    <a:pt x="6670" y="10288"/>
                    <a:pt x="6873" y="10303"/>
                    <a:pt x="7077" y="10303"/>
                  </a:cubicBezTo>
                  <a:cubicBezTo>
                    <a:pt x="7659" y="10303"/>
                    <a:pt x="8241" y="10176"/>
                    <a:pt x="8725" y="9862"/>
                  </a:cubicBezTo>
                  <a:cubicBezTo>
                    <a:pt x="9847" y="9137"/>
                    <a:pt x="10603" y="8720"/>
                    <a:pt x="11454" y="7692"/>
                  </a:cubicBezTo>
                  <a:cubicBezTo>
                    <a:pt x="12273" y="6705"/>
                    <a:pt x="12873" y="5516"/>
                    <a:pt x="13029" y="4253"/>
                  </a:cubicBezTo>
                  <a:lnTo>
                    <a:pt x="13029" y="4253"/>
                  </a:lnTo>
                  <a:cubicBezTo>
                    <a:pt x="12949" y="4256"/>
                    <a:pt x="12870" y="4257"/>
                    <a:pt x="12790" y="4257"/>
                  </a:cubicBezTo>
                  <a:cubicBezTo>
                    <a:pt x="11192" y="4257"/>
                    <a:pt x="9569" y="3805"/>
                    <a:pt x="8193" y="2980"/>
                  </a:cubicBezTo>
                  <a:cubicBezTo>
                    <a:pt x="7473" y="2548"/>
                    <a:pt x="6815" y="2026"/>
                    <a:pt x="6225" y="1436"/>
                  </a:cubicBezTo>
                  <a:cubicBezTo>
                    <a:pt x="6142" y="1671"/>
                    <a:pt x="6100" y="1922"/>
                    <a:pt x="6115" y="2172"/>
                  </a:cubicBezTo>
                  <a:cubicBezTo>
                    <a:pt x="5604" y="1217"/>
                    <a:pt x="4670" y="497"/>
                    <a:pt x="3642" y="157"/>
                  </a:cubicBezTo>
                  <a:cubicBezTo>
                    <a:pt x="3363" y="62"/>
                    <a:pt x="3059" y="1"/>
                    <a:pt x="27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2885025" y="1682975"/>
              <a:ext cx="187725" cy="132325"/>
            </a:xfrm>
            <a:custGeom>
              <a:avLst/>
              <a:gdLst/>
              <a:ahLst/>
              <a:cxnLst/>
              <a:rect l="l" t="t" r="r" b="b"/>
              <a:pathLst>
                <a:path w="7509" h="5293" extrusionOk="0">
                  <a:moveTo>
                    <a:pt x="3714" y="1"/>
                  </a:moveTo>
                  <a:cubicBezTo>
                    <a:pt x="3487" y="1"/>
                    <a:pt x="3271" y="174"/>
                    <a:pt x="3172" y="384"/>
                  </a:cubicBezTo>
                  <a:cubicBezTo>
                    <a:pt x="3058" y="634"/>
                    <a:pt x="3068" y="916"/>
                    <a:pt x="3095" y="1188"/>
                  </a:cubicBezTo>
                  <a:cubicBezTo>
                    <a:pt x="3179" y="2106"/>
                    <a:pt x="3418" y="3009"/>
                    <a:pt x="3798" y="3849"/>
                  </a:cubicBezTo>
                  <a:cubicBezTo>
                    <a:pt x="3360" y="3061"/>
                    <a:pt x="2734" y="2383"/>
                    <a:pt x="1978" y="1887"/>
                  </a:cubicBezTo>
                  <a:cubicBezTo>
                    <a:pt x="1785" y="1762"/>
                    <a:pt x="1576" y="1643"/>
                    <a:pt x="1346" y="1616"/>
                  </a:cubicBezTo>
                  <a:cubicBezTo>
                    <a:pt x="1313" y="1612"/>
                    <a:pt x="1279" y="1610"/>
                    <a:pt x="1245" y="1610"/>
                  </a:cubicBezTo>
                  <a:cubicBezTo>
                    <a:pt x="1042" y="1610"/>
                    <a:pt x="838" y="1691"/>
                    <a:pt x="730" y="1862"/>
                  </a:cubicBezTo>
                  <a:cubicBezTo>
                    <a:pt x="527" y="2180"/>
                    <a:pt x="752" y="2592"/>
                    <a:pt x="992" y="2884"/>
                  </a:cubicBezTo>
                  <a:cubicBezTo>
                    <a:pt x="1508" y="3505"/>
                    <a:pt x="2119" y="4042"/>
                    <a:pt x="2803" y="4475"/>
                  </a:cubicBezTo>
                  <a:cubicBezTo>
                    <a:pt x="2134" y="4078"/>
                    <a:pt x="1388" y="3828"/>
                    <a:pt x="621" y="3740"/>
                  </a:cubicBezTo>
                  <a:cubicBezTo>
                    <a:pt x="579" y="3735"/>
                    <a:pt x="534" y="3733"/>
                    <a:pt x="489" y="3733"/>
                  </a:cubicBezTo>
                  <a:cubicBezTo>
                    <a:pt x="277" y="3733"/>
                    <a:pt x="52" y="3791"/>
                    <a:pt x="0" y="3984"/>
                  </a:cubicBezTo>
                  <a:cubicBezTo>
                    <a:pt x="663" y="4846"/>
                    <a:pt x="1847" y="5080"/>
                    <a:pt x="2922" y="5258"/>
                  </a:cubicBezTo>
                  <a:cubicBezTo>
                    <a:pt x="3074" y="5282"/>
                    <a:pt x="3220" y="5293"/>
                    <a:pt x="3362" y="5293"/>
                  </a:cubicBezTo>
                  <a:cubicBezTo>
                    <a:pt x="3749" y="5293"/>
                    <a:pt x="4108" y="5210"/>
                    <a:pt x="4508" y="5080"/>
                  </a:cubicBezTo>
                  <a:cubicBezTo>
                    <a:pt x="5520" y="4752"/>
                    <a:pt x="6449" y="4183"/>
                    <a:pt x="7196" y="3437"/>
                  </a:cubicBezTo>
                  <a:cubicBezTo>
                    <a:pt x="7311" y="3322"/>
                    <a:pt x="7430" y="3192"/>
                    <a:pt x="7468" y="3035"/>
                  </a:cubicBezTo>
                  <a:cubicBezTo>
                    <a:pt x="7509" y="2879"/>
                    <a:pt x="7446" y="2681"/>
                    <a:pt x="7295" y="2623"/>
                  </a:cubicBezTo>
                  <a:cubicBezTo>
                    <a:pt x="7264" y="2613"/>
                    <a:pt x="7232" y="2608"/>
                    <a:pt x="7200" y="2608"/>
                  </a:cubicBezTo>
                  <a:cubicBezTo>
                    <a:pt x="7107" y="2608"/>
                    <a:pt x="7010" y="2646"/>
                    <a:pt x="6924" y="2686"/>
                  </a:cubicBezTo>
                  <a:cubicBezTo>
                    <a:pt x="6585" y="2847"/>
                    <a:pt x="6261" y="3044"/>
                    <a:pt x="5960" y="3270"/>
                  </a:cubicBezTo>
                  <a:lnTo>
                    <a:pt x="5960" y="3270"/>
                  </a:lnTo>
                  <a:cubicBezTo>
                    <a:pt x="6540" y="2720"/>
                    <a:pt x="6979" y="2024"/>
                    <a:pt x="7222" y="1261"/>
                  </a:cubicBezTo>
                  <a:cubicBezTo>
                    <a:pt x="7285" y="1063"/>
                    <a:pt x="7321" y="817"/>
                    <a:pt x="7175" y="677"/>
                  </a:cubicBezTo>
                  <a:cubicBezTo>
                    <a:pt x="7113" y="620"/>
                    <a:pt x="7040" y="596"/>
                    <a:pt x="6963" y="596"/>
                  </a:cubicBezTo>
                  <a:cubicBezTo>
                    <a:pt x="6780" y="596"/>
                    <a:pt x="6572" y="731"/>
                    <a:pt x="6428" y="870"/>
                  </a:cubicBezTo>
                  <a:cubicBezTo>
                    <a:pt x="5751" y="1537"/>
                    <a:pt x="5223" y="2351"/>
                    <a:pt x="4889" y="3239"/>
                  </a:cubicBezTo>
                  <a:cubicBezTo>
                    <a:pt x="4925" y="2274"/>
                    <a:pt x="4706" y="1443"/>
                    <a:pt x="4321" y="557"/>
                  </a:cubicBezTo>
                  <a:cubicBezTo>
                    <a:pt x="4217" y="328"/>
                    <a:pt x="4070" y="77"/>
                    <a:pt x="3825" y="15"/>
                  </a:cubicBezTo>
                  <a:cubicBezTo>
                    <a:pt x="3788" y="5"/>
                    <a:pt x="3751" y="1"/>
                    <a:pt x="3714" y="1"/>
                  </a:cubicBezTo>
                  <a:close/>
                </a:path>
              </a:pathLst>
            </a:custGeom>
            <a:solidFill>
              <a:srgbClr val="3B4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2931850" y="1800850"/>
              <a:ext cx="161000" cy="822075"/>
            </a:xfrm>
            <a:custGeom>
              <a:avLst/>
              <a:gdLst/>
              <a:ahLst/>
              <a:cxnLst/>
              <a:rect l="l" t="t" r="r" b="b"/>
              <a:pathLst>
                <a:path w="6440" h="32883" extrusionOk="0">
                  <a:moveTo>
                    <a:pt x="2922" y="1"/>
                  </a:moveTo>
                  <a:lnTo>
                    <a:pt x="2489" y="287"/>
                  </a:lnTo>
                  <a:cubicBezTo>
                    <a:pt x="3194" y="1336"/>
                    <a:pt x="3606" y="2594"/>
                    <a:pt x="3935" y="3690"/>
                  </a:cubicBezTo>
                  <a:cubicBezTo>
                    <a:pt x="5224" y="7963"/>
                    <a:pt x="5865" y="11808"/>
                    <a:pt x="5891" y="15440"/>
                  </a:cubicBezTo>
                  <a:cubicBezTo>
                    <a:pt x="5923" y="19656"/>
                    <a:pt x="5082" y="23652"/>
                    <a:pt x="3459" y="26992"/>
                  </a:cubicBezTo>
                  <a:cubicBezTo>
                    <a:pt x="2500" y="28964"/>
                    <a:pt x="1227" y="30806"/>
                    <a:pt x="1" y="32591"/>
                  </a:cubicBezTo>
                  <a:lnTo>
                    <a:pt x="423" y="32883"/>
                  </a:lnTo>
                  <a:cubicBezTo>
                    <a:pt x="1665" y="31083"/>
                    <a:pt x="2948" y="29225"/>
                    <a:pt x="3924" y="27216"/>
                  </a:cubicBezTo>
                  <a:cubicBezTo>
                    <a:pt x="5583" y="23804"/>
                    <a:pt x="6440" y="19734"/>
                    <a:pt x="6409" y="15440"/>
                  </a:cubicBezTo>
                  <a:cubicBezTo>
                    <a:pt x="6377" y="11756"/>
                    <a:pt x="5730" y="7864"/>
                    <a:pt x="4430" y="3543"/>
                  </a:cubicBezTo>
                  <a:cubicBezTo>
                    <a:pt x="4086" y="2411"/>
                    <a:pt x="3664" y="1106"/>
                    <a:pt x="2922" y="1"/>
                  </a:cubicBezTo>
                  <a:close/>
                </a:path>
              </a:pathLst>
            </a:custGeom>
            <a:solidFill>
              <a:srgbClr val="3D4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2983875" y="1792375"/>
              <a:ext cx="50000" cy="27825"/>
            </a:xfrm>
            <a:custGeom>
              <a:avLst/>
              <a:gdLst/>
              <a:ahLst/>
              <a:cxnLst/>
              <a:rect l="l" t="t" r="r" b="b"/>
              <a:pathLst>
                <a:path w="2000" h="1113" extrusionOk="0">
                  <a:moveTo>
                    <a:pt x="1038" y="0"/>
                  </a:moveTo>
                  <a:cubicBezTo>
                    <a:pt x="637" y="0"/>
                    <a:pt x="235" y="233"/>
                    <a:pt x="59" y="595"/>
                  </a:cubicBezTo>
                  <a:cubicBezTo>
                    <a:pt x="27" y="658"/>
                    <a:pt x="1" y="725"/>
                    <a:pt x="17" y="793"/>
                  </a:cubicBezTo>
                  <a:cubicBezTo>
                    <a:pt x="44" y="918"/>
                    <a:pt x="174" y="981"/>
                    <a:pt x="289" y="1023"/>
                  </a:cubicBezTo>
                  <a:cubicBezTo>
                    <a:pt x="398" y="1065"/>
                    <a:pt x="508" y="1106"/>
                    <a:pt x="622" y="1111"/>
                  </a:cubicBezTo>
                  <a:cubicBezTo>
                    <a:pt x="634" y="1112"/>
                    <a:pt x="646" y="1112"/>
                    <a:pt x="658" y="1112"/>
                  </a:cubicBezTo>
                  <a:cubicBezTo>
                    <a:pt x="728" y="1112"/>
                    <a:pt x="795" y="1097"/>
                    <a:pt x="862" y="1075"/>
                  </a:cubicBezTo>
                  <a:cubicBezTo>
                    <a:pt x="1202" y="966"/>
                    <a:pt x="2000" y="251"/>
                    <a:pt x="1322" y="42"/>
                  </a:cubicBezTo>
                  <a:cubicBezTo>
                    <a:pt x="1229" y="14"/>
                    <a:pt x="1134" y="0"/>
                    <a:pt x="1038" y="0"/>
                  </a:cubicBezTo>
                  <a:close/>
                </a:path>
              </a:pathLst>
            </a:custGeom>
            <a:solidFill>
              <a:srgbClr val="3D4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3107050" y="1700100"/>
              <a:ext cx="363050" cy="1119025"/>
            </a:xfrm>
            <a:custGeom>
              <a:avLst/>
              <a:gdLst/>
              <a:ahLst/>
              <a:cxnLst/>
              <a:rect l="l" t="t" r="r" b="b"/>
              <a:pathLst>
                <a:path w="14522" h="44761" extrusionOk="0">
                  <a:moveTo>
                    <a:pt x="4700" y="1"/>
                  </a:moveTo>
                  <a:cubicBezTo>
                    <a:pt x="3936" y="1"/>
                    <a:pt x="3185" y="178"/>
                    <a:pt x="2515" y="576"/>
                  </a:cubicBezTo>
                  <a:cubicBezTo>
                    <a:pt x="735" y="1630"/>
                    <a:pt x="0" y="3905"/>
                    <a:pt x="167" y="5967"/>
                  </a:cubicBezTo>
                  <a:cubicBezTo>
                    <a:pt x="333" y="8022"/>
                    <a:pt x="1236" y="9943"/>
                    <a:pt x="2077" y="11831"/>
                  </a:cubicBezTo>
                  <a:cubicBezTo>
                    <a:pt x="6382" y="21526"/>
                    <a:pt x="10681" y="34257"/>
                    <a:pt x="12167" y="44761"/>
                  </a:cubicBezTo>
                  <a:cubicBezTo>
                    <a:pt x="11886" y="42783"/>
                    <a:pt x="14522" y="37211"/>
                    <a:pt x="14365" y="32493"/>
                  </a:cubicBezTo>
                  <a:cubicBezTo>
                    <a:pt x="14291" y="30323"/>
                    <a:pt x="14156" y="28689"/>
                    <a:pt x="14214" y="26519"/>
                  </a:cubicBezTo>
                  <a:cubicBezTo>
                    <a:pt x="14365" y="20263"/>
                    <a:pt x="13759" y="14006"/>
                    <a:pt x="12048" y="7975"/>
                  </a:cubicBezTo>
                  <a:cubicBezTo>
                    <a:pt x="11411" y="5726"/>
                    <a:pt x="10582" y="3436"/>
                    <a:pt x="8911" y="1797"/>
                  </a:cubicBezTo>
                  <a:cubicBezTo>
                    <a:pt x="7803" y="709"/>
                    <a:pt x="6224" y="1"/>
                    <a:pt x="4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3223925" y="1783325"/>
              <a:ext cx="214600" cy="1018450"/>
            </a:xfrm>
            <a:custGeom>
              <a:avLst/>
              <a:gdLst/>
              <a:ahLst/>
              <a:cxnLst/>
              <a:rect l="l" t="t" r="r" b="b"/>
              <a:pathLst>
                <a:path w="8584" h="40738" extrusionOk="0">
                  <a:moveTo>
                    <a:pt x="97" y="0"/>
                  </a:moveTo>
                  <a:cubicBezTo>
                    <a:pt x="86" y="0"/>
                    <a:pt x="74" y="3"/>
                    <a:pt x="63" y="8"/>
                  </a:cubicBezTo>
                  <a:cubicBezTo>
                    <a:pt x="21" y="28"/>
                    <a:pt x="0" y="75"/>
                    <a:pt x="16" y="122"/>
                  </a:cubicBezTo>
                  <a:cubicBezTo>
                    <a:pt x="5578" y="13345"/>
                    <a:pt x="8407" y="28491"/>
                    <a:pt x="7586" y="40644"/>
                  </a:cubicBezTo>
                  <a:cubicBezTo>
                    <a:pt x="7586" y="40690"/>
                    <a:pt x="7624" y="40732"/>
                    <a:pt x="7670" y="40738"/>
                  </a:cubicBezTo>
                  <a:lnTo>
                    <a:pt x="7675" y="40738"/>
                  </a:lnTo>
                  <a:cubicBezTo>
                    <a:pt x="7718" y="40738"/>
                    <a:pt x="7759" y="40700"/>
                    <a:pt x="7759" y="40654"/>
                  </a:cubicBezTo>
                  <a:cubicBezTo>
                    <a:pt x="8583" y="28481"/>
                    <a:pt x="5745" y="13302"/>
                    <a:pt x="178" y="54"/>
                  </a:cubicBezTo>
                  <a:cubicBezTo>
                    <a:pt x="162" y="23"/>
                    <a:pt x="131" y="0"/>
                    <a:pt x="97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6" name="Google Shape;866;p36"/>
            <p:cNvGrpSpPr/>
            <p:nvPr/>
          </p:nvGrpSpPr>
          <p:grpSpPr>
            <a:xfrm>
              <a:off x="2102450" y="1872250"/>
              <a:ext cx="2478400" cy="1314650"/>
              <a:chOff x="2213275" y="4162175"/>
              <a:chExt cx="2478400" cy="1314650"/>
            </a:xfrm>
          </p:grpSpPr>
          <p:sp>
            <p:nvSpPr>
              <p:cNvPr id="867" name="Google Shape;867;p36"/>
              <p:cNvSpPr/>
              <p:nvPr/>
            </p:nvSpPr>
            <p:spPr>
              <a:xfrm>
                <a:off x="3338725" y="4408950"/>
                <a:ext cx="227500" cy="104675"/>
              </a:xfrm>
              <a:custGeom>
                <a:avLst/>
                <a:gdLst/>
                <a:ahLst/>
                <a:cxnLst/>
                <a:rect l="l" t="t" r="r" b="b"/>
                <a:pathLst>
                  <a:path w="9100" h="4187" extrusionOk="0">
                    <a:moveTo>
                      <a:pt x="4675" y="1"/>
                    </a:moveTo>
                    <a:lnTo>
                      <a:pt x="4143" y="283"/>
                    </a:lnTo>
                    <a:lnTo>
                      <a:pt x="0" y="3235"/>
                    </a:lnTo>
                    <a:cubicBezTo>
                      <a:pt x="1154" y="4074"/>
                      <a:pt x="3091" y="4186"/>
                      <a:pt x="4024" y="4186"/>
                    </a:cubicBezTo>
                    <a:cubicBezTo>
                      <a:pt x="4263" y="4186"/>
                      <a:pt x="4437" y="4179"/>
                      <a:pt x="4513" y="4175"/>
                    </a:cubicBezTo>
                    <a:lnTo>
                      <a:pt x="4513" y="4170"/>
                    </a:lnTo>
                    <a:cubicBezTo>
                      <a:pt x="4513" y="4170"/>
                      <a:pt x="4523" y="4175"/>
                      <a:pt x="4535" y="4175"/>
                    </a:cubicBezTo>
                    <a:cubicBezTo>
                      <a:pt x="4550" y="4175"/>
                      <a:pt x="4560" y="4170"/>
                      <a:pt x="4560" y="4170"/>
                    </a:cubicBezTo>
                    <a:lnTo>
                      <a:pt x="4560" y="4175"/>
                    </a:lnTo>
                    <a:cubicBezTo>
                      <a:pt x="4636" y="4179"/>
                      <a:pt x="4808" y="4186"/>
                      <a:pt x="5046" y="4186"/>
                    </a:cubicBezTo>
                    <a:cubicBezTo>
                      <a:pt x="5984" y="4186"/>
                      <a:pt x="7946" y="4073"/>
                      <a:pt x="9094" y="3220"/>
                    </a:cubicBezTo>
                    <a:lnTo>
                      <a:pt x="9099" y="3215"/>
                    </a:lnTo>
                    <a:lnTo>
                      <a:pt x="4675" y="1"/>
                    </a:lnTo>
                    <a:close/>
                  </a:path>
                </a:pathLst>
              </a:custGeom>
              <a:solidFill>
                <a:srgbClr val="C3BF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6"/>
              <p:cNvSpPr/>
              <p:nvPr/>
            </p:nvSpPr>
            <p:spPr>
              <a:xfrm>
                <a:off x="2301925" y="4162175"/>
                <a:ext cx="1150300" cy="329525"/>
              </a:xfrm>
              <a:custGeom>
                <a:avLst/>
                <a:gdLst/>
                <a:ahLst/>
                <a:cxnLst/>
                <a:rect l="l" t="t" r="r" b="b"/>
                <a:pathLst>
                  <a:path w="46012" h="13181" extrusionOk="0">
                    <a:moveTo>
                      <a:pt x="5928" y="0"/>
                    </a:moveTo>
                    <a:lnTo>
                      <a:pt x="1" y="4070"/>
                    </a:lnTo>
                    <a:lnTo>
                      <a:pt x="38910" y="10320"/>
                    </a:lnTo>
                    <a:lnTo>
                      <a:pt x="38946" y="13180"/>
                    </a:lnTo>
                    <a:lnTo>
                      <a:pt x="38946" y="13175"/>
                    </a:lnTo>
                    <a:lnTo>
                      <a:pt x="38910" y="10320"/>
                    </a:lnTo>
                    <a:lnTo>
                      <a:pt x="38910" y="10320"/>
                    </a:lnTo>
                    <a:cubicBezTo>
                      <a:pt x="38910" y="10320"/>
                      <a:pt x="38915" y="10326"/>
                      <a:pt x="38920" y="10336"/>
                    </a:cubicBezTo>
                    <a:cubicBezTo>
                      <a:pt x="38925" y="10341"/>
                      <a:pt x="38931" y="10346"/>
                      <a:pt x="38931" y="10351"/>
                    </a:cubicBezTo>
                    <a:cubicBezTo>
                      <a:pt x="38941" y="10363"/>
                      <a:pt x="38951" y="10373"/>
                      <a:pt x="38963" y="10389"/>
                    </a:cubicBezTo>
                    <a:cubicBezTo>
                      <a:pt x="38968" y="10399"/>
                      <a:pt x="38978" y="10409"/>
                      <a:pt x="38983" y="10420"/>
                    </a:cubicBezTo>
                    <a:cubicBezTo>
                      <a:pt x="38999" y="10435"/>
                      <a:pt x="39014" y="10457"/>
                      <a:pt x="39030" y="10477"/>
                    </a:cubicBezTo>
                    <a:cubicBezTo>
                      <a:pt x="39040" y="10493"/>
                      <a:pt x="39050" y="10503"/>
                      <a:pt x="39062" y="10519"/>
                    </a:cubicBezTo>
                    <a:cubicBezTo>
                      <a:pt x="39082" y="10546"/>
                      <a:pt x="39103" y="10577"/>
                      <a:pt x="39129" y="10608"/>
                    </a:cubicBezTo>
                    <a:cubicBezTo>
                      <a:pt x="39139" y="10618"/>
                      <a:pt x="39144" y="10628"/>
                      <a:pt x="39155" y="10644"/>
                    </a:cubicBezTo>
                    <a:cubicBezTo>
                      <a:pt x="39192" y="10686"/>
                      <a:pt x="39228" y="10733"/>
                      <a:pt x="39269" y="10785"/>
                    </a:cubicBezTo>
                    <a:cubicBezTo>
                      <a:pt x="39281" y="10801"/>
                      <a:pt x="39291" y="10816"/>
                      <a:pt x="39307" y="10832"/>
                    </a:cubicBezTo>
                    <a:cubicBezTo>
                      <a:pt x="39338" y="10869"/>
                      <a:pt x="39370" y="10910"/>
                      <a:pt x="39401" y="10953"/>
                    </a:cubicBezTo>
                    <a:cubicBezTo>
                      <a:pt x="39416" y="10973"/>
                      <a:pt x="39437" y="10994"/>
                      <a:pt x="39452" y="11020"/>
                    </a:cubicBezTo>
                    <a:cubicBezTo>
                      <a:pt x="39484" y="11056"/>
                      <a:pt x="39515" y="11098"/>
                      <a:pt x="39551" y="11134"/>
                    </a:cubicBezTo>
                    <a:cubicBezTo>
                      <a:pt x="39572" y="11160"/>
                      <a:pt x="39594" y="11187"/>
                      <a:pt x="39614" y="11213"/>
                    </a:cubicBezTo>
                    <a:cubicBezTo>
                      <a:pt x="39651" y="11254"/>
                      <a:pt x="39688" y="11302"/>
                      <a:pt x="39724" y="11343"/>
                    </a:cubicBezTo>
                    <a:cubicBezTo>
                      <a:pt x="39739" y="11365"/>
                      <a:pt x="39760" y="11391"/>
                      <a:pt x="39782" y="11411"/>
                    </a:cubicBezTo>
                    <a:cubicBezTo>
                      <a:pt x="39833" y="11478"/>
                      <a:pt x="39891" y="11547"/>
                      <a:pt x="39953" y="11615"/>
                    </a:cubicBezTo>
                    <a:cubicBezTo>
                      <a:pt x="39969" y="11635"/>
                      <a:pt x="39984" y="11651"/>
                      <a:pt x="40006" y="11673"/>
                    </a:cubicBezTo>
                    <a:cubicBezTo>
                      <a:pt x="40047" y="11724"/>
                      <a:pt x="40095" y="11776"/>
                      <a:pt x="40136" y="11823"/>
                    </a:cubicBezTo>
                    <a:cubicBezTo>
                      <a:pt x="40162" y="11849"/>
                      <a:pt x="40184" y="11880"/>
                      <a:pt x="40209" y="11907"/>
                    </a:cubicBezTo>
                    <a:cubicBezTo>
                      <a:pt x="40251" y="11948"/>
                      <a:pt x="40292" y="11996"/>
                      <a:pt x="40329" y="12037"/>
                    </a:cubicBezTo>
                    <a:cubicBezTo>
                      <a:pt x="40355" y="12068"/>
                      <a:pt x="40381" y="12095"/>
                      <a:pt x="40408" y="12121"/>
                    </a:cubicBezTo>
                    <a:cubicBezTo>
                      <a:pt x="40449" y="12167"/>
                      <a:pt x="40497" y="12215"/>
                      <a:pt x="40538" y="12256"/>
                    </a:cubicBezTo>
                    <a:cubicBezTo>
                      <a:pt x="40559" y="12282"/>
                      <a:pt x="40584" y="12309"/>
                      <a:pt x="40606" y="12330"/>
                    </a:cubicBezTo>
                    <a:cubicBezTo>
                      <a:pt x="40892" y="12622"/>
                      <a:pt x="41179" y="12887"/>
                      <a:pt x="41446" y="13091"/>
                    </a:cubicBezTo>
                    <a:cubicBezTo>
                      <a:pt x="41456" y="13096"/>
                      <a:pt x="41467" y="13101"/>
                      <a:pt x="41472" y="13106"/>
                    </a:cubicBezTo>
                    <a:lnTo>
                      <a:pt x="45615" y="10154"/>
                    </a:lnTo>
                    <a:lnTo>
                      <a:pt x="46012" y="9872"/>
                    </a:lnTo>
                    <a:cubicBezTo>
                      <a:pt x="46012" y="9872"/>
                      <a:pt x="46012" y="7591"/>
                      <a:pt x="42380" y="6580"/>
                    </a:cubicBezTo>
                    <a:cubicBezTo>
                      <a:pt x="38753" y="5568"/>
                      <a:pt x="5928" y="0"/>
                      <a:pt x="5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6"/>
              <p:cNvSpPr/>
              <p:nvPr/>
            </p:nvSpPr>
            <p:spPr>
              <a:xfrm>
                <a:off x="3455575" y="4162175"/>
                <a:ext cx="1149775" cy="327950"/>
              </a:xfrm>
              <a:custGeom>
                <a:avLst/>
                <a:gdLst/>
                <a:ahLst/>
                <a:cxnLst/>
                <a:rect l="l" t="t" r="r" b="b"/>
                <a:pathLst>
                  <a:path w="45991" h="13118" extrusionOk="0">
                    <a:moveTo>
                      <a:pt x="40078" y="0"/>
                    </a:moveTo>
                    <a:cubicBezTo>
                      <a:pt x="40078" y="0"/>
                      <a:pt x="7259" y="5568"/>
                      <a:pt x="3627" y="6580"/>
                    </a:cubicBezTo>
                    <a:cubicBezTo>
                      <a:pt x="1" y="7591"/>
                      <a:pt x="1" y="9872"/>
                      <a:pt x="1" y="9872"/>
                    </a:cubicBezTo>
                    <a:lnTo>
                      <a:pt x="4425" y="13086"/>
                    </a:lnTo>
                    <a:cubicBezTo>
                      <a:pt x="4598" y="12956"/>
                      <a:pt x="4776" y="12805"/>
                      <a:pt x="4952" y="12632"/>
                    </a:cubicBezTo>
                    <a:cubicBezTo>
                      <a:pt x="5746" y="11885"/>
                      <a:pt x="6570" y="10827"/>
                      <a:pt x="6857" y="10457"/>
                    </a:cubicBezTo>
                    <a:cubicBezTo>
                      <a:pt x="6857" y="10452"/>
                      <a:pt x="6862" y="10452"/>
                      <a:pt x="6862" y="10445"/>
                    </a:cubicBezTo>
                    <a:cubicBezTo>
                      <a:pt x="6883" y="10425"/>
                      <a:pt x="6898" y="10399"/>
                      <a:pt x="6915" y="10383"/>
                    </a:cubicBezTo>
                    <a:cubicBezTo>
                      <a:pt x="6915" y="10378"/>
                      <a:pt x="6915" y="10378"/>
                      <a:pt x="6920" y="10373"/>
                    </a:cubicBezTo>
                    <a:cubicBezTo>
                      <a:pt x="6946" y="10336"/>
                      <a:pt x="6961" y="10320"/>
                      <a:pt x="6961" y="10320"/>
                    </a:cubicBezTo>
                    <a:lnTo>
                      <a:pt x="6961" y="10320"/>
                    </a:lnTo>
                    <a:lnTo>
                      <a:pt x="6920" y="13118"/>
                    </a:lnTo>
                    <a:lnTo>
                      <a:pt x="6951" y="13113"/>
                    </a:lnTo>
                    <a:lnTo>
                      <a:pt x="6987" y="10320"/>
                    </a:lnTo>
                    <a:lnTo>
                      <a:pt x="21800" y="7941"/>
                    </a:lnTo>
                    <a:lnTo>
                      <a:pt x="21817" y="7331"/>
                    </a:lnTo>
                    <a:cubicBezTo>
                      <a:pt x="21817" y="6903"/>
                      <a:pt x="21612" y="6945"/>
                      <a:pt x="21665" y="6919"/>
                    </a:cubicBezTo>
                    <a:lnTo>
                      <a:pt x="25349" y="6199"/>
                    </a:lnTo>
                    <a:cubicBezTo>
                      <a:pt x="25366" y="6191"/>
                      <a:pt x="25384" y="6187"/>
                      <a:pt x="25402" y="6187"/>
                    </a:cubicBezTo>
                    <a:cubicBezTo>
                      <a:pt x="25502" y="6187"/>
                      <a:pt x="25618" y="6296"/>
                      <a:pt x="25610" y="6423"/>
                    </a:cubicBezTo>
                    <a:cubicBezTo>
                      <a:pt x="25610" y="6496"/>
                      <a:pt x="25600" y="6814"/>
                      <a:pt x="25583" y="7331"/>
                    </a:cubicBezTo>
                    <a:lnTo>
                      <a:pt x="45990" y="4054"/>
                    </a:lnTo>
                    <a:lnTo>
                      <a:pt x="4007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6"/>
              <p:cNvSpPr/>
              <p:nvPr/>
            </p:nvSpPr>
            <p:spPr>
              <a:xfrm>
                <a:off x="2213275" y="4253475"/>
                <a:ext cx="1074300" cy="1162800"/>
              </a:xfrm>
              <a:custGeom>
                <a:avLst/>
                <a:gdLst/>
                <a:ahLst/>
                <a:cxnLst/>
                <a:rect l="l" t="t" r="r" b="b"/>
                <a:pathLst>
                  <a:path w="42972" h="46512" extrusionOk="0">
                    <a:moveTo>
                      <a:pt x="867" y="0"/>
                    </a:moveTo>
                    <a:cubicBezTo>
                      <a:pt x="384" y="0"/>
                      <a:pt x="1" y="432"/>
                      <a:pt x="77" y="929"/>
                    </a:cubicBezTo>
                    <a:lnTo>
                      <a:pt x="6198" y="39744"/>
                    </a:lnTo>
                    <a:cubicBezTo>
                      <a:pt x="6292" y="40318"/>
                      <a:pt x="6740" y="40767"/>
                      <a:pt x="7314" y="40861"/>
                    </a:cubicBezTo>
                    <a:lnTo>
                      <a:pt x="42972" y="46512"/>
                    </a:lnTo>
                    <a:lnTo>
                      <a:pt x="42972" y="46512"/>
                    </a:lnTo>
                    <a:lnTo>
                      <a:pt x="42492" y="9523"/>
                    </a:lnTo>
                    <a:lnTo>
                      <a:pt x="42456" y="6668"/>
                    </a:lnTo>
                    <a:lnTo>
                      <a:pt x="3547" y="418"/>
                    </a:lnTo>
                    <a:lnTo>
                      <a:pt x="1001" y="11"/>
                    </a:lnTo>
                    <a:cubicBezTo>
                      <a:pt x="956" y="4"/>
                      <a:pt x="911" y="0"/>
                      <a:pt x="8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6"/>
              <p:cNvSpPr/>
              <p:nvPr/>
            </p:nvSpPr>
            <p:spPr>
              <a:xfrm>
                <a:off x="3617350" y="4253475"/>
                <a:ext cx="1074325" cy="1162800"/>
              </a:xfrm>
              <a:custGeom>
                <a:avLst/>
                <a:gdLst/>
                <a:ahLst/>
                <a:cxnLst/>
                <a:rect l="l" t="t" r="r" b="b"/>
                <a:pathLst>
                  <a:path w="42973" h="46512" extrusionOk="0">
                    <a:moveTo>
                      <a:pt x="42105" y="0"/>
                    </a:moveTo>
                    <a:cubicBezTo>
                      <a:pt x="42061" y="0"/>
                      <a:pt x="42017" y="4"/>
                      <a:pt x="41971" y="11"/>
                    </a:cubicBezTo>
                    <a:lnTo>
                      <a:pt x="39519" y="402"/>
                    </a:lnTo>
                    <a:lnTo>
                      <a:pt x="19112" y="3679"/>
                    </a:lnTo>
                    <a:cubicBezTo>
                      <a:pt x="18982" y="8146"/>
                      <a:pt x="18466" y="27378"/>
                      <a:pt x="18466" y="27378"/>
                    </a:cubicBezTo>
                    <a:lnTo>
                      <a:pt x="16655" y="24785"/>
                    </a:lnTo>
                    <a:lnTo>
                      <a:pt x="14616" y="27759"/>
                    </a:lnTo>
                    <a:lnTo>
                      <a:pt x="15329" y="4289"/>
                    </a:lnTo>
                    <a:lnTo>
                      <a:pt x="516" y="6668"/>
                    </a:lnTo>
                    <a:lnTo>
                      <a:pt x="480" y="9461"/>
                    </a:lnTo>
                    <a:lnTo>
                      <a:pt x="0" y="46512"/>
                    </a:lnTo>
                    <a:lnTo>
                      <a:pt x="35659" y="40861"/>
                    </a:lnTo>
                    <a:cubicBezTo>
                      <a:pt x="36232" y="40767"/>
                      <a:pt x="36680" y="40318"/>
                      <a:pt x="36769" y="39744"/>
                    </a:cubicBezTo>
                    <a:lnTo>
                      <a:pt x="42895" y="929"/>
                    </a:lnTo>
                    <a:cubicBezTo>
                      <a:pt x="42972" y="432"/>
                      <a:pt x="42588" y="0"/>
                      <a:pt x="421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6"/>
              <p:cNvSpPr/>
              <p:nvPr/>
            </p:nvSpPr>
            <p:spPr>
              <a:xfrm>
                <a:off x="3317050" y="4470425"/>
                <a:ext cx="262350" cy="1006400"/>
              </a:xfrm>
              <a:custGeom>
                <a:avLst/>
                <a:gdLst/>
                <a:ahLst/>
                <a:cxnLst/>
                <a:rect l="l" t="t" r="r" b="b"/>
                <a:pathLst>
                  <a:path w="10494" h="40256" extrusionOk="0">
                    <a:moveTo>
                      <a:pt x="1" y="0"/>
                    </a:moveTo>
                    <a:cubicBezTo>
                      <a:pt x="15" y="15"/>
                      <a:pt x="30" y="29"/>
                      <a:pt x="44" y="44"/>
                    </a:cubicBezTo>
                    <a:lnTo>
                      <a:pt x="44" y="44"/>
                    </a:lnTo>
                    <a:cubicBezTo>
                      <a:pt x="30" y="29"/>
                      <a:pt x="15" y="15"/>
                      <a:pt x="1" y="0"/>
                    </a:cubicBezTo>
                    <a:close/>
                    <a:moveTo>
                      <a:pt x="44" y="44"/>
                    </a:moveTo>
                    <a:cubicBezTo>
                      <a:pt x="96" y="97"/>
                      <a:pt x="146" y="149"/>
                      <a:pt x="198" y="198"/>
                    </a:cubicBezTo>
                    <a:lnTo>
                      <a:pt x="658" y="39509"/>
                    </a:lnTo>
                    <a:cubicBezTo>
                      <a:pt x="1930" y="40143"/>
                      <a:pt x="3542" y="40255"/>
                      <a:pt x="4527" y="40255"/>
                    </a:cubicBezTo>
                    <a:cubicBezTo>
                      <a:pt x="4992" y="40255"/>
                      <a:pt x="5318" y="40230"/>
                      <a:pt x="5402" y="40223"/>
                    </a:cubicBezTo>
                    <a:cubicBezTo>
                      <a:pt x="5484" y="40230"/>
                      <a:pt x="5811" y="40255"/>
                      <a:pt x="6278" y="40255"/>
                    </a:cubicBezTo>
                    <a:cubicBezTo>
                      <a:pt x="7187" y="40255"/>
                      <a:pt x="8628" y="40160"/>
                      <a:pt x="9841" y="39649"/>
                    </a:cubicBezTo>
                    <a:lnTo>
                      <a:pt x="10493" y="302"/>
                    </a:lnTo>
                    <a:lnTo>
                      <a:pt x="10493" y="302"/>
                    </a:lnTo>
                    <a:cubicBezTo>
                      <a:pt x="10317" y="475"/>
                      <a:pt x="10139" y="626"/>
                      <a:pt x="9966" y="756"/>
                    </a:cubicBezTo>
                    <a:lnTo>
                      <a:pt x="9961" y="761"/>
                    </a:lnTo>
                    <a:cubicBezTo>
                      <a:pt x="8813" y="1614"/>
                      <a:pt x="6851" y="1727"/>
                      <a:pt x="5913" y="1727"/>
                    </a:cubicBezTo>
                    <a:cubicBezTo>
                      <a:pt x="5675" y="1727"/>
                      <a:pt x="5503" y="1720"/>
                      <a:pt x="5427" y="1716"/>
                    </a:cubicBezTo>
                    <a:lnTo>
                      <a:pt x="5427" y="1711"/>
                    </a:lnTo>
                    <a:cubicBezTo>
                      <a:pt x="5427" y="1711"/>
                      <a:pt x="5417" y="1716"/>
                      <a:pt x="5402" y="1716"/>
                    </a:cubicBezTo>
                    <a:cubicBezTo>
                      <a:pt x="5390" y="1716"/>
                      <a:pt x="5380" y="1711"/>
                      <a:pt x="5380" y="1711"/>
                    </a:cubicBezTo>
                    <a:lnTo>
                      <a:pt x="5380" y="1716"/>
                    </a:lnTo>
                    <a:cubicBezTo>
                      <a:pt x="5304" y="1720"/>
                      <a:pt x="5130" y="1727"/>
                      <a:pt x="4891" y="1727"/>
                    </a:cubicBezTo>
                    <a:cubicBezTo>
                      <a:pt x="3958" y="1727"/>
                      <a:pt x="2021" y="1615"/>
                      <a:pt x="867" y="776"/>
                    </a:cubicBezTo>
                    <a:cubicBezTo>
                      <a:pt x="862" y="771"/>
                      <a:pt x="851" y="766"/>
                      <a:pt x="841" y="761"/>
                    </a:cubicBezTo>
                    <a:cubicBezTo>
                      <a:pt x="588" y="568"/>
                      <a:pt x="316" y="318"/>
                      <a:pt x="44" y="4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6"/>
              <p:cNvSpPr/>
              <p:nvPr/>
            </p:nvSpPr>
            <p:spPr>
              <a:xfrm>
                <a:off x="3292250" y="4442475"/>
                <a:ext cx="2775" cy="3300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32" extrusionOk="0">
                    <a:moveTo>
                      <a:pt x="111" y="131"/>
                    </a:moveTo>
                    <a:cubicBezTo>
                      <a:pt x="75" y="90"/>
                      <a:pt x="38" y="42"/>
                      <a:pt x="1" y="1"/>
                    </a:cubicBezTo>
                    <a:cubicBezTo>
                      <a:pt x="38" y="42"/>
                      <a:pt x="75" y="90"/>
                      <a:pt x="111" y="131"/>
                    </a:cubicBezTo>
                    <a:close/>
                  </a:path>
                </a:pathLst>
              </a:custGeom>
              <a:solidFill>
                <a:srgbClr val="E0A9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6"/>
              <p:cNvSpPr/>
              <p:nvPr/>
            </p:nvSpPr>
            <p:spPr>
              <a:xfrm>
                <a:off x="3288225" y="4437675"/>
                <a:ext cx="250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1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2" y="37"/>
                      <a:pt x="63" y="78"/>
                      <a:pt x="99" y="114"/>
                    </a:cubicBezTo>
                    <a:cubicBezTo>
                      <a:pt x="63" y="73"/>
                      <a:pt x="32" y="37"/>
                      <a:pt x="0" y="0"/>
                    </a:cubicBezTo>
                    <a:close/>
                  </a:path>
                </a:pathLst>
              </a:custGeom>
              <a:solidFill>
                <a:srgbClr val="E0A9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6"/>
              <p:cNvSpPr/>
              <p:nvPr/>
            </p:nvSpPr>
            <p:spPr>
              <a:xfrm>
                <a:off x="3284575" y="4432975"/>
                <a:ext cx="2375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1" extrusionOk="0">
                    <a:moveTo>
                      <a:pt x="95" y="121"/>
                    </a:moveTo>
                    <a:cubicBezTo>
                      <a:pt x="64" y="78"/>
                      <a:pt x="32" y="37"/>
                      <a:pt x="1" y="0"/>
                    </a:cubicBezTo>
                    <a:cubicBezTo>
                      <a:pt x="32" y="37"/>
                      <a:pt x="64" y="78"/>
                      <a:pt x="95" y="121"/>
                    </a:cubicBezTo>
                    <a:close/>
                  </a:path>
                </a:pathLst>
              </a:custGeom>
              <a:solidFill>
                <a:srgbClr val="E0A9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6"/>
              <p:cNvSpPr/>
              <p:nvPr/>
            </p:nvSpPr>
            <p:spPr>
              <a:xfrm>
                <a:off x="3296450" y="4447425"/>
                <a:ext cx="4325" cy="512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205" extrusionOk="0">
                    <a:moveTo>
                      <a:pt x="172" y="205"/>
                    </a:moveTo>
                    <a:cubicBezTo>
                      <a:pt x="110" y="137"/>
                      <a:pt x="52" y="68"/>
                      <a:pt x="1" y="1"/>
                    </a:cubicBezTo>
                    <a:cubicBezTo>
                      <a:pt x="52" y="68"/>
                      <a:pt x="110" y="137"/>
                      <a:pt x="172" y="205"/>
                    </a:cubicBezTo>
                    <a:close/>
                  </a:path>
                </a:pathLst>
              </a:custGeom>
              <a:solidFill>
                <a:srgbClr val="E0A9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6"/>
              <p:cNvSpPr/>
              <p:nvPr/>
            </p:nvSpPr>
            <p:spPr>
              <a:xfrm>
                <a:off x="3278450" y="4425150"/>
                <a:ext cx="1725" cy="2250"/>
              </a:xfrm>
              <a:custGeom>
                <a:avLst/>
                <a:gdLst/>
                <a:ahLst/>
                <a:cxnLst/>
                <a:rect l="l" t="t" r="r" b="b"/>
                <a:pathLst>
                  <a:path w="69" h="90" extrusionOk="0">
                    <a:moveTo>
                      <a:pt x="68" y="89"/>
                    </a:moveTo>
                    <a:cubicBezTo>
                      <a:pt x="42" y="58"/>
                      <a:pt x="21" y="27"/>
                      <a:pt x="1" y="0"/>
                    </a:cubicBezTo>
                    <a:cubicBezTo>
                      <a:pt x="21" y="27"/>
                      <a:pt x="42" y="58"/>
                      <a:pt x="68" y="89"/>
                    </a:cubicBezTo>
                    <a:close/>
                  </a:path>
                </a:pathLst>
              </a:custGeom>
              <a:solidFill>
                <a:srgbClr val="E0A9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6"/>
              <p:cNvSpPr/>
              <p:nvPr/>
            </p:nvSpPr>
            <p:spPr>
              <a:xfrm>
                <a:off x="3274650" y="4420175"/>
                <a:ext cx="275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11" h="17" extrusionOk="0">
                    <a:moveTo>
                      <a:pt x="11" y="16"/>
                    </a:moveTo>
                    <a:cubicBezTo>
                      <a:pt x="6" y="6"/>
                      <a:pt x="1" y="0"/>
                      <a:pt x="1" y="0"/>
                    </a:cubicBezTo>
                    <a:cubicBezTo>
                      <a:pt x="1" y="0"/>
                      <a:pt x="6" y="6"/>
                      <a:pt x="11" y="16"/>
                    </a:cubicBezTo>
                    <a:close/>
                  </a:path>
                </a:pathLst>
              </a:custGeom>
              <a:solidFill>
                <a:srgbClr val="E0A9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6"/>
              <p:cNvSpPr/>
              <p:nvPr/>
            </p:nvSpPr>
            <p:spPr>
              <a:xfrm>
                <a:off x="3280800" y="4428275"/>
                <a:ext cx="2875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41" extrusionOk="0">
                    <a:moveTo>
                      <a:pt x="114" y="141"/>
                    </a:moveTo>
                    <a:cubicBezTo>
                      <a:pt x="73" y="89"/>
                      <a:pt x="37" y="42"/>
                      <a:pt x="0" y="0"/>
                    </a:cubicBezTo>
                    <a:cubicBezTo>
                      <a:pt x="37" y="42"/>
                      <a:pt x="73" y="89"/>
                      <a:pt x="114" y="141"/>
                    </a:cubicBezTo>
                    <a:close/>
                  </a:path>
                </a:pathLst>
              </a:custGeom>
              <a:solidFill>
                <a:srgbClr val="E0A9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6"/>
              <p:cNvSpPr/>
              <p:nvPr/>
            </p:nvSpPr>
            <p:spPr>
              <a:xfrm>
                <a:off x="3276475" y="4422675"/>
                <a:ext cx="1225" cy="14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57" extrusionOk="0">
                    <a:moveTo>
                      <a:pt x="48" y="57"/>
                    </a:moveTo>
                    <a:cubicBezTo>
                      <a:pt x="32" y="37"/>
                      <a:pt x="17" y="15"/>
                      <a:pt x="1" y="0"/>
                    </a:cubicBezTo>
                    <a:cubicBezTo>
                      <a:pt x="17" y="15"/>
                      <a:pt x="32" y="37"/>
                      <a:pt x="48" y="57"/>
                    </a:cubicBezTo>
                    <a:close/>
                  </a:path>
                </a:pathLst>
              </a:custGeom>
              <a:solidFill>
                <a:srgbClr val="E0A9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6"/>
              <p:cNvSpPr/>
              <p:nvPr/>
            </p:nvSpPr>
            <p:spPr>
              <a:xfrm>
                <a:off x="3275200" y="4420950"/>
                <a:ext cx="800" cy="950"/>
              </a:xfrm>
              <a:custGeom>
                <a:avLst/>
                <a:gdLst/>
                <a:ahLst/>
                <a:cxnLst/>
                <a:rect l="l" t="t" r="r" b="b"/>
                <a:pathLst>
                  <a:path w="32" h="38" extrusionOk="0">
                    <a:moveTo>
                      <a:pt x="32" y="38"/>
                    </a:moveTo>
                    <a:cubicBezTo>
                      <a:pt x="20" y="22"/>
                      <a:pt x="10" y="12"/>
                      <a:pt x="0" y="0"/>
                    </a:cubicBezTo>
                    <a:cubicBezTo>
                      <a:pt x="10" y="12"/>
                      <a:pt x="20" y="22"/>
                      <a:pt x="32" y="38"/>
                    </a:cubicBezTo>
                    <a:close/>
                  </a:path>
                </a:pathLst>
              </a:custGeom>
              <a:solidFill>
                <a:srgbClr val="E0A9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6"/>
              <p:cNvSpPr/>
              <p:nvPr/>
            </p:nvSpPr>
            <p:spPr>
              <a:xfrm>
                <a:off x="3307125" y="4459825"/>
                <a:ext cx="3025" cy="3275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31" extrusionOk="0">
                    <a:moveTo>
                      <a:pt x="121" y="131"/>
                    </a:moveTo>
                    <a:cubicBezTo>
                      <a:pt x="84" y="90"/>
                      <a:pt x="43" y="42"/>
                      <a:pt x="1" y="1"/>
                    </a:cubicBezTo>
                    <a:cubicBezTo>
                      <a:pt x="43" y="42"/>
                      <a:pt x="84" y="90"/>
                      <a:pt x="121" y="131"/>
                    </a:cubicBezTo>
                    <a:close/>
                  </a:path>
                </a:pathLst>
              </a:custGeom>
              <a:solidFill>
                <a:srgbClr val="E0A9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6"/>
              <p:cNvSpPr/>
              <p:nvPr/>
            </p:nvSpPr>
            <p:spPr>
              <a:xfrm>
                <a:off x="3302050" y="4453975"/>
                <a:ext cx="3275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51" extrusionOk="0">
                    <a:moveTo>
                      <a:pt x="131" y="151"/>
                    </a:moveTo>
                    <a:cubicBezTo>
                      <a:pt x="90" y="104"/>
                      <a:pt x="42" y="52"/>
                      <a:pt x="1" y="1"/>
                    </a:cubicBezTo>
                    <a:cubicBezTo>
                      <a:pt x="42" y="52"/>
                      <a:pt x="90" y="104"/>
                      <a:pt x="131" y="151"/>
                    </a:cubicBezTo>
                    <a:close/>
                  </a:path>
                </a:pathLst>
              </a:custGeom>
              <a:solidFill>
                <a:srgbClr val="E0A9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6"/>
              <p:cNvSpPr/>
              <p:nvPr/>
            </p:nvSpPr>
            <p:spPr>
              <a:xfrm>
                <a:off x="3312100" y="4465175"/>
                <a:ext cx="3275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37" extrusionOk="0">
                    <a:moveTo>
                      <a:pt x="131" y="136"/>
                    </a:moveTo>
                    <a:cubicBezTo>
                      <a:pt x="90" y="95"/>
                      <a:pt x="42" y="47"/>
                      <a:pt x="1" y="1"/>
                    </a:cubicBezTo>
                    <a:cubicBezTo>
                      <a:pt x="42" y="47"/>
                      <a:pt x="90" y="95"/>
                      <a:pt x="131" y="136"/>
                    </a:cubicBezTo>
                    <a:close/>
                  </a:path>
                </a:pathLst>
              </a:custGeom>
              <a:solidFill>
                <a:srgbClr val="E0A9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6"/>
              <p:cNvSpPr/>
              <p:nvPr/>
            </p:nvSpPr>
            <p:spPr>
              <a:xfrm>
                <a:off x="3628425" y="4421475"/>
                <a:ext cx="150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6" h="11" extrusionOk="0">
                    <a:moveTo>
                      <a:pt x="1" y="11"/>
                    </a:moveTo>
                    <a:cubicBezTo>
                      <a:pt x="1" y="6"/>
                      <a:pt x="1" y="6"/>
                      <a:pt x="6" y="1"/>
                    </a:cubicBezTo>
                    <a:cubicBezTo>
                      <a:pt x="1" y="6"/>
                      <a:pt x="1" y="6"/>
                      <a:pt x="1" y="11"/>
                    </a:cubicBezTo>
                    <a:close/>
                  </a:path>
                </a:pathLst>
              </a:custGeom>
              <a:solidFill>
                <a:srgbClr val="E0A9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6"/>
              <p:cNvSpPr/>
              <p:nvPr/>
            </p:nvSpPr>
            <p:spPr>
              <a:xfrm>
                <a:off x="3627000" y="4423300"/>
                <a:ext cx="12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5" h="12" extrusionOk="0">
                    <a:moveTo>
                      <a:pt x="0" y="12"/>
                    </a:moveTo>
                    <a:cubicBezTo>
                      <a:pt x="0" y="7"/>
                      <a:pt x="5" y="7"/>
                      <a:pt x="5" y="0"/>
                    </a:cubicBezTo>
                    <a:cubicBezTo>
                      <a:pt x="5" y="7"/>
                      <a:pt x="0" y="7"/>
                      <a:pt x="0" y="12"/>
                    </a:cubicBezTo>
                    <a:close/>
                  </a:path>
                </a:pathLst>
              </a:custGeom>
              <a:solidFill>
                <a:srgbClr val="E0A9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6"/>
              <p:cNvSpPr/>
              <p:nvPr/>
            </p:nvSpPr>
            <p:spPr>
              <a:xfrm>
                <a:off x="3982725" y="4316825"/>
                <a:ext cx="113325" cy="630625"/>
              </a:xfrm>
              <a:custGeom>
                <a:avLst/>
                <a:gdLst/>
                <a:ahLst/>
                <a:cxnLst/>
                <a:rect l="l" t="t" r="r" b="b"/>
                <a:pathLst>
                  <a:path w="4533" h="25225" extrusionOk="0">
                    <a:moveTo>
                      <a:pt x="4316" y="1"/>
                    </a:moveTo>
                    <a:cubicBezTo>
                      <a:pt x="4298" y="1"/>
                      <a:pt x="4280" y="5"/>
                      <a:pt x="4263" y="13"/>
                    </a:cubicBezTo>
                    <a:lnTo>
                      <a:pt x="579" y="733"/>
                    </a:lnTo>
                    <a:cubicBezTo>
                      <a:pt x="526" y="759"/>
                      <a:pt x="731" y="717"/>
                      <a:pt x="731" y="1145"/>
                    </a:cubicBezTo>
                    <a:lnTo>
                      <a:pt x="714" y="1755"/>
                    </a:lnTo>
                    <a:lnTo>
                      <a:pt x="1" y="25225"/>
                    </a:lnTo>
                    <a:lnTo>
                      <a:pt x="2040" y="22251"/>
                    </a:lnTo>
                    <a:lnTo>
                      <a:pt x="3851" y="24844"/>
                    </a:lnTo>
                    <a:cubicBezTo>
                      <a:pt x="3851" y="24844"/>
                      <a:pt x="4367" y="5612"/>
                      <a:pt x="4497" y="1145"/>
                    </a:cubicBezTo>
                    <a:cubicBezTo>
                      <a:pt x="4514" y="628"/>
                      <a:pt x="4524" y="310"/>
                      <a:pt x="4524" y="237"/>
                    </a:cubicBezTo>
                    <a:cubicBezTo>
                      <a:pt x="4532" y="110"/>
                      <a:pt x="4416" y="1"/>
                      <a:pt x="43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6"/>
              <p:cNvSpPr/>
              <p:nvPr/>
            </p:nvSpPr>
            <p:spPr>
              <a:xfrm>
                <a:off x="3274650" y="4420175"/>
                <a:ext cx="58850" cy="1038000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41520" extrusionOk="0">
                    <a:moveTo>
                      <a:pt x="1" y="0"/>
                    </a:moveTo>
                    <a:lnTo>
                      <a:pt x="37" y="2860"/>
                    </a:lnTo>
                    <a:lnTo>
                      <a:pt x="533" y="39844"/>
                    </a:lnTo>
                    <a:cubicBezTo>
                      <a:pt x="533" y="39844"/>
                      <a:pt x="1159" y="40887"/>
                      <a:pt x="2229" y="41457"/>
                    </a:cubicBezTo>
                    <a:cubicBezTo>
                      <a:pt x="2270" y="41477"/>
                      <a:pt x="2313" y="41498"/>
                      <a:pt x="2354" y="41519"/>
                    </a:cubicBezTo>
                    <a:lnTo>
                      <a:pt x="1894" y="2208"/>
                    </a:lnTo>
                    <a:cubicBezTo>
                      <a:pt x="1827" y="2145"/>
                      <a:pt x="1764" y="2078"/>
                      <a:pt x="1697" y="2010"/>
                    </a:cubicBezTo>
                    <a:cubicBezTo>
                      <a:pt x="1675" y="1989"/>
                      <a:pt x="1650" y="1962"/>
                      <a:pt x="1629" y="1936"/>
                    </a:cubicBezTo>
                    <a:cubicBezTo>
                      <a:pt x="1588" y="1895"/>
                      <a:pt x="1540" y="1847"/>
                      <a:pt x="1499" y="1801"/>
                    </a:cubicBezTo>
                    <a:cubicBezTo>
                      <a:pt x="1472" y="1775"/>
                      <a:pt x="1446" y="1748"/>
                      <a:pt x="1420" y="1717"/>
                    </a:cubicBezTo>
                    <a:cubicBezTo>
                      <a:pt x="1383" y="1676"/>
                      <a:pt x="1342" y="1628"/>
                      <a:pt x="1300" y="1587"/>
                    </a:cubicBezTo>
                    <a:cubicBezTo>
                      <a:pt x="1275" y="1560"/>
                      <a:pt x="1253" y="1529"/>
                      <a:pt x="1227" y="1503"/>
                    </a:cubicBezTo>
                    <a:cubicBezTo>
                      <a:pt x="1186" y="1456"/>
                      <a:pt x="1138" y="1404"/>
                      <a:pt x="1097" y="1353"/>
                    </a:cubicBezTo>
                    <a:cubicBezTo>
                      <a:pt x="1075" y="1331"/>
                      <a:pt x="1060" y="1315"/>
                      <a:pt x="1044" y="1295"/>
                    </a:cubicBezTo>
                    <a:cubicBezTo>
                      <a:pt x="982" y="1227"/>
                      <a:pt x="924" y="1158"/>
                      <a:pt x="873" y="1091"/>
                    </a:cubicBezTo>
                    <a:cubicBezTo>
                      <a:pt x="851" y="1071"/>
                      <a:pt x="830" y="1045"/>
                      <a:pt x="815" y="1023"/>
                    </a:cubicBezTo>
                    <a:cubicBezTo>
                      <a:pt x="779" y="982"/>
                      <a:pt x="742" y="934"/>
                      <a:pt x="705" y="893"/>
                    </a:cubicBezTo>
                    <a:cubicBezTo>
                      <a:pt x="685" y="867"/>
                      <a:pt x="663" y="840"/>
                      <a:pt x="642" y="814"/>
                    </a:cubicBezTo>
                    <a:cubicBezTo>
                      <a:pt x="606" y="773"/>
                      <a:pt x="575" y="736"/>
                      <a:pt x="543" y="700"/>
                    </a:cubicBezTo>
                    <a:cubicBezTo>
                      <a:pt x="528" y="674"/>
                      <a:pt x="507" y="653"/>
                      <a:pt x="492" y="633"/>
                    </a:cubicBezTo>
                    <a:cubicBezTo>
                      <a:pt x="461" y="590"/>
                      <a:pt x="429" y="549"/>
                      <a:pt x="398" y="512"/>
                    </a:cubicBezTo>
                    <a:cubicBezTo>
                      <a:pt x="382" y="496"/>
                      <a:pt x="372" y="481"/>
                      <a:pt x="360" y="465"/>
                    </a:cubicBezTo>
                    <a:cubicBezTo>
                      <a:pt x="319" y="413"/>
                      <a:pt x="283" y="366"/>
                      <a:pt x="246" y="324"/>
                    </a:cubicBezTo>
                    <a:cubicBezTo>
                      <a:pt x="235" y="308"/>
                      <a:pt x="230" y="298"/>
                      <a:pt x="220" y="288"/>
                    </a:cubicBezTo>
                    <a:cubicBezTo>
                      <a:pt x="194" y="257"/>
                      <a:pt x="173" y="226"/>
                      <a:pt x="153" y="199"/>
                    </a:cubicBezTo>
                    <a:cubicBezTo>
                      <a:pt x="141" y="183"/>
                      <a:pt x="131" y="173"/>
                      <a:pt x="121" y="157"/>
                    </a:cubicBezTo>
                    <a:cubicBezTo>
                      <a:pt x="105" y="137"/>
                      <a:pt x="90" y="115"/>
                      <a:pt x="74" y="100"/>
                    </a:cubicBezTo>
                    <a:cubicBezTo>
                      <a:pt x="69" y="89"/>
                      <a:pt x="59" y="79"/>
                      <a:pt x="54" y="69"/>
                    </a:cubicBezTo>
                    <a:cubicBezTo>
                      <a:pt x="42" y="53"/>
                      <a:pt x="32" y="43"/>
                      <a:pt x="22" y="31"/>
                    </a:cubicBezTo>
                    <a:cubicBezTo>
                      <a:pt x="22" y="26"/>
                      <a:pt x="16" y="21"/>
                      <a:pt x="11" y="16"/>
                    </a:cubicBezTo>
                    <a:cubicBezTo>
                      <a:pt x="6" y="6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6"/>
              <p:cNvSpPr/>
              <p:nvPr/>
            </p:nvSpPr>
            <p:spPr>
              <a:xfrm>
                <a:off x="3563050" y="4420175"/>
                <a:ext cx="66550" cy="1041500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41660" extrusionOk="0">
                    <a:moveTo>
                      <a:pt x="2662" y="0"/>
                    </a:moveTo>
                    <a:cubicBezTo>
                      <a:pt x="2662" y="0"/>
                      <a:pt x="2647" y="16"/>
                      <a:pt x="2621" y="53"/>
                    </a:cubicBezTo>
                    <a:cubicBezTo>
                      <a:pt x="2616" y="58"/>
                      <a:pt x="2616" y="58"/>
                      <a:pt x="2616" y="63"/>
                    </a:cubicBezTo>
                    <a:cubicBezTo>
                      <a:pt x="2599" y="79"/>
                      <a:pt x="2584" y="105"/>
                      <a:pt x="2563" y="125"/>
                    </a:cubicBezTo>
                    <a:cubicBezTo>
                      <a:pt x="2563" y="132"/>
                      <a:pt x="2558" y="132"/>
                      <a:pt x="2558" y="137"/>
                    </a:cubicBezTo>
                    <a:cubicBezTo>
                      <a:pt x="2271" y="507"/>
                      <a:pt x="1447" y="1565"/>
                      <a:pt x="653" y="2312"/>
                    </a:cubicBezTo>
                    <a:lnTo>
                      <a:pt x="1" y="41659"/>
                    </a:lnTo>
                    <a:cubicBezTo>
                      <a:pt x="147" y="41597"/>
                      <a:pt x="294" y="41529"/>
                      <a:pt x="434" y="41457"/>
                    </a:cubicBezTo>
                    <a:cubicBezTo>
                      <a:pt x="836" y="41242"/>
                      <a:pt x="1170" y="40961"/>
                      <a:pt x="1436" y="40694"/>
                    </a:cubicBezTo>
                    <a:cubicBezTo>
                      <a:pt x="1879" y="40251"/>
                      <a:pt x="2125" y="39844"/>
                      <a:pt x="2125" y="39844"/>
                    </a:cubicBezTo>
                    <a:lnTo>
                      <a:pt x="2621" y="2798"/>
                    </a:lnTo>
                    <a:lnTo>
                      <a:pt x="26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28A587A-6358-4655-9E0E-21AB31370EB0}"/>
              </a:ext>
            </a:extLst>
          </p:cNvPr>
          <p:cNvSpPr txBox="1"/>
          <p:nvPr/>
        </p:nvSpPr>
        <p:spPr>
          <a:xfrm>
            <a:off x="0" y="247458"/>
            <a:ext cx="70229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ja-JP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DA2673"/>
                </a:solidFill>
                <a:effectLst/>
                <a:uLnTx/>
                <a:uFillTx/>
                <a:latin typeface="Vogue-ExtraBold" panose="020B0500000000000000" pitchFamily="34" charset="0"/>
                <a:ea typeface="UD Digi Kyokasho N-B" panose="02020700000000000000" pitchFamily="17" charset="-128"/>
                <a:cs typeface="Vogue-ExtraBold" panose="020B0500000000000000" pitchFamily="34" charset="0"/>
                <a:sym typeface="Arial"/>
              </a:rPr>
              <a:t>一緒に練習しましょう</a:t>
            </a:r>
            <a:endParaRPr kumimoji="0" lang="vi-VN" sz="4000" b="0" i="0" u="none" strike="noStrike" kern="0" cap="none" spc="0" normalizeH="0" baseline="0" noProof="0" dirty="0">
              <a:ln>
                <a:noFill/>
              </a:ln>
              <a:solidFill>
                <a:srgbClr val="DA2673"/>
              </a:solidFill>
              <a:effectLst/>
              <a:uLnTx/>
              <a:uFillTx/>
              <a:latin typeface="Vogue-ExtraBold" panose="020B0500000000000000" pitchFamily="34" charset="0"/>
              <a:ea typeface="UD Digi Kyokasho N-B" panose="02020700000000000000" pitchFamily="17" charset="-128"/>
              <a:cs typeface="Vogue-ExtraBold" panose="020B0500000000000000" pitchFamily="34" charset="0"/>
              <a:sym typeface="Arial"/>
            </a:endParaRPr>
          </a:p>
        </p:txBody>
      </p:sp>
      <p:pic>
        <p:nvPicPr>
          <p:cNvPr id="1026" name="Picture 2" descr="Bài 34: Renshuu B trong Minnano Nihongo | Tổng hợp 50 bài Minna No Nihongo">
            <a:extLst>
              <a:ext uri="{FF2B5EF4-FFF2-40B4-BE49-F238E27FC236}">
                <a16:creationId xmlns:a16="http://schemas.microsoft.com/office/drawing/2014/main" id="{847CBD0F-DAB2-636C-E855-9C7EA9A42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" y="1180147"/>
            <a:ext cx="8229600" cy="208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34605DA-564B-6E83-5564-45C3F13BFDA2}"/>
              </a:ext>
            </a:extLst>
          </p:cNvPr>
          <p:cNvGrpSpPr/>
          <p:nvPr/>
        </p:nvGrpSpPr>
        <p:grpSpPr>
          <a:xfrm>
            <a:off x="1014413" y="3653998"/>
            <a:ext cx="8179593" cy="1080224"/>
            <a:chOff x="1014413" y="3653998"/>
            <a:chExt cx="7458075" cy="108022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0BDEFCF-73C3-E88A-40AC-2BAD76F2B13E}"/>
                </a:ext>
              </a:extLst>
            </p:cNvPr>
            <p:cNvSpPr txBox="1"/>
            <p:nvPr/>
          </p:nvSpPr>
          <p:spPr>
            <a:xfrm>
              <a:off x="1014413" y="3964781"/>
              <a:ext cx="74580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4400" dirty="0">
                  <a:solidFill>
                    <a:schemeClr val="tx1"/>
                  </a:solidFill>
                  <a:ea typeface="UD Digi Kyokasho N-B" panose="02020700000000000000" pitchFamily="17" charset="-128"/>
                </a:rPr>
                <a:t>線の</a:t>
              </a:r>
              <a:r>
                <a:rPr lang="ja-JP" altLang="en-US" sz="4400" dirty="0">
                  <a:solidFill>
                    <a:srgbClr val="FF0000"/>
                  </a:solidFill>
                  <a:ea typeface="UD Digi Kyokasho N-B" panose="02020700000000000000" pitchFamily="17" charset="-128"/>
                </a:rPr>
                <a:t>とおりに</a:t>
              </a:r>
              <a:r>
                <a:rPr lang="ja-JP" altLang="en-US" sz="4400" dirty="0">
                  <a:solidFill>
                    <a:schemeClr val="tx1"/>
                  </a:solidFill>
                  <a:ea typeface="UD Digi Kyokasho N-B" panose="02020700000000000000" pitchFamily="17" charset="-128"/>
                </a:rPr>
                <a:t>、切ってください</a:t>
              </a:r>
              <a:endParaRPr lang="vi-VN" sz="4400" dirty="0">
                <a:solidFill>
                  <a:schemeClr val="tx1"/>
                </a:solidFill>
                <a:ea typeface="UD Digi Kyokasho N-B" panose="02020700000000000000" pitchFamily="17" charset="-128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70723DB-28A9-C383-3F8E-08D796FFDA67}"/>
                </a:ext>
              </a:extLst>
            </p:cNvPr>
            <p:cNvSpPr txBox="1"/>
            <p:nvPr/>
          </p:nvSpPr>
          <p:spPr>
            <a:xfrm>
              <a:off x="1014413" y="3653998"/>
              <a:ext cx="32789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dirty="0">
                  <a:solidFill>
                    <a:schemeClr val="tx1"/>
                  </a:solidFill>
                  <a:ea typeface="UD Digi Kyokasho N-B" panose="02020700000000000000" pitchFamily="17" charset="-128"/>
                </a:rPr>
                <a:t>せん</a:t>
              </a:r>
              <a:endParaRPr lang="vi-VN" sz="2000" dirty="0">
                <a:solidFill>
                  <a:schemeClr val="tx1"/>
                </a:solidFill>
                <a:ea typeface="UD Digi Kyokasho N-B" panose="02020700000000000000" pitchFamily="17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1756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9"/>
          <p:cNvSpPr txBox="1">
            <a:spLocks noGrp="1"/>
          </p:cNvSpPr>
          <p:nvPr>
            <p:ph type="title"/>
          </p:nvPr>
        </p:nvSpPr>
        <p:spPr>
          <a:xfrm>
            <a:off x="3484222" y="2175529"/>
            <a:ext cx="5483688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8000" dirty="0">
                <a:solidFill>
                  <a:schemeClr val="accent6"/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  <a:cs typeface="Vogue-ExtraBold" panose="020B0500000000000000" pitchFamily="34" charset="0"/>
              </a:rPr>
              <a:t>あとで</a:t>
            </a:r>
            <a:endParaRPr sz="8000" dirty="0">
              <a:solidFill>
                <a:schemeClr val="accent6"/>
              </a:solidFill>
              <a:latin typeface="UD Digi Kyokasho N-B" panose="02020700000000000000" pitchFamily="17" charset="-128"/>
              <a:ea typeface="UD Digi Kyokasho N-B" panose="02020700000000000000" pitchFamily="17" charset="-128"/>
              <a:cs typeface="Vogue-ExtraBold" panose="020B0500000000000000" pitchFamily="34" charset="0"/>
            </a:endParaRPr>
          </a:p>
        </p:txBody>
      </p:sp>
      <p:pic>
        <p:nvPicPr>
          <p:cNvPr id="224" name="Picture 4" descr="Doraemon's Animated Sports | Line Sticker | Doraemon, Mèo, Stickers">
            <a:extLst>
              <a:ext uri="{FF2B5EF4-FFF2-40B4-BE49-F238E27FC236}">
                <a16:creationId xmlns:a16="http://schemas.microsoft.com/office/drawing/2014/main" id="{5C23208D-07D0-4E40-A8C2-312C177A8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05" y="2175529"/>
            <a:ext cx="340995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6386CE0-3D5F-4730-843D-156D1CB90149}"/>
              </a:ext>
            </a:extLst>
          </p:cNvPr>
          <p:cNvGrpSpPr/>
          <p:nvPr/>
        </p:nvGrpSpPr>
        <p:grpSpPr>
          <a:xfrm>
            <a:off x="1813097" y="379316"/>
            <a:ext cx="3342248" cy="1339047"/>
            <a:chOff x="1813097" y="379316"/>
            <a:chExt cx="3342248" cy="1339047"/>
          </a:xfrm>
        </p:grpSpPr>
        <p:sp>
          <p:nvSpPr>
            <p:cNvPr id="10" name="Google Shape;1146;p40">
              <a:extLst>
                <a:ext uri="{FF2B5EF4-FFF2-40B4-BE49-F238E27FC236}">
                  <a16:creationId xmlns:a16="http://schemas.microsoft.com/office/drawing/2014/main" id="{21B07C74-4A25-48EF-AAAA-3710840A8C28}"/>
                </a:ext>
              </a:extLst>
            </p:cNvPr>
            <p:cNvSpPr/>
            <p:nvPr/>
          </p:nvSpPr>
          <p:spPr>
            <a:xfrm>
              <a:off x="2814497" y="379316"/>
              <a:ext cx="1339449" cy="1339047"/>
            </a:xfrm>
            <a:custGeom>
              <a:avLst/>
              <a:gdLst/>
              <a:ahLst/>
              <a:cxnLst/>
              <a:rect l="l" t="t" r="r" b="b"/>
              <a:pathLst>
                <a:path w="3889" h="3888" extrusionOk="0">
                  <a:moveTo>
                    <a:pt x="1942" y="1"/>
                  </a:moveTo>
                  <a:lnTo>
                    <a:pt x="1654" y="716"/>
                  </a:lnTo>
                  <a:cubicBezTo>
                    <a:pt x="1482" y="1149"/>
                    <a:pt x="1143" y="1487"/>
                    <a:pt x="715" y="1660"/>
                  </a:cubicBezTo>
                  <a:lnTo>
                    <a:pt x="1" y="1947"/>
                  </a:lnTo>
                  <a:lnTo>
                    <a:pt x="715" y="2234"/>
                  </a:lnTo>
                  <a:cubicBezTo>
                    <a:pt x="1143" y="2406"/>
                    <a:pt x="1482" y="2746"/>
                    <a:pt x="1654" y="3173"/>
                  </a:cubicBezTo>
                  <a:lnTo>
                    <a:pt x="1942" y="3888"/>
                  </a:lnTo>
                  <a:lnTo>
                    <a:pt x="2229" y="3173"/>
                  </a:lnTo>
                  <a:cubicBezTo>
                    <a:pt x="2400" y="2746"/>
                    <a:pt x="2740" y="2406"/>
                    <a:pt x="3173" y="2234"/>
                  </a:cubicBezTo>
                  <a:lnTo>
                    <a:pt x="3888" y="1947"/>
                  </a:lnTo>
                  <a:lnTo>
                    <a:pt x="3173" y="1660"/>
                  </a:lnTo>
                  <a:cubicBezTo>
                    <a:pt x="2740" y="1487"/>
                    <a:pt x="2400" y="1149"/>
                    <a:pt x="2229" y="716"/>
                  </a:cubicBezTo>
                  <a:lnTo>
                    <a:pt x="19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2484502-5BCA-4D95-BD84-BC64CDB84B1C}"/>
                </a:ext>
              </a:extLst>
            </p:cNvPr>
            <p:cNvSpPr txBox="1"/>
            <p:nvPr/>
          </p:nvSpPr>
          <p:spPr>
            <a:xfrm>
              <a:off x="1813097" y="518034"/>
              <a:ext cx="3342248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161E7"/>
                </a:buClr>
                <a:buSzPts val="6000"/>
                <a:buFont typeface="Titan One"/>
                <a:buNone/>
                <a:tabLst/>
                <a:defRPr/>
              </a:pPr>
              <a:r>
                <a:rPr lang="en" sz="7200" dirty="0">
                  <a:solidFill>
                    <a:schemeClr val="accent6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  <a:sym typeface="Titan One"/>
                </a:rPr>
                <a:t>2</a:t>
              </a:r>
              <a:endParaRPr kumimoji="0" lang="en" sz="720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  <a:sym typeface="Titan On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3527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E21030-BFE9-7240-4D13-45BD73600A51}"/>
              </a:ext>
            </a:extLst>
          </p:cNvPr>
          <p:cNvGrpSpPr/>
          <p:nvPr/>
        </p:nvGrpSpPr>
        <p:grpSpPr>
          <a:xfrm>
            <a:off x="233004" y="3442991"/>
            <a:ext cx="8834796" cy="1583960"/>
            <a:chOff x="613254" y="3709691"/>
            <a:chExt cx="7917491" cy="158396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0C845E-CE8A-0E7A-67CA-92D2B4577727}"/>
                </a:ext>
              </a:extLst>
            </p:cNvPr>
            <p:cNvSpPr txBox="1"/>
            <p:nvPr/>
          </p:nvSpPr>
          <p:spPr>
            <a:xfrm>
              <a:off x="613254" y="3709691"/>
              <a:ext cx="7917491" cy="15839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ja-JP" altLang="en-US" sz="2600" dirty="0">
                  <a:solidFill>
                    <a:srgbClr val="2B3B5A"/>
                  </a:solidFill>
                  <a:ea typeface="UD Digi Kyokasho N-B" panose="02020700000000000000" pitchFamily="17" charset="-128"/>
                </a:rPr>
                <a:t>新しい携帯電話を買った</a:t>
              </a:r>
              <a:r>
                <a:rPr lang="ja-JP" altLang="en-US" sz="2600" dirty="0">
                  <a:solidFill>
                    <a:srgbClr val="FF0000"/>
                  </a:solidFill>
                  <a:ea typeface="UD Digi Kyokasho N-B" panose="02020700000000000000" pitchFamily="17" charset="-128"/>
                </a:rPr>
                <a:t>あとで</a:t>
              </a:r>
              <a:r>
                <a:rPr lang="ja-JP" altLang="en-US" sz="2600" dirty="0">
                  <a:solidFill>
                    <a:srgbClr val="2B3B5A"/>
                  </a:solidFill>
                  <a:ea typeface="UD Digi Kyokasho N-B" panose="02020700000000000000" pitchFamily="17" charset="-128"/>
                </a:rPr>
                <a:t>、なくした携帯電話が見つかりました。</a:t>
              </a:r>
              <a:endParaRPr kumimoji="0" lang="vi-VN" sz="2600" b="0" i="0" u="none" strike="noStrike" kern="0" cap="none" spc="0" normalizeH="0" baseline="0" noProof="0" dirty="0">
                <a:ln>
                  <a:noFill/>
                </a:ln>
                <a:solidFill>
                  <a:srgbClr val="2B3B5A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77D852-59E9-BA60-1425-F3D3DFE5A584}"/>
                </a:ext>
              </a:extLst>
            </p:cNvPr>
            <p:cNvSpPr txBox="1"/>
            <p:nvPr/>
          </p:nvSpPr>
          <p:spPr>
            <a:xfrm>
              <a:off x="1438235" y="3732551"/>
              <a:ext cx="205104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dirty="0">
                  <a:solidFill>
                    <a:schemeClr val="tx1"/>
                  </a:solidFill>
                  <a:latin typeface="UD Digi Kyokasho N-B" panose="02020700000000000000" pitchFamily="17" charset="-128"/>
                  <a:ea typeface="UD Digi Kyokasho N-B" panose="02020700000000000000" pitchFamily="17" charset="-128"/>
                </a:rPr>
                <a:t>けいたいでんわ</a:t>
              </a:r>
            </a:p>
          </p:txBody>
        </p:sp>
      </p:grpSp>
      <p:pic>
        <p:nvPicPr>
          <p:cNvPr id="5122" name="Picture 2" descr="カバンの中の荷物が見つからない人のイラスト（男性） | かわいいフリー素材集 いらすとや">
            <a:extLst>
              <a:ext uri="{FF2B5EF4-FFF2-40B4-BE49-F238E27FC236}">
                <a16:creationId xmlns:a16="http://schemas.microsoft.com/office/drawing/2014/main" id="{6A61B40A-F304-1012-57D4-D91EC4EC7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" y="496985"/>
            <a:ext cx="2015806" cy="239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スマホの画面を見せる人のイラスト（スーツ・男性）">
            <a:extLst>
              <a:ext uri="{FF2B5EF4-FFF2-40B4-BE49-F238E27FC236}">
                <a16:creationId xmlns:a16="http://schemas.microsoft.com/office/drawing/2014/main" id="{DE0117B8-B93C-9107-B3C7-EF1B3DA4E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165" y="449531"/>
            <a:ext cx="2208300" cy="244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スマホの二台持ちのイラスト（男性）">
            <a:extLst>
              <a:ext uri="{FF2B5EF4-FFF2-40B4-BE49-F238E27FC236}">
                <a16:creationId xmlns:a16="http://schemas.microsoft.com/office/drawing/2014/main" id="{5AD4F76A-0306-7568-2A6F-13396E280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571" y="387751"/>
            <a:ext cx="1982264" cy="262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785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E21030-BFE9-7240-4D13-45BD73600A51}"/>
              </a:ext>
            </a:extLst>
          </p:cNvPr>
          <p:cNvGrpSpPr/>
          <p:nvPr/>
        </p:nvGrpSpPr>
        <p:grpSpPr>
          <a:xfrm>
            <a:off x="476844" y="3846851"/>
            <a:ext cx="8834796" cy="783741"/>
            <a:chOff x="831776" y="4113551"/>
            <a:chExt cx="7917491" cy="78374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0C845E-CE8A-0E7A-67CA-92D2B4577727}"/>
                </a:ext>
              </a:extLst>
            </p:cNvPr>
            <p:cNvSpPr txBox="1"/>
            <p:nvPr/>
          </p:nvSpPr>
          <p:spPr>
            <a:xfrm>
              <a:off x="831776" y="4113551"/>
              <a:ext cx="7917491" cy="783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ja-JP" altLang="en-US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2B3B5A"/>
                  </a:solidFill>
                  <a:effectLst/>
                  <a:uLnTx/>
                  <a:uFillTx/>
                  <a:latin typeface="Arial"/>
                  <a:ea typeface="UD Digi Kyokasho N-B" panose="02020700000000000000" pitchFamily="17" charset="-128"/>
                  <a:cs typeface="Arial"/>
                  <a:sym typeface="Arial"/>
                </a:rPr>
                <a:t>仕事の</a:t>
              </a:r>
              <a:r>
                <a:rPr kumimoji="0" lang="ja-JP" altLang="en-US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UD Digi Kyokasho N-B" panose="02020700000000000000" pitchFamily="17" charset="-128"/>
                  <a:cs typeface="Arial"/>
                  <a:sym typeface="Arial"/>
                </a:rPr>
                <a:t>あとで</a:t>
              </a:r>
              <a:r>
                <a:rPr kumimoji="0" lang="ja-JP" altLang="en-US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2B3B5A"/>
                  </a:solidFill>
                  <a:effectLst/>
                  <a:uLnTx/>
                  <a:uFillTx/>
                  <a:latin typeface="Arial"/>
                  <a:ea typeface="UD Digi Kyokasho N-B" panose="02020700000000000000" pitchFamily="17" charset="-128"/>
                  <a:cs typeface="Arial"/>
                  <a:sym typeface="Arial"/>
                </a:rPr>
                <a:t>、飲みに行きませんか。</a:t>
              </a:r>
              <a:endParaRPr kumimoji="0" lang="vi-VN" sz="2600" b="0" i="0" u="none" strike="noStrike" kern="0" cap="none" spc="0" normalizeH="0" baseline="0" noProof="0" dirty="0">
                <a:ln>
                  <a:noFill/>
                </a:ln>
                <a:solidFill>
                  <a:srgbClr val="2B3B5A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77D852-59E9-BA60-1425-F3D3DFE5A584}"/>
                </a:ext>
              </a:extLst>
            </p:cNvPr>
            <p:cNvSpPr txBox="1"/>
            <p:nvPr/>
          </p:nvSpPr>
          <p:spPr>
            <a:xfrm>
              <a:off x="926073" y="4113551"/>
              <a:ext cx="205104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2000" dirty="0">
                  <a:solidFill>
                    <a:schemeClr val="tx1"/>
                  </a:solidFill>
                  <a:latin typeface="UD Digi Kyokasho N-B" panose="02020700000000000000" pitchFamily="17" charset="-128"/>
                  <a:ea typeface="UD Digi Kyokasho N-B" panose="02020700000000000000" pitchFamily="17" charset="-128"/>
                </a:rPr>
                <a:t>しごと</a:t>
              </a:r>
            </a:p>
          </p:txBody>
        </p:sp>
      </p:grpSp>
      <p:pic>
        <p:nvPicPr>
          <p:cNvPr id="6146" name="Picture 2" descr="仕事中に伸びをする会社員のイラスト（女性）">
            <a:extLst>
              <a:ext uri="{FF2B5EF4-FFF2-40B4-BE49-F238E27FC236}">
                <a16:creationId xmlns:a16="http://schemas.microsoft.com/office/drawing/2014/main" id="{BA6F1CBF-DA4D-0148-7221-08BEEFD5E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78" y="253583"/>
            <a:ext cx="2893851" cy="289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楽しい飲み会のイラスト（会社）">
            <a:extLst>
              <a:ext uri="{FF2B5EF4-FFF2-40B4-BE49-F238E27FC236}">
                <a16:creationId xmlns:a16="http://schemas.microsoft.com/office/drawing/2014/main" id="{23D55E53-DB23-9EE9-7D82-7A40D42CB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0877"/>
            <a:ext cx="3970880" cy="295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917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A29C830-D8AA-42BC-84E4-91EEA699AEA3}"/>
              </a:ext>
            </a:extLst>
          </p:cNvPr>
          <p:cNvGrpSpPr/>
          <p:nvPr/>
        </p:nvGrpSpPr>
        <p:grpSpPr>
          <a:xfrm>
            <a:off x="134772" y="2537447"/>
            <a:ext cx="8890097" cy="1977046"/>
            <a:chOff x="276430" y="2110175"/>
            <a:chExt cx="8890097" cy="197704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7446D3-038D-4B14-8A54-CCC1B16C07A6}"/>
                </a:ext>
              </a:extLst>
            </p:cNvPr>
            <p:cNvSpPr txBox="1"/>
            <p:nvPr/>
          </p:nvSpPr>
          <p:spPr>
            <a:xfrm>
              <a:off x="276430" y="3564001"/>
              <a:ext cx="8890097" cy="5232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Sau </a:t>
              </a:r>
              <a:r>
                <a:rPr lang="en-US" sz="2800" dirty="0" err="1">
                  <a:solidFill>
                    <a:srgbClr val="FF0000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khi</a:t>
              </a:r>
              <a:r>
                <a:rPr lang="en-US" sz="2800" dirty="0">
                  <a:solidFill>
                    <a:srgbClr val="FF0000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làm</a:t>
              </a:r>
              <a:r>
                <a:rPr lang="en-US" sz="2800" dirty="0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gì</a:t>
              </a:r>
              <a:r>
                <a:rPr lang="en-US" sz="2800" dirty="0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đó</a:t>
              </a:r>
              <a:r>
                <a:rPr lang="en-US" sz="2800" dirty="0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thì</a:t>
              </a:r>
              <a:r>
                <a:rPr lang="en-US" sz="2800" dirty="0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làm</a:t>
              </a:r>
              <a:r>
                <a:rPr lang="en-US" sz="2800" dirty="0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 V2.</a:t>
              </a:r>
              <a:endParaRPr lang="vi-VN" sz="2800" dirty="0">
                <a:solidFill>
                  <a:srgbClr val="FF0000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B49F5DB-F385-4F11-9EC0-A311F1317FA3}"/>
                </a:ext>
              </a:extLst>
            </p:cNvPr>
            <p:cNvGrpSpPr/>
            <p:nvPr/>
          </p:nvGrpSpPr>
          <p:grpSpPr>
            <a:xfrm>
              <a:off x="510122" y="2110175"/>
              <a:ext cx="2004545" cy="1181592"/>
              <a:chOff x="510122" y="2110175"/>
              <a:chExt cx="2004545" cy="1181592"/>
            </a:xfrm>
          </p:grpSpPr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D687EF9C-58CD-4E17-8B4B-71BF2DBD91A1}"/>
                  </a:ext>
                </a:extLst>
              </p:cNvPr>
              <p:cNvSpPr txBox="1"/>
              <p:nvPr/>
            </p:nvSpPr>
            <p:spPr>
              <a:xfrm>
                <a:off x="1304082" y="2110175"/>
                <a:ext cx="1210585" cy="64633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>
                <a:spAutoFit/>
              </a:bodyPr>
              <a:lstStyle/>
              <a:p>
                <a:r>
                  <a:rPr lang="ja-JP" altLang="en-US" sz="3600" dirty="0">
                    <a:solidFill>
                      <a:schemeClr val="tx1"/>
                    </a:solidFill>
                    <a:latin typeface="UD Digi Kyokasho N-B" panose="02020700000000000000" pitchFamily="17" charset="-128"/>
                    <a:ea typeface="UD Digi Kyokasho N-B" panose="02020700000000000000" pitchFamily="17" charset="-128"/>
                    <a:cs typeface="Vogue-ExtraBold" panose="020B0500000000000000" pitchFamily="34" charset="0"/>
                  </a:rPr>
                  <a:t>意味</a:t>
                </a:r>
                <a:endParaRPr lang="vi-VN" sz="3600" dirty="0">
                  <a:solidFill>
                    <a:schemeClr val="tx1"/>
                  </a:solidFill>
                  <a:latin typeface="Vogue-ExtraBold" panose="020B0500000000000000" pitchFamily="34" charset="0"/>
                  <a:ea typeface="UD Digi Kyokasho N-B" panose="02020700000000000000" pitchFamily="17" charset="-128"/>
                  <a:cs typeface="Vogue-ExtraBold" panose="020B0500000000000000" pitchFamily="34" charset="0"/>
                </a:endParaRPr>
              </a:p>
            </p:txBody>
          </p:sp>
          <p:pic>
            <p:nvPicPr>
              <p:cNvPr id="8202" name="Picture 10" descr="矢印のイラスト「ゆるいカーブ」">
                <a:extLst>
                  <a:ext uri="{FF2B5EF4-FFF2-40B4-BE49-F238E27FC236}">
                    <a16:creationId xmlns:a16="http://schemas.microsoft.com/office/drawing/2014/main" id="{BE20FB26-D221-456E-BA7C-0C22A60541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9072410">
                <a:off x="510122" y="2557755"/>
                <a:ext cx="705037" cy="7340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D80D03-3923-7619-4816-99A66D6591FE}"/>
              </a:ext>
            </a:extLst>
          </p:cNvPr>
          <p:cNvGrpSpPr/>
          <p:nvPr/>
        </p:nvGrpSpPr>
        <p:grpSpPr>
          <a:xfrm>
            <a:off x="134772" y="44509"/>
            <a:ext cx="8890097" cy="2070123"/>
            <a:chOff x="276430" y="1854414"/>
            <a:chExt cx="8890097" cy="207012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C78C4A-0F38-541F-D0CD-15BAF4BEB1FD}"/>
                </a:ext>
              </a:extLst>
            </p:cNvPr>
            <p:cNvSpPr txBox="1"/>
            <p:nvPr/>
          </p:nvSpPr>
          <p:spPr>
            <a:xfrm>
              <a:off x="276430" y="2970430"/>
              <a:ext cx="8890097" cy="9541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2800" dirty="0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V</a:t>
              </a:r>
              <a:r>
                <a:rPr lang="ja-JP" altLang="en-US" sz="2800" dirty="0">
                  <a:solidFill>
                    <a:schemeClr val="tx1"/>
                  </a:solidFill>
                  <a:latin typeface="UD Digi Kyokasho N-B" panose="02020700000000000000" pitchFamily="17" charset="-128"/>
                  <a:ea typeface="UD Digi Kyokasho N-B" panose="02020700000000000000" pitchFamily="17" charset="-128"/>
                  <a:cs typeface="Vogue-ExtraBold" panose="020B0500000000000000" pitchFamily="34" charset="0"/>
                </a:rPr>
                <a:t>た</a:t>
              </a:r>
              <a:endParaRPr lang="en-US" altLang="ja-JP" sz="2800" dirty="0">
                <a:solidFill>
                  <a:schemeClr val="tx1"/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  <a:cs typeface="Vogue-ExtraBold" panose="020B0500000000000000" pitchFamily="34" charset="0"/>
              </a:endParaRPr>
            </a:p>
            <a:p>
              <a:r>
                <a:rPr lang="en-US" altLang="ja-JP" sz="2800" dirty="0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N</a:t>
              </a:r>
              <a:r>
                <a:rPr lang="ja-JP" altLang="en-US" sz="2800" dirty="0">
                  <a:solidFill>
                    <a:schemeClr val="tx1"/>
                  </a:solidFill>
                  <a:latin typeface="UD Digi Kyokasho N-B" panose="02020700000000000000" pitchFamily="17" charset="-128"/>
                  <a:ea typeface="UD Digi Kyokasho N-B" panose="02020700000000000000" pitchFamily="17" charset="-128"/>
                  <a:cs typeface="Vogue-ExtraBold" panose="020B0500000000000000" pitchFamily="34" charset="0"/>
                </a:rPr>
                <a:t>の</a:t>
              </a:r>
              <a:endParaRPr lang="vi-VN" sz="2800" dirty="0">
                <a:solidFill>
                  <a:srgbClr val="FF0000"/>
                </a:solidFill>
                <a:latin typeface="Vogue-ExtraBold" panose="020B0500000000000000" pitchFamily="34" charset="0"/>
                <a:ea typeface="UD Digi Kyokasho N-B" panose="02020700000000000000" pitchFamily="17" charset="-128"/>
                <a:cs typeface="Vogue-ExtraBold" panose="020B0500000000000000" pitchFamily="34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1642742-8579-8684-CF10-A34DF3BD118A}"/>
                </a:ext>
              </a:extLst>
            </p:cNvPr>
            <p:cNvGrpSpPr/>
            <p:nvPr/>
          </p:nvGrpSpPr>
          <p:grpSpPr>
            <a:xfrm>
              <a:off x="611178" y="1854414"/>
              <a:ext cx="1903489" cy="936719"/>
              <a:chOff x="611178" y="1854414"/>
              <a:chExt cx="1903489" cy="936719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A82227-5D26-C1C2-7EB0-0F5215579C48}"/>
                  </a:ext>
                </a:extLst>
              </p:cNvPr>
              <p:cNvSpPr txBox="1"/>
              <p:nvPr/>
            </p:nvSpPr>
            <p:spPr>
              <a:xfrm>
                <a:off x="1304082" y="1854414"/>
                <a:ext cx="1210585" cy="64633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>
                <a:spAutoFit/>
              </a:bodyPr>
              <a:lstStyle/>
              <a:p>
                <a:r>
                  <a:rPr lang="ja-JP" altLang="en-US" sz="3600" dirty="0">
                    <a:solidFill>
                      <a:schemeClr val="tx1"/>
                    </a:solidFill>
                    <a:latin typeface="Vogue-ExtraBold" panose="020B0500000000000000" pitchFamily="34" charset="0"/>
                    <a:ea typeface="UD Digi Kyokasho N-B" panose="02020700000000000000" pitchFamily="17" charset="-128"/>
                    <a:cs typeface="Vogue-ExtraBold" panose="020B0500000000000000" pitchFamily="34" charset="0"/>
                  </a:rPr>
                  <a:t>接続</a:t>
                </a:r>
                <a:endParaRPr lang="vi-VN" sz="3600" dirty="0">
                  <a:solidFill>
                    <a:schemeClr val="tx1"/>
                  </a:solidFill>
                  <a:latin typeface="Vogue-ExtraBold" panose="020B0500000000000000" pitchFamily="34" charset="0"/>
                  <a:ea typeface="UD Digi Kyokasho N-B" panose="02020700000000000000" pitchFamily="17" charset="-128"/>
                  <a:cs typeface="Vogue-ExtraBold" panose="020B0500000000000000" pitchFamily="34" charset="0"/>
                </a:endParaRPr>
              </a:p>
            </p:txBody>
          </p:sp>
          <p:pic>
            <p:nvPicPr>
              <p:cNvPr id="17" name="Picture 10" descr="矢印のイラスト「ゆるいカーブ」">
                <a:extLst>
                  <a:ext uri="{FF2B5EF4-FFF2-40B4-BE49-F238E27FC236}">
                    <a16:creationId xmlns:a16="http://schemas.microsoft.com/office/drawing/2014/main" id="{AD655CC0-AE6A-0255-05CF-ABC23E2A49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9548143">
                <a:off x="611178" y="2184372"/>
                <a:ext cx="582809" cy="6067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8" name="Picture 6" descr="算数・数学のマーク「＋（正符号）」">
            <a:extLst>
              <a:ext uri="{FF2B5EF4-FFF2-40B4-BE49-F238E27FC236}">
                <a16:creationId xmlns:a16="http://schemas.microsoft.com/office/drawing/2014/main" id="{1B83C0A1-8122-69E0-A00B-8EBAD96DB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716" y="1203289"/>
            <a:ext cx="868577" cy="86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C5E8840-1CCF-6C29-8355-6D418AB06EF8}"/>
              </a:ext>
            </a:extLst>
          </p:cNvPr>
          <p:cNvSpPr txBox="1"/>
          <p:nvPr/>
        </p:nvSpPr>
        <p:spPr>
          <a:xfrm>
            <a:off x="2966123" y="1375968"/>
            <a:ext cx="47205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UD Digi Kyokasho N-B" panose="02020700000000000000" pitchFamily="17" charset="-128"/>
                <a:ea typeface="UD Digi Kyokasho N-B" panose="02020700000000000000" pitchFamily="17" charset="-128"/>
                <a:cs typeface="Vogue-ExtraBold" panose="020B0500000000000000" pitchFamily="34" charset="0"/>
                <a:sym typeface="Arial"/>
              </a:rPr>
              <a:t>あとで、</a:t>
            </a:r>
            <a:r>
              <a:rPr lang="en-US" altLang="ja-JP" sz="2800" dirty="0">
                <a:solidFill>
                  <a:schemeClr val="tx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V2</a:t>
            </a:r>
            <a:endParaRPr kumimoji="0" lang="vi-V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ogue-ExtraBold" panose="020B0500000000000000" pitchFamily="34" charset="0"/>
              <a:ea typeface="UD Digi Kyokasho N-B" panose="02020700000000000000" pitchFamily="17" charset="-128"/>
              <a:cs typeface="Vogue-ExtraBold" panose="020B0500000000000000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4886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7F34DED-11FD-48B8-A791-EB4199716270}"/>
              </a:ext>
            </a:extLst>
          </p:cNvPr>
          <p:cNvSpPr txBox="1"/>
          <p:nvPr/>
        </p:nvSpPr>
        <p:spPr>
          <a:xfrm>
            <a:off x="220648" y="159185"/>
            <a:ext cx="70229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ja-JP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DA2673"/>
                </a:solidFill>
                <a:effectLst/>
                <a:uLnTx/>
                <a:uFillTx/>
                <a:latin typeface="Vogue-ExtraBold" panose="020B0500000000000000" pitchFamily="34" charset="0"/>
                <a:ea typeface="UD Digi Kyokasho N-B" panose="02020700000000000000" pitchFamily="17" charset="-128"/>
                <a:cs typeface="Vogue-ExtraBold" panose="020B0500000000000000" pitchFamily="34" charset="0"/>
                <a:sym typeface="Arial"/>
              </a:rPr>
              <a:t>例文</a:t>
            </a:r>
            <a:endParaRPr kumimoji="0" lang="vi-VN" sz="4000" b="0" i="0" u="none" strike="noStrike" kern="0" cap="none" spc="0" normalizeH="0" baseline="0" noProof="0" dirty="0">
              <a:ln>
                <a:noFill/>
              </a:ln>
              <a:solidFill>
                <a:srgbClr val="DA2673"/>
              </a:solidFill>
              <a:effectLst/>
              <a:uLnTx/>
              <a:uFillTx/>
              <a:latin typeface="Vogue-ExtraBold" panose="020B0500000000000000" pitchFamily="34" charset="0"/>
              <a:ea typeface="UD Digi Kyokasho N-B" panose="02020700000000000000" pitchFamily="17" charset="-128"/>
              <a:cs typeface="Vogue-ExtraBold" panose="020B0500000000000000" pitchFamily="34" charset="0"/>
              <a:sym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F2E38AC-F2FC-E67B-2858-CB9A91ABA71E}"/>
              </a:ext>
            </a:extLst>
          </p:cNvPr>
          <p:cNvGrpSpPr/>
          <p:nvPr/>
        </p:nvGrpSpPr>
        <p:grpSpPr>
          <a:xfrm>
            <a:off x="607243" y="3839573"/>
            <a:ext cx="8536757" cy="988233"/>
            <a:chOff x="607243" y="3839573"/>
            <a:chExt cx="8536757" cy="9882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DAB486-D4F6-4AB9-9B2E-F63FD67197C4}"/>
                </a:ext>
              </a:extLst>
            </p:cNvPr>
            <p:cNvSpPr txBox="1"/>
            <p:nvPr/>
          </p:nvSpPr>
          <p:spPr>
            <a:xfrm>
              <a:off x="607243" y="4181475"/>
              <a:ext cx="85367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600" dirty="0">
                  <a:solidFill>
                    <a:schemeClr val="tx1"/>
                  </a:solidFill>
                  <a:latin typeface="UD Digi Kyokasho N-B" panose="02020700000000000000" pitchFamily="17" charset="-128"/>
                  <a:ea typeface="UD Digi Kyokasho N-B" panose="02020700000000000000" pitchFamily="17" charset="-128"/>
                </a:rPr>
                <a:t>ごはんを食べた</a:t>
              </a:r>
              <a:r>
                <a:rPr lang="ja-JP" altLang="en-US" sz="3600" dirty="0">
                  <a:solidFill>
                    <a:srgbClr val="FF0000"/>
                  </a:solidFill>
                  <a:latin typeface="UD Digi Kyokasho N-B" panose="02020700000000000000" pitchFamily="17" charset="-128"/>
                  <a:ea typeface="UD Digi Kyokasho N-B" panose="02020700000000000000" pitchFamily="17" charset="-128"/>
                </a:rPr>
                <a:t>あとで</a:t>
              </a:r>
              <a:r>
                <a:rPr lang="ja-JP" altLang="en-US" sz="3600" dirty="0">
                  <a:solidFill>
                    <a:schemeClr val="tx1"/>
                  </a:solidFill>
                  <a:latin typeface="UD Digi Kyokasho N-B" panose="02020700000000000000" pitchFamily="17" charset="-128"/>
                  <a:ea typeface="UD Digi Kyokasho N-B" panose="02020700000000000000" pitchFamily="17" charset="-128"/>
                </a:rPr>
                <a:t>、はを磨きます。</a:t>
              </a:r>
              <a:endParaRPr lang="en-US" altLang="ja-JP" sz="3600" dirty="0">
                <a:solidFill>
                  <a:schemeClr val="tx1"/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B58314-EE1A-CBAE-AF0C-A39EBA3F4DCC}"/>
                </a:ext>
              </a:extLst>
            </p:cNvPr>
            <p:cNvSpPr txBox="1"/>
            <p:nvPr/>
          </p:nvSpPr>
          <p:spPr>
            <a:xfrm>
              <a:off x="6441017" y="3839573"/>
              <a:ext cx="95884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ja-JP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2B3B5A"/>
                  </a:solidFill>
                  <a:effectLst/>
                  <a:uLnTx/>
                  <a:uFillTx/>
                  <a:latin typeface="UD Digi Kyokasho N-B" panose="02020700000000000000" pitchFamily="17" charset="-128"/>
                  <a:ea typeface="UD Digi Kyokasho N-B" panose="02020700000000000000" pitchFamily="17" charset="-128"/>
                  <a:cs typeface="Arial"/>
                  <a:sym typeface="Arial"/>
                </a:rPr>
                <a:t>みが</a:t>
              </a:r>
            </a:p>
          </p:txBody>
        </p:sp>
      </p:grpSp>
      <p:pic>
        <p:nvPicPr>
          <p:cNvPr id="7170" name="Picture 2" descr="年越しそばを食べる家族のイラスト">
            <a:extLst>
              <a:ext uri="{FF2B5EF4-FFF2-40B4-BE49-F238E27FC236}">
                <a16:creationId xmlns:a16="http://schemas.microsoft.com/office/drawing/2014/main" id="{DBC2E6E2-CE42-4D31-99EE-E2610AC3B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833" y="808017"/>
            <a:ext cx="2908300" cy="296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歯を磨いている女性のイラスト">
            <a:extLst>
              <a:ext uri="{FF2B5EF4-FFF2-40B4-BE49-F238E27FC236}">
                <a16:creationId xmlns:a16="http://schemas.microsoft.com/office/drawing/2014/main" id="{A667CC77-7C23-60D9-F2E6-81A72B2B5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038" y="1272875"/>
            <a:ext cx="2064806" cy="250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983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7F34DED-11FD-48B8-A791-EB4199716270}"/>
              </a:ext>
            </a:extLst>
          </p:cNvPr>
          <p:cNvSpPr txBox="1"/>
          <p:nvPr/>
        </p:nvSpPr>
        <p:spPr>
          <a:xfrm>
            <a:off x="246048" y="203637"/>
            <a:ext cx="70229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ja-JP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DA2673"/>
                </a:solidFill>
                <a:effectLst/>
                <a:uLnTx/>
                <a:uFillTx/>
                <a:latin typeface="Vogue-ExtraBold" panose="020B0500000000000000" pitchFamily="34" charset="0"/>
                <a:ea typeface="UD Digi Kyokasho N-B" panose="02020700000000000000" pitchFamily="17" charset="-128"/>
                <a:cs typeface="Vogue-ExtraBold" panose="020B0500000000000000" pitchFamily="34" charset="0"/>
                <a:sym typeface="Arial"/>
              </a:rPr>
              <a:t>例文</a:t>
            </a:r>
            <a:endParaRPr kumimoji="0" lang="vi-VN" sz="4000" b="0" i="0" u="none" strike="noStrike" kern="0" cap="none" spc="0" normalizeH="0" baseline="0" noProof="0" dirty="0">
              <a:ln>
                <a:noFill/>
              </a:ln>
              <a:solidFill>
                <a:srgbClr val="DA2673"/>
              </a:solidFill>
              <a:effectLst/>
              <a:uLnTx/>
              <a:uFillTx/>
              <a:latin typeface="Vogue-ExtraBold" panose="020B0500000000000000" pitchFamily="34" charset="0"/>
              <a:ea typeface="UD Digi Kyokasho N-B" panose="02020700000000000000" pitchFamily="17" charset="-128"/>
              <a:cs typeface="Vogue-ExtraBold" panose="020B0500000000000000" pitchFamily="34" charset="0"/>
              <a:sym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436B02-80E0-5674-E70B-313F0ECECC4A}"/>
              </a:ext>
            </a:extLst>
          </p:cNvPr>
          <p:cNvGrpSpPr/>
          <p:nvPr/>
        </p:nvGrpSpPr>
        <p:grpSpPr>
          <a:xfrm>
            <a:off x="415108" y="3866211"/>
            <a:ext cx="8728892" cy="961595"/>
            <a:chOff x="415108" y="3866211"/>
            <a:chExt cx="8728892" cy="96159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DAB486-D4F6-4AB9-9B2E-F63FD67197C4}"/>
                </a:ext>
              </a:extLst>
            </p:cNvPr>
            <p:cNvSpPr txBox="1"/>
            <p:nvPr/>
          </p:nvSpPr>
          <p:spPr>
            <a:xfrm>
              <a:off x="607243" y="4181475"/>
              <a:ext cx="85367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600" dirty="0">
                  <a:solidFill>
                    <a:schemeClr val="tx1"/>
                  </a:solidFill>
                  <a:latin typeface="UD Digi Kyokasho N-B" panose="02020700000000000000" pitchFamily="17" charset="-128"/>
                  <a:ea typeface="UD Digi Kyokasho N-B" panose="02020700000000000000" pitchFamily="17" charset="-128"/>
                </a:rPr>
                <a:t>授業の</a:t>
              </a:r>
              <a:r>
                <a:rPr lang="ja-JP" altLang="en-US" sz="3600" dirty="0">
                  <a:solidFill>
                    <a:srgbClr val="FF0000"/>
                  </a:solidFill>
                  <a:latin typeface="UD Digi Kyokasho N-B" panose="02020700000000000000" pitchFamily="17" charset="-128"/>
                  <a:ea typeface="UD Digi Kyokasho N-B" panose="02020700000000000000" pitchFamily="17" charset="-128"/>
                </a:rPr>
                <a:t>あとで</a:t>
              </a:r>
              <a:r>
                <a:rPr lang="ja-JP" altLang="en-US" sz="3600" dirty="0">
                  <a:solidFill>
                    <a:schemeClr val="tx1"/>
                  </a:solidFill>
                  <a:latin typeface="UD Digi Kyokasho N-B" panose="02020700000000000000" pitchFamily="17" charset="-128"/>
                  <a:ea typeface="UD Digi Kyokasho N-B" panose="02020700000000000000" pitchFamily="17" charset="-128"/>
                </a:rPr>
                <a:t>、友だちとゲームをします。</a:t>
              </a:r>
              <a:endParaRPr lang="en-US" altLang="ja-JP" sz="3600" dirty="0">
                <a:solidFill>
                  <a:schemeClr val="tx1"/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B58314-EE1A-CBAE-AF0C-A39EBA3F4DCC}"/>
                </a:ext>
              </a:extLst>
            </p:cNvPr>
            <p:cNvSpPr txBox="1"/>
            <p:nvPr/>
          </p:nvSpPr>
          <p:spPr>
            <a:xfrm>
              <a:off x="415108" y="3866211"/>
              <a:ext cx="222038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ja-JP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2B3B5A"/>
                  </a:solidFill>
                  <a:effectLst/>
                  <a:uLnTx/>
                  <a:uFillTx/>
                  <a:latin typeface="UD Digi Kyokasho N-B" panose="02020700000000000000" pitchFamily="17" charset="-128"/>
                  <a:ea typeface="UD Digi Kyokasho N-B" panose="02020700000000000000" pitchFamily="17" charset="-128"/>
                  <a:cs typeface="Arial"/>
                  <a:sym typeface="Arial"/>
                </a:rPr>
                <a:t>じゅぎょう</a:t>
              </a:r>
            </a:p>
          </p:txBody>
        </p:sp>
      </p:grpSp>
      <p:pic>
        <p:nvPicPr>
          <p:cNvPr id="8196" name="Picture 4" descr="小学校の授業のイラスト">
            <a:extLst>
              <a:ext uri="{FF2B5EF4-FFF2-40B4-BE49-F238E27FC236}">
                <a16:creationId xmlns:a16="http://schemas.microsoft.com/office/drawing/2014/main" id="{F79A86D5-1CB4-F133-1F2D-481CF502E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22" y="772524"/>
            <a:ext cx="3286124" cy="306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据置型ゲーム機で遊ぶ子供達のイラスト">
            <a:extLst>
              <a:ext uri="{FF2B5EF4-FFF2-40B4-BE49-F238E27FC236}">
                <a16:creationId xmlns:a16="http://schemas.microsoft.com/office/drawing/2014/main" id="{21B6E5F5-46C3-EE15-04BF-D5AE6606B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481" y="960027"/>
            <a:ext cx="2831042" cy="283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968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9"/>
          <p:cNvSpPr txBox="1">
            <a:spLocks noGrp="1"/>
          </p:cNvSpPr>
          <p:nvPr>
            <p:ph type="title"/>
          </p:nvPr>
        </p:nvSpPr>
        <p:spPr>
          <a:xfrm>
            <a:off x="146145" y="2067551"/>
            <a:ext cx="8851709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8000" dirty="0">
                <a:solidFill>
                  <a:schemeClr val="accent6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V1</a:t>
            </a:r>
            <a:r>
              <a:rPr lang="ja-JP" altLang="en-US" sz="8000" dirty="0">
                <a:solidFill>
                  <a:schemeClr val="accent6"/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  <a:cs typeface="Vogue-ExtraBold" panose="020B0500000000000000" pitchFamily="34" charset="0"/>
              </a:rPr>
              <a:t>て</a:t>
            </a:r>
            <a:br>
              <a:rPr lang="en-US" altLang="ja-JP" sz="8000" dirty="0">
                <a:solidFill>
                  <a:schemeClr val="accent6"/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  <a:cs typeface="Vogue-ExtraBold" panose="020B0500000000000000" pitchFamily="34" charset="0"/>
              </a:rPr>
            </a:br>
            <a:r>
              <a:rPr lang="en-US" altLang="ja-JP" sz="8000" dirty="0">
                <a:solidFill>
                  <a:schemeClr val="accent6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V1</a:t>
            </a:r>
            <a:r>
              <a:rPr lang="ja-JP" altLang="en-US" sz="8000" dirty="0">
                <a:solidFill>
                  <a:schemeClr val="accent6"/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  <a:cs typeface="Vogue-ExtraBold" panose="020B0500000000000000" pitchFamily="34" charset="0"/>
              </a:rPr>
              <a:t>ないで</a:t>
            </a:r>
            <a:endParaRPr sz="8000" dirty="0">
              <a:solidFill>
                <a:schemeClr val="accent6"/>
              </a:solidFill>
              <a:latin typeface="UD Digi Kyokasho N-B" panose="02020700000000000000" pitchFamily="17" charset="-128"/>
              <a:ea typeface="UD Digi Kyokasho N-B" panose="02020700000000000000" pitchFamily="17" charset="-128"/>
              <a:cs typeface="Vogue-ExtraBold" panose="020B0500000000000000" pitchFamily="34" charset="0"/>
            </a:endParaRPr>
          </a:p>
        </p:txBody>
      </p:sp>
      <p:pic>
        <p:nvPicPr>
          <p:cNvPr id="224" name="Picture 4" descr="Doraemon's Animated Sports | Line Sticker | Doraemon, Mèo, Stickers">
            <a:extLst>
              <a:ext uri="{FF2B5EF4-FFF2-40B4-BE49-F238E27FC236}">
                <a16:creationId xmlns:a16="http://schemas.microsoft.com/office/drawing/2014/main" id="{5C23208D-07D0-4E40-A8C2-312C177A8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298" y="2966757"/>
            <a:ext cx="3032223" cy="243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6386CE0-3D5F-4730-843D-156D1CB90149}"/>
              </a:ext>
            </a:extLst>
          </p:cNvPr>
          <p:cNvGrpSpPr/>
          <p:nvPr/>
        </p:nvGrpSpPr>
        <p:grpSpPr>
          <a:xfrm>
            <a:off x="5191298" y="0"/>
            <a:ext cx="3342248" cy="1339047"/>
            <a:chOff x="1906231" y="379316"/>
            <a:chExt cx="3342248" cy="1339047"/>
          </a:xfrm>
        </p:grpSpPr>
        <p:sp>
          <p:nvSpPr>
            <p:cNvPr id="10" name="Google Shape;1146;p40">
              <a:extLst>
                <a:ext uri="{FF2B5EF4-FFF2-40B4-BE49-F238E27FC236}">
                  <a16:creationId xmlns:a16="http://schemas.microsoft.com/office/drawing/2014/main" id="{21B07C74-4A25-48EF-AAAA-3710840A8C28}"/>
                </a:ext>
              </a:extLst>
            </p:cNvPr>
            <p:cNvSpPr/>
            <p:nvPr/>
          </p:nvSpPr>
          <p:spPr>
            <a:xfrm>
              <a:off x="2814497" y="379316"/>
              <a:ext cx="1339449" cy="1339047"/>
            </a:xfrm>
            <a:custGeom>
              <a:avLst/>
              <a:gdLst/>
              <a:ahLst/>
              <a:cxnLst/>
              <a:rect l="l" t="t" r="r" b="b"/>
              <a:pathLst>
                <a:path w="3889" h="3888" extrusionOk="0">
                  <a:moveTo>
                    <a:pt x="1942" y="1"/>
                  </a:moveTo>
                  <a:lnTo>
                    <a:pt x="1654" y="716"/>
                  </a:lnTo>
                  <a:cubicBezTo>
                    <a:pt x="1482" y="1149"/>
                    <a:pt x="1143" y="1487"/>
                    <a:pt x="715" y="1660"/>
                  </a:cubicBezTo>
                  <a:lnTo>
                    <a:pt x="1" y="1947"/>
                  </a:lnTo>
                  <a:lnTo>
                    <a:pt x="715" y="2234"/>
                  </a:lnTo>
                  <a:cubicBezTo>
                    <a:pt x="1143" y="2406"/>
                    <a:pt x="1482" y="2746"/>
                    <a:pt x="1654" y="3173"/>
                  </a:cubicBezTo>
                  <a:lnTo>
                    <a:pt x="1942" y="3888"/>
                  </a:lnTo>
                  <a:lnTo>
                    <a:pt x="2229" y="3173"/>
                  </a:lnTo>
                  <a:cubicBezTo>
                    <a:pt x="2400" y="2746"/>
                    <a:pt x="2740" y="2406"/>
                    <a:pt x="3173" y="2234"/>
                  </a:cubicBezTo>
                  <a:lnTo>
                    <a:pt x="3888" y="1947"/>
                  </a:lnTo>
                  <a:lnTo>
                    <a:pt x="3173" y="1660"/>
                  </a:lnTo>
                  <a:cubicBezTo>
                    <a:pt x="2740" y="1487"/>
                    <a:pt x="2400" y="1149"/>
                    <a:pt x="2229" y="716"/>
                  </a:cubicBezTo>
                  <a:lnTo>
                    <a:pt x="19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2484502-5BCA-4D95-BD84-BC64CDB84B1C}"/>
                </a:ext>
              </a:extLst>
            </p:cNvPr>
            <p:cNvSpPr txBox="1"/>
            <p:nvPr/>
          </p:nvSpPr>
          <p:spPr>
            <a:xfrm>
              <a:off x="1906231" y="448674"/>
              <a:ext cx="3342248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161E7"/>
                </a:buClr>
                <a:buSzPts val="6000"/>
                <a:buFont typeface="Titan One"/>
                <a:buNone/>
                <a:tabLst/>
                <a:defRPr/>
              </a:pPr>
              <a:r>
                <a:rPr kumimoji="0" lang="en" sz="7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  <a:sym typeface="Titan One"/>
                </a:rPr>
                <a:t>3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40A230F-22AC-9873-877F-4AA2B5EB3387}"/>
              </a:ext>
            </a:extLst>
          </p:cNvPr>
          <p:cNvSpPr txBox="1"/>
          <p:nvPr/>
        </p:nvSpPr>
        <p:spPr>
          <a:xfrm>
            <a:off x="4723330" y="1705735"/>
            <a:ext cx="500803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ja-JP" sz="8000" b="0" i="0" u="none" strike="noStrike" kern="0" cap="none" spc="0" normalizeH="0" baseline="0" noProof="0" dirty="0">
                <a:ln>
                  <a:noFill/>
                </a:ln>
                <a:solidFill>
                  <a:srgbClr val="DB6860"/>
                </a:solidFill>
                <a:effectLst/>
                <a:uLnTx/>
                <a:uFillTx/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  <a:sym typeface="Titan One"/>
              </a:rPr>
              <a:t>+ V2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380720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E21030-BFE9-7240-4D13-45BD73600A51}"/>
              </a:ext>
            </a:extLst>
          </p:cNvPr>
          <p:cNvGrpSpPr/>
          <p:nvPr/>
        </p:nvGrpSpPr>
        <p:grpSpPr>
          <a:xfrm>
            <a:off x="107390" y="3442991"/>
            <a:ext cx="8960410" cy="1156022"/>
            <a:chOff x="500682" y="3709691"/>
            <a:chExt cx="8030063" cy="115602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0C845E-CE8A-0E7A-67CA-92D2B4577727}"/>
                </a:ext>
              </a:extLst>
            </p:cNvPr>
            <p:cNvSpPr txBox="1"/>
            <p:nvPr/>
          </p:nvSpPr>
          <p:spPr>
            <a:xfrm>
              <a:off x="613254" y="3709691"/>
              <a:ext cx="7917491" cy="11560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ja-JP" alt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2B3B5A"/>
                  </a:solidFill>
                  <a:effectLst/>
                  <a:uLnTx/>
                  <a:uFillTx/>
                  <a:latin typeface="Arial"/>
                  <a:ea typeface="UD Digi Kyokasho N-B" panose="02020700000000000000" pitchFamily="17" charset="-128"/>
                  <a:cs typeface="Arial"/>
                  <a:sym typeface="Arial"/>
                </a:rPr>
                <a:t>醤油を</a:t>
              </a:r>
              <a:r>
                <a:rPr kumimoji="0" lang="ja-JP" alt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UD Digi Kyokasho N-B" panose="02020700000000000000" pitchFamily="17" charset="-128"/>
                  <a:cs typeface="Arial"/>
                  <a:sym typeface="Arial"/>
                </a:rPr>
                <a:t>つけて</a:t>
              </a:r>
              <a:r>
                <a:rPr kumimoji="0" lang="ja-JP" alt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2B3B5A"/>
                  </a:solidFill>
                  <a:effectLst/>
                  <a:uLnTx/>
                  <a:uFillTx/>
                  <a:latin typeface="Arial"/>
                  <a:ea typeface="UD Digi Kyokasho N-B" panose="02020700000000000000" pitchFamily="17" charset="-128"/>
                  <a:cs typeface="Arial"/>
                  <a:sym typeface="Arial"/>
                </a:rPr>
                <a:t>食べます。</a:t>
              </a:r>
              <a:endParaRPr kumimoji="0" lang="vi-VN" sz="4000" b="0" i="0" u="none" strike="noStrike" kern="0" cap="none" spc="0" normalizeH="0" baseline="0" noProof="0" dirty="0">
                <a:ln>
                  <a:noFill/>
                </a:ln>
                <a:solidFill>
                  <a:srgbClr val="2B3B5A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77D852-59E9-BA60-1425-F3D3DFE5A584}"/>
                </a:ext>
              </a:extLst>
            </p:cNvPr>
            <p:cNvSpPr txBox="1"/>
            <p:nvPr/>
          </p:nvSpPr>
          <p:spPr>
            <a:xfrm>
              <a:off x="500682" y="3887592"/>
              <a:ext cx="205104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2000" dirty="0">
                  <a:solidFill>
                    <a:schemeClr val="tx1"/>
                  </a:solidFill>
                  <a:latin typeface="UD Digi Kyokasho N-B" panose="02020700000000000000" pitchFamily="17" charset="-128"/>
                  <a:ea typeface="UD Digi Kyokasho N-B" panose="02020700000000000000" pitchFamily="17" charset="-128"/>
                </a:rPr>
                <a:t>しょうゆ</a:t>
              </a:r>
            </a:p>
          </p:txBody>
        </p:sp>
      </p:grpSp>
      <p:pic>
        <p:nvPicPr>
          <p:cNvPr id="9218" name="Picture 2" descr="鉄火巻きを醤油につける[10137007968]の写真素材・イラスト素材｜アマナイメージズ">
            <a:extLst>
              <a:ext uri="{FF2B5EF4-FFF2-40B4-BE49-F238E27FC236}">
                <a16:creationId xmlns:a16="http://schemas.microsoft.com/office/drawing/2014/main" id="{E2FB6EA6-02CF-47EC-D1C4-4C580FD52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66" y="429517"/>
            <a:ext cx="3810000" cy="254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牛丼を食べる女性のイラスト">
            <a:extLst>
              <a:ext uri="{FF2B5EF4-FFF2-40B4-BE49-F238E27FC236}">
                <a16:creationId xmlns:a16="http://schemas.microsoft.com/office/drawing/2014/main" id="{33E51BB0-E21E-8999-D9AE-82A9391F7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733" y="318109"/>
            <a:ext cx="2196041" cy="276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378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E21030-BFE9-7240-4D13-45BD73600A51}"/>
              </a:ext>
            </a:extLst>
          </p:cNvPr>
          <p:cNvGrpSpPr/>
          <p:nvPr/>
        </p:nvGrpSpPr>
        <p:grpSpPr>
          <a:xfrm>
            <a:off x="491066" y="3417591"/>
            <a:ext cx="8960410" cy="1156022"/>
            <a:chOff x="500682" y="3709691"/>
            <a:chExt cx="8030063" cy="115602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0C845E-CE8A-0E7A-67CA-92D2B4577727}"/>
                </a:ext>
              </a:extLst>
            </p:cNvPr>
            <p:cNvSpPr txBox="1"/>
            <p:nvPr/>
          </p:nvSpPr>
          <p:spPr>
            <a:xfrm>
              <a:off x="613254" y="3709691"/>
              <a:ext cx="7917491" cy="11560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ja-JP" alt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2B3B5A"/>
                  </a:solidFill>
                  <a:effectLst/>
                  <a:uLnTx/>
                  <a:uFillTx/>
                  <a:latin typeface="Arial"/>
                  <a:ea typeface="UD Digi Kyokasho N-B" panose="02020700000000000000" pitchFamily="17" charset="-128"/>
                  <a:cs typeface="Arial"/>
                  <a:sym typeface="Arial"/>
                </a:rPr>
                <a:t>醤油を</a:t>
              </a:r>
              <a:r>
                <a:rPr kumimoji="0" lang="ja-JP" alt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UD Digi Kyokasho N-B" panose="02020700000000000000" pitchFamily="17" charset="-128"/>
                  <a:cs typeface="Arial"/>
                  <a:sym typeface="Arial"/>
                </a:rPr>
                <a:t>つけないで、</a:t>
              </a:r>
              <a:r>
                <a:rPr kumimoji="0" lang="ja-JP" alt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2B3B5A"/>
                  </a:solidFill>
                  <a:effectLst/>
                  <a:uLnTx/>
                  <a:uFillTx/>
                  <a:latin typeface="Arial"/>
                  <a:ea typeface="UD Digi Kyokasho N-B" panose="02020700000000000000" pitchFamily="17" charset="-128"/>
                  <a:cs typeface="Arial"/>
                  <a:sym typeface="Arial"/>
                </a:rPr>
                <a:t>食べます。</a:t>
              </a:r>
              <a:endParaRPr kumimoji="0" lang="vi-VN" sz="4000" b="0" i="0" u="none" strike="noStrike" kern="0" cap="none" spc="0" normalizeH="0" baseline="0" noProof="0" dirty="0">
                <a:ln>
                  <a:noFill/>
                </a:ln>
                <a:solidFill>
                  <a:srgbClr val="2B3B5A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77D852-59E9-BA60-1425-F3D3DFE5A584}"/>
                </a:ext>
              </a:extLst>
            </p:cNvPr>
            <p:cNvSpPr txBox="1"/>
            <p:nvPr/>
          </p:nvSpPr>
          <p:spPr>
            <a:xfrm>
              <a:off x="500682" y="3887592"/>
              <a:ext cx="205104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2000" dirty="0">
                  <a:solidFill>
                    <a:schemeClr val="tx1"/>
                  </a:solidFill>
                  <a:latin typeface="UD Digi Kyokasho N-B" panose="02020700000000000000" pitchFamily="17" charset="-128"/>
                  <a:ea typeface="UD Digi Kyokasho N-B" panose="02020700000000000000" pitchFamily="17" charset="-128"/>
                </a:rPr>
                <a:t>しょうゆ</a:t>
              </a:r>
            </a:p>
          </p:txBody>
        </p:sp>
      </p:grpSp>
      <p:pic>
        <p:nvPicPr>
          <p:cNvPr id="9218" name="Picture 2" descr="鉄火巻きを醤油につける[10137007968]の写真素材・イラスト素材｜アマナイメージズ">
            <a:extLst>
              <a:ext uri="{FF2B5EF4-FFF2-40B4-BE49-F238E27FC236}">
                <a16:creationId xmlns:a16="http://schemas.microsoft.com/office/drawing/2014/main" id="{E2FB6EA6-02CF-47EC-D1C4-4C580FD52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66" y="429517"/>
            <a:ext cx="3810000" cy="254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牛丼を食べる女性のイラスト">
            <a:extLst>
              <a:ext uri="{FF2B5EF4-FFF2-40B4-BE49-F238E27FC236}">
                <a16:creationId xmlns:a16="http://schemas.microsoft.com/office/drawing/2014/main" id="{33E51BB0-E21E-8999-D9AE-82A9391F7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733" y="318109"/>
            <a:ext cx="2196041" cy="276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バツのマークのイラスト「×」">
            <a:extLst>
              <a:ext uri="{FF2B5EF4-FFF2-40B4-BE49-F238E27FC236}">
                <a16:creationId xmlns:a16="http://schemas.microsoft.com/office/drawing/2014/main" id="{B35CE4AC-8255-E2C8-1436-98A48A233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60" y="135338"/>
            <a:ext cx="3371204" cy="33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592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9"/>
          <p:cNvSpPr txBox="1">
            <a:spLocks noGrp="1"/>
          </p:cNvSpPr>
          <p:nvPr>
            <p:ph type="title"/>
          </p:nvPr>
        </p:nvSpPr>
        <p:spPr>
          <a:xfrm>
            <a:off x="3484222" y="2175529"/>
            <a:ext cx="5483688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8000" dirty="0">
                <a:solidFill>
                  <a:schemeClr val="accent6"/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  <a:cs typeface="Vogue-ExtraBold" panose="020B0500000000000000" pitchFamily="34" charset="0"/>
              </a:rPr>
              <a:t>とおりに</a:t>
            </a:r>
            <a:endParaRPr sz="8000" dirty="0">
              <a:solidFill>
                <a:schemeClr val="accent6"/>
              </a:solidFill>
              <a:latin typeface="Vogue-ExtraBold" panose="020B0500000000000000" pitchFamily="34" charset="0"/>
              <a:ea typeface="Vogue-ExtraBold" panose="020B0500000000000000" pitchFamily="34" charset="0"/>
              <a:cs typeface="Vogue-ExtraBold" panose="020B0500000000000000" pitchFamily="34" charset="0"/>
            </a:endParaRPr>
          </a:p>
        </p:txBody>
      </p:sp>
      <p:pic>
        <p:nvPicPr>
          <p:cNvPr id="224" name="Picture 4" descr="Doraemon's Animated Sports | Line Sticker | Doraemon, Mèo, Stickers">
            <a:extLst>
              <a:ext uri="{FF2B5EF4-FFF2-40B4-BE49-F238E27FC236}">
                <a16:creationId xmlns:a16="http://schemas.microsoft.com/office/drawing/2014/main" id="{5C23208D-07D0-4E40-A8C2-312C177A8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05" y="2175529"/>
            <a:ext cx="340995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6386CE0-3D5F-4730-843D-156D1CB90149}"/>
              </a:ext>
            </a:extLst>
          </p:cNvPr>
          <p:cNvGrpSpPr/>
          <p:nvPr/>
        </p:nvGrpSpPr>
        <p:grpSpPr>
          <a:xfrm>
            <a:off x="1813097" y="379316"/>
            <a:ext cx="3342248" cy="1339047"/>
            <a:chOff x="1813097" y="379316"/>
            <a:chExt cx="3342248" cy="1339047"/>
          </a:xfrm>
        </p:grpSpPr>
        <p:sp>
          <p:nvSpPr>
            <p:cNvPr id="10" name="Google Shape;1146;p40">
              <a:extLst>
                <a:ext uri="{FF2B5EF4-FFF2-40B4-BE49-F238E27FC236}">
                  <a16:creationId xmlns:a16="http://schemas.microsoft.com/office/drawing/2014/main" id="{21B07C74-4A25-48EF-AAAA-3710840A8C28}"/>
                </a:ext>
              </a:extLst>
            </p:cNvPr>
            <p:cNvSpPr/>
            <p:nvPr/>
          </p:nvSpPr>
          <p:spPr>
            <a:xfrm>
              <a:off x="2814497" y="379316"/>
              <a:ext cx="1339449" cy="1339047"/>
            </a:xfrm>
            <a:custGeom>
              <a:avLst/>
              <a:gdLst/>
              <a:ahLst/>
              <a:cxnLst/>
              <a:rect l="l" t="t" r="r" b="b"/>
              <a:pathLst>
                <a:path w="3889" h="3888" extrusionOk="0">
                  <a:moveTo>
                    <a:pt x="1942" y="1"/>
                  </a:moveTo>
                  <a:lnTo>
                    <a:pt x="1654" y="716"/>
                  </a:lnTo>
                  <a:cubicBezTo>
                    <a:pt x="1482" y="1149"/>
                    <a:pt x="1143" y="1487"/>
                    <a:pt x="715" y="1660"/>
                  </a:cubicBezTo>
                  <a:lnTo>
                    <a:pt x="1" y="1947"/>
                  </a:lnTo>
                  <a:lnTo>
                    <a:pt x="715" y="2234"/>
                  </a:lnTo>
                  <a:cubicBezTo>
                    <a:pt x="1143" y="2406"/>
                    <a:pt x="1482" y="2746"/>
                    <a:pt x="1654" y="3173"/>
                  </a:cubicBezTo>
                  <a:lnTo>
                    <a:pt x="1942" y="3888"/>
                  </a:lnTo>
                  <a:lnTo>
                    <a:pt x="2229" y="3173"/>
                  </a:lnTo>
                  <a:cubicBezTo>
                    <a:pt x="2400" y="2746"/>
                    <a:pt x="2740" y="2406"/>
                    <a:pt x="3173" y="2234"/>
                  </a:cubicBezTo>
                  <a:lnTo>
                    <a:pt x="3888" y="1947"/>
                  </a:lnTo>
                  <a:lnTo>
                    <a:pt x="3173" y="1660"/>
                  </a:lnTo>
                  <a:cubicBezTo>
                    <a:pt x="2740" y="1487"/>
                    <a:pt x="2400" y="1149"/>
                    <a:pt x="2229" y="716"/>
                  </a:cubicBezTo>
                  <a:lnTo>
                    <a:pt x="19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2484502-5BCA-4D95-BD84-BC64CDB84B1C}"/>
                </a:ext>
              </a:extLst>
            </p:cNvPr>
            <p:cNvSpPr txBox="1"/>
            <p:nvPr/>
          </p:nvSpPr>
          <p:spPr>
            <a:xfrm>
              <a:off x="1813097" y="518034"/>
              <a:ext cx="3342248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161E7"/>
                </a:buClr>
                <a:buSzPts val="6000"/>
                <a:buFont typeface="Titan One"/>
                <a:buNone/>
                <a:tabLst/>
                <a:defRPr/>
              </a:pPr>
              <a:r>
                <a:rPr kumimoji="0" lang="en" sz="7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  <a:sym typeface="Titan One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270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A29C830-D8AA-42BC-84E4-91EEA699AEA3}"/>
              </a:ext>
            </a:extLst>
          </p:cNvPr>
          <p:cNvGrpSpPr/>
          <p:nvPr/>
        </p:nvGrpSpPr>
        <p:grpSpPr>
          <a:xfrm>
            <a:off x="74908" y="2537447"/>
            <a:ext cx="8949961" cy="2399635"/>
            <a:chOff x="216566" y="2110175"/>
            <a:chExt cx="8949961" cy="239963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7446D3-038D-4B14-8A54-CCC1B16C07A6}"/>
                </a:ext>
              </a:extLst>
            </p:cNvPr>
            <p:cNvSpPr txBox="1"/>
            <p:nvPr/>
          </p:nvSpPr>
          <p:spPr>
            <a:xfrm>
              <a:off x="216566" y="3555703"/>
              <a:ext cx="8949961" cy="9541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Với</a:t>
              </a:r>
              <a:r>
                <a:rPr lang="en-US" sz="2800" dirty="0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 V1</a:t>
              </a:r>
              <a:r>
                <a:rPr lang="ja-JP" altLang="en-US" sz="2800" dirty="0">
                  <a:solidFill>
                    <a:schemeClr val="tx1"/>
                  </a:solidFill>
                  <a:latin typeface="UD Digi Kyokasho N-B" panose="02020700000000000000" pitchFamily="17" charset="-128"/>
                  <a:ea typeface="UD Digi Kyokasho N-B" panose="02020700000000000000" pitchFamily="17" charset="-128"/>
                  <a:cs typeface="Vogue-ExtraBold" panose="020B0500000000000000" pitchFamily="34" charset="0"/>
                </a:rPr>
                <a:t>て</a:t>
              </a:r>
              <a:r>
                <a:rPr lang="ja-JP" altLang="en-US" sz="2800" dirty="0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：</a:t>
              </a:r>
              <a:r>
                <a:rPr lang="en-US" sz="2800" dirty="0" err="1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Biểu</a:t>
              </a:r>
              <a:r>
                <a:rPr lang="en-US" sz="2800" dirty="0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thị</a:t>
              </a:r>
              <a:r>
                <a:rPr lang="en-US" sz="2800" dirty="0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 ý </a:t>
              </a:r>
              <a:r>
                <a:rPr lang="en-US" sz="2800" dirty="0" err="1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nghĩa</a:t>
              </a:r>
              <a:r>
                <a:rPr lang="en-US" sz="2800" dirty="0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 </a:t>
              </a:r>
              <a:r>
                <a:rPr lang="en-US" sz="2800" dirty="0" err="1">
                  <a:solidFill>
                    <a:srgbClr val="FF0000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làm</a:t>
              </a:r>
              <a:r>
                <a:rPr lang="en-US" sz="2800" dirty="0">
                  <a:solidFill>
                    <a:srgbClr val="FF0000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 V1 </a:t>
              </a:r>
              <a:r>
                <a:rPr lang="en-US" sz="2800" dirty="0" err="1">
                  <a:solidFill>
                    <a:srgbClr val="FF0000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rồi</a:t>
              </a:r>
              <a:r>
                <a:rPr lang="en-US" sz="2800" dirty="0">
                  <a:solidFill>
                    <a:srgbClr val="FF0000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 </a:t>
              </a:r>
              <a:r>
                <a:rPr lang="en-US" sz="2800" dirty="0" err="1">
                  <a:solidFill>
                    <a:srgbClr val="FF0000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mới</a:t>
              </a:r>
              <a:r>
                <a:rPr lang="en-US" sz="2800" dirty="0">
                  <a:solidFill>
                    <a:srgbClr val="FF0000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 </a:t>
              </a:r>
              <a:r>
                <a:rPr lang="en-US" sz="2800" dirty="0" err="1">
                  <a:solidFill>
                    <a:srgbClr val="FF0000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làm</a:t>
              </a:r>
              <a:r>
                <a:rPr lang="en-US" sz="2800" dirty="0">
                  <a:solidFill>
                    <a:srgbClr val="FF0000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 V2</a:t>
              </a:r>
            </a:p>
            <a:p>
              <a:r>
                <a:rPr lang="en-US" sz="2800" dirty="0" err="1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Với</a:t>
              </a:r>
              <a:r>
                <a:rPr lang="en-US" sz="2800" dirty="0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 V1</a:t>
              </a:r>
              <a:r>
                <a:rPr lang="ja-JP" altLang="en-US" sz="2800" dirty="0">
                  <a:solidFill>
                    <a:schemeClr val="tx1"/>
                  </a:solidFill>
                  <a:latin typeface="UD Digi Kyokasho N-B" panose="02020700000000000000" pitchFamily="17" charset="-128"/>
                  <a:ea typeface="UD Digi Kyokasho N-B" panose="02020700000000000000" pitchFamily="17" charset="-128"/>
                  <a:cs typeface="Vogue-ExtraBold" panose="020B0500000000000000" pitchFamily="34" charset="0"/>
                </a:rPr>
                <a:t>ないで</a:t>
              </a:r>
              <a:r>
                <a:rPr lang="ja-JP" altLang="en-US" sz="2800" dirty="0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：</a:t>
              </a:r>
              <a:r>
                <a:rPr lang="en-US" sz="2800" dirty="0" err="1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Biểu</a:t>
              </a:r>
              <a:r>
                <a:rPr lang="en-US" sz="2800" dirty="0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thị</a:t>
              </a:r>
              <a:r>
                <a:rPr lang="en-US" sz="2800" dirty="0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 ý </a:t>
              </a:r>
              <a:r>
                <a:rPr lang="en-US" sz="2800" dirty="0" err="1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nghĩa</a:t>
              </a:r>
              <a:r>
                <a:rPr lang="en-US" sz="2800" dirty="0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 </a:t>
              </a:r>
              <a:r>
                <a:rPr lang="en-US" sz="2800" dirty="0" err="1">
                  <a:solidFill>
                    <a:srgbClr val="FF0000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không</a:t>
              </a:r>
              <a:r>
                <a:rPr lang="en-US" sz="2800" dirty="0">
                  <a:solidFill>
                    <a:srgbClr val="FF0000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 </a:t>
              </a:r>
              <a:r>
                <a:rPr lang="en-US" sz="2800" dirty="0" err="1">
                  <a:solidFill>
                    <a:srgbClr val="FF0000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làm</a:t>
              </a:r>
              <a:r>
                <a:rPr lang="en-US" sz="2800" dirty="0">
                  <a:solidFill>
                    <a:srgbClr val="FF0000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 V1 </a:t>
              </a:r>
              <a:r>
                <a:rPr lang="en-US" sz="2800" dirty="0" err="1">
                  <a:solidFill>
                    <a:srgbClr val="FF0000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mà</a:t>
              </a:r>
              <a:r>
                <a:rPr lang="en-US" sz="2800" dirty="0">
                  <a:solidFill>
                    <a:srgbClr val="FF0000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 </a:t>
              </a:r>
              <a:r>
                <a:rPr lang="en-US" sz="2800" dirty="0" err="1">
                  <a:solidFill>
                    <a:srgbClr val="FF0000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làm</a:t>
              </a:r>
              <a:r>
                <a:rPr lang="en-US" sz="2800" dirty="0">
                  <a:solidFill>
                    <a:srgbClr val="FF0000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 V2</a:t>
              </a:r>
              <a:endParaRPr lang="vi-VN" sz="2800" dirty="0">
                <a:solidFill>
                  <a:srgbClr val="FF0000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B49F5DB-F385-4F11-9EC0-A311F1317FA3}"/>
                </a:ext>
              </a:extLst>
            </p:cNvPr>
            <p:cNvGrpSpPr/>
            <p:nvPr/>
          </p:nvGrpSpPr>
          <p:grpSpPr>
            <a:xfrm>
              <a:off x="510122" y="2110175"/>
              <a:ext cx="2004545" cy="1181592"/>
              <a:chOff x="510122" y="2110175"/>
              <a:chExt cx="2004545" cy="1181592"/>
            </a:xfrm>
          </p:grpSpPr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D687EF9C-58CD-4E17-8B4B-71BF2DBD91A1}"/>
                  </a:ext>
                </a:extLst>
              </p:cNvPr>
              <p:cNvSpPr txBox="1"/>
              <p:nvPr/>
            </p:nvSpPr>
            <p:spPr>
              <a:xfrm>
                <a:off x="1304082" y="2110175"/>
                <a:ext cx="1210585" cy="64633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>
                <a:spAutoFit/>
              </a:bodyPr>
              <a:lstStyle/>
              <a:p>
                <a:r>
                  <a:rPr lang="ja-JP" altLang="en-US" sz="3600" dirty="0">
                    <a:solidFill>
                      <a:schemeClr val="tx1"/>
                    </a:solidFill>
                    <a:latin typeface="UD Digi Kyokasho N-B" panose="02020700000000000000" pitchFamily="17" charset="-128"/>
                    <a:ea typeface="UD Digi Kyokasho N-B" panose="02020700000000000000" pitchFamily="17" charset="-128"/>
                    <a:cs typeface="Vogue-ExtraBold" panose="020B0500000000000000" pitchFamily="34" charset="0"/>
                  </a:rPr>
                  <a:t>意味</a:t>
                </a:r>
                <a:endParaRPr lang="vi-VN" sz="3600" dirty="0">
                  <a:solidFill>
                    <a:schemeClr val="tx1"/>
                  </a:solidFill>
                  <a:latin typeface="Vogue-ExtraBold" panose="020B0500000000000000" pitchFamily="34" charset="0"/>
                  <a:ea typeface="UD Digi Kyokasho N-B" panose="02020700000000000000" pitchFamily="17" charset="-128"/>
                  <a:cs typeface="Vogue-ExtraBold" panose="020B0500000000000000" pitchFamily="34" charset="0"/>
                </a:endParaRPr>
              </a:p>
            </p:txBody>
          </p:sp>
          <p:pic>
            <p:nvPicPr>
              <p:cNvPr id="8202" name="Picture 10" descr="矢印のイラスト「ゆるいカーブ」">
                <a:extLst>
                  <a:ext uri="{FF2B5EF4-FFF2-40B4-BE49-F238E27FC236}">
                    <a16:creationId xmlns:a16="http://schemas.microsoft.com/office/drawing/2014/main" id="{BE20FB26-D221-456E-BA7C-0C22A60541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9072410">
                <a:off x="510122" y="2557755"/>
                <a:ext cx="705037" cy="7340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D80D03-3923-7619-4816-99A66D6591FE}"/>
              </a:ext>
            </a:extLst>
          </p:cNvPr>
          <p:cNvGrpSpPr/>
          <p:nvPr/>
        </p:nvGrpSpPr>
        <p:grpSpPr>
          <a:xfrm>
            <a:off x="134772" y="44509"/>
            <a:ext cx="8890097" cy="2070123"/>
            <a:chOff x="276430" y="1854414"/>
            <a:chExt cx="8890097" cy="207012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C78C4A-0F38-541F-D0CD-15BAF4BEB1FD}"/>
                </a:ext>
              </a:extLst>
            </p:cNvPr>
            <p:cNvSpPr txBox="1"/>
            <p:nvPr/>
          </p:nvSpPr>
          <p:spPr>
            <a:xfrm>
              <a:off x="276430" y="2970430"/>
              <a:ext cx="8890097" cy="9541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2800" dirty="0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V1</a:t>
              </a:r>
              <a:r>
                <a:rPr lang="ja-JP" altLang="en-US" sz="2800" dirty="0">
                  <a:solidFill>
                    <a:srgbClr val="FF0000"/>
                  </a:solidFill>
                  <a:latin typeface="UD Digi Kyokasho N-B" panose="02020700000000000000" pitchFamily="17" charset="-128"/>
                  <a:ea typeface="UD Digi Kyokasho N-B" panose="02020700000000000000" pitchFamily="17" charset="-128"/>
                  <a:cs typeface="Vogue-ExtraBold" panose="020B0500000000000000" pitchFamily="34" charset="0"/>
                </a:rPr>
                <a:t>て</a:t>
              </a:r>
              <a:endParaRPr lang="en-US" altLang="ja-JP" sz="2800" dirty="0">
                <a:solidFill>
                  <a:srgbClr val="FF0000"/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  <a:cs typeface="Vogue-ExtraBold" panose="020B0500000000000000" pitchFamily="34" charset="0"/>
              </a:endParaRPr>
            </a:p>
            <a:p>
              <a:r>
                <a:rPr lang="en-US" altLang="ja-JP" sz="2800" dirty="0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V1</a:t>
              </a:r>
              <a:r>
                <a:rPr lang="ja-JP" altLang="en-US" sz="2800" dirty="0">
                  <a:solidFill>
                    <a:srgbClr val="FF0000"/>
                  </a:solidFill>
                  <a:latin typeface="UD Digi Kyokasho N-B" panose="02020700000000000000" pitchFamily="17" charset="-128"/>
                  <a:ea typeface="UD Digi Kyokasho N-B" panose="02020700000000000000" pitchFamily="17" charset="-128"/>
                  <a:cs typeface="Vogue-ExtraBold" panose="020B0500000000000000" pitchFamily="34" charset="0"/>
                </a:rPr>
                <a:t>ないで</a:t>
              </a:r>
              <a:endParaRPr lang="vi-VN" sz="2800" dirty="0">
                <a:solidFill>
                  <a:srgbClr val="FF0000"/>
                </a:solidFill>
                <a:latin typeface="Vogue-ExtraBold" panose="020B0500000000000000" pitchFamily="34" charset="0"/>
                <a:ea typeface="UD Digi Kyokasho N-B" panose="02020700000000000000" pitchFamily="17" charset="-128"/>
                <a:cs typeface="Vogue-ExtraBold" panose="020B0500000000000000" pitchFamily="34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1642742-8579-8684-CF10-A34DF3BD118A}"/>
                </a:ext>
              </a:extLst>
            </p:cNvPr>
            <p:cNvGrpSpPr/>
            <p:nvPr/>
          </p:nvGrpSpPr>
          <p:grpSpPr>
            <a:xfrm>
              <a:off x="611178" y="1854414"/>
              <a:ext cx="1903489" cy="936719"/>
              <a:chOff x="611178" y="1854414"/>
              <a:chExt cx="1903489" cy="936719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A82227-5D26-C1C2-7EB0-0F5215579C48}"/>
                  </a:ext>
                </a:extLst>
              </p:cNvPr>
              <p:cNvSpPr txBox="1"/>
              <p:nvPr/>
            </p:nvSpPr>
            <p:spPr>
              <a:xfrm>
                <a:off x="1304082" y="1854414"/>
                <a:ext cx="1210585" cy="64633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>
                <a:spAutoFit/>
              </a:bodyPr>
              <a:lstStyle/>
              <a:p>
                <a:r>
                  <a:rPr lang="ja-JP" altLang="en-US" sz="3600" dirty="0">
                    <a:solidFill>
                      <a:schemeClr val="tx1"/>
                    </a:solidFill>
                    <a:latin typeface="Vogue-ExtraBold" panose="020B0500000000000000" pitchFamily="34" charset="0"/>
                    <a:ea typeface="UD Digi Kyokasho N-B" panose="02020700000000000000" pitchFamily="17" charset="-128"/>
                    <a:cs typeface="Vogue-ExtraBold" panose="020B0500000000000000" pitchFamily="34" charset="0"/>
                  </a:rPr>
                  <a:t>接続</a:t>
                </a:r>
                <a:endParaRPr lang="vi-VN" sz="3600" dirty="0">
                  <a:solidFill>
                    <a:schemeClr val="tx1"/>
                  </a:solidFill>
                  <a:latin typeface="Vogue-ExtraBold" panose="020B0500000000000000" pitchFamily="34" charset="0"/>
                  <a:ea typeface="UD Digi Kyokasho N-B" panose="02020700000000000000" pitchFamily="17" charset="-128"/>
                  <a:cs typeface="Vogue-ExtraBold" panose="020B0500000000000000" pitchFamily="34" charset="0"/>
                </a:endParaRPr>
              </a:p>
            </p:txBody>
          </p:sp>
          <p:pic>
            <p:nvPicPr>
              <p:cNvPr id="17" name="Picture 10" descr="矢印のイラスト「ゆるいカーブ」">
                <a:extLst>
                  <a:ext uri="{FF2B5EF4-FFF2-40B4-BE49-F238E27FC236}">
                    <a16:creationId xmlns:a16="http://schemas.microsoft.com/office/drawing/2014/main" id="{AD655CC0-AE6A-0255-05CF-ABC23E2A49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9548143">
                <a:off x="611178" y="2184372"/>
                <a:ext cx="582809" cy="6067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8" name="Picture 6" descr="算数・数学のマーク「＋（正符号）」">
            <a:extLst>
              <a:ext uri="{FF2B5EF4-FFF2-40B4-BE49-F238E27FC236}">
                <a16:creationId xmlns:a16="http://schemas.microsoft.com/office/drawing/2014/main" id="{1B83C0A1-8122-69E0-A00B-8EBAD96DB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849" y="1246055"/>
            <a:ext cx="868577" cy="86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C5E8840-1CCF-6C29-8355-6D418AB06EF8}"/>
              </a:ext>
            </a:extLst>
          </p:cNvPr>
          <p:cNvSpPr txBox="1"/>
          <p:nvPr/>
        </p:nvSpPr>
        <p:spPr>
          <a:xfrm>
            <a:off x="3736589" y="1375967"/>
            <a:ext cx="47205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ja-JP" sz="2800" dirty="0">
                <a:solidFill>
                  <a:schemeClr val="tx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V2</a:t>
            </a:r>
            <a:endParaRPr kumimoji="0" lang="vi-V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ogue-ExtraBold" panose="020B0500000000000000" pitchFamily="34" charset="0"/>
              <a:ea typeface="UD Digi Kyokasho N-B" panose="02020700000000000000" pitchFamily="17" charset="-128"/>
              <a:cs typeface="Vogue-ExtraBold" panose="020B0500000000000000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3115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7F34DED-11FD-48B8-A791-EB4199716270}"/>
              </a:ext>
            </a:extLst>
          </p:cNvPr>
          <p:cNvSpPr txBox="1"/>
          <p:nvPr/>
        </p:nvSpPr>
        <p:spPr>
          <a:xfrm>
            <a:off x="220648" y="159185"/>
            <a:ext cx="70229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ja-JP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DA2673"/>
                </a:solidFill>
                <a:effectLst/>
                <a:uLnTx/>
                <a:uFillTx/>
                <a:latin typeface="Vogue-ExtraBold" panose="020B0500000000000000" pitchFamily="34" charset="0"/>
                <a:ea typeface="UD Digi Kyokasho N-B" panose="02020700000000000000" pitchFamily="17" charset="-128"/>
                <a:cs typeface="Vogue-ExtraBold" panose="020B0500000000000000" pitchFamily="34" charset="0"/>
                <a:sym typeface="Arial"/>
              </a:rPr>
              <a:t>例文</a:t>
            </a:r>
            <a:endParaRPr kumimoji="0" lang="vi-VN" sz="4000" b="0" i="0" u="none" strike="noStrike" kern="0" cap="none" spc="0" normalizeH="0" baseline="0" noProof="0" dirty="0">
              <a:ln>
                <a:noFill/>
              </a:ln>
              <a:solidFill>
                <a:srgbClr val="DA2673"/>
              </a:solidFill>
              <a:effectLst/>
              <a:uLnTx/>
              <a:uFillTx/>
              <a:latin typeface="Vogue-ExtraBold" panose="020B0500000000000000" pitchFamily="34" charset="0"/>
              <a:ea typeface="UD Digi Kyokasho N-B" panose="02020700000000000000" pitchFamily="17" charset="-128"/>
              <a:cs typeface="Vogue-ExtraBold" panose="020B0500000000000000" pitchFamily="34" charset="0"/>
              <a:sym typeface="Arial"/>
            </a:endParaRPr>
          </a:p>
        </p:txBody>
      </p:sp>
      <p:pic>
        <p:nvPicPr>
          <p:cNvPr id="10242" name="Picture 2" descr="勉強のイラスト「テスト勉強・男の子」">
            <a:extLst>
              <a:ext uri="{FF2B5EF4-FFF2-40B4-BE49-F238E27FC236}">
                <a16:creationId xmlns:a16="http://schemas.microsoft.com/office/drawing/2014/main" id="{02805B7C-25FE-22E1-D5BA-995B19834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336" y="718905"/>
            <a:ext cx="2917295" cy="315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いびきをかかずに寝る人のイラスト（男性）">
            <a:extLst>
              <a:ext uri="{FF2B5EF4-FFF2-40B4-BE49-F238E27FC236}">
                <a16:creationId xmlns:a16="http://schemas.microsoft.com/office/drawing/2014/main" id="{98192627-7793-FAE3-A39A-2CA10104D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434" y="867071"/>
            <a:ext cx="25146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D91FB30-A6A8-F8E7-A470-60CB9E2C64E6}"/>
              </a:ext>
            </a:extLst>
          </p:cNvPr>
          <p:cNvGrpSpPr/>
          <p:nvPr/>
        </p:nvGrpSpPr>
        <p:grpSpPr>
          <a:xfrm>
            <a:off x="774700" y="4139115"/>
            <a:ext cx="8665634" cy="985546"/>
            <a:chOff x="774700" y="4139115"/>
            <a:chExt cx="8665634" cy="98554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DAB486-D4F6-4AB9-9B2E-F63FD67197C4}"/>
                </a:ext>
              </a:extLst>
            </p:cNvPr>
            <p:cNvSpPr txBox="1"/>
            <p:nvPr/>
          </p:nvSpPr>
          <p:spPr>
            <a:xfrm>
              <a:off x="903577" y="4478330"/>
              <a:ext cx="85367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600" dirty="0">
                  <a:solidFill>
                    <a:schemeClr val="tx1"/>
                  </a:solidFill>
                  <a:latin typeface="UD Digi Kyokasho N-B" panose="02020700000000000000" pitchFamily="17" charset="-128"/>
                  <a:ea typeface="UD Digi Kyokasho N-B" panose="02020700000000000000" pitchFamily="17" charset="-128"/>
                </a:rPr>
                <a:t>勉強し</a:t>
              </a:r>
              <a:r>
                <a:rPr lang="ja-JP" altLang="en-US" sz="3600" dirty="0">
                  <a:solidFill>
                    <a:srgbClr val="FF0000"/>
                  </a:solidFill>
                  <a:latin typeface="UD Digi Kyokasho N-B" panose="02020700000000000000" pitchFamily="17" charset="-128"/>
                  <a:ea typeface="UD Digi Kyokasho N-B" panose="02020700000000000000" pitchFamily="17" charset="-128"/>
                </a:rPr>
                <a:t>て、</a:t>
              </a:r>
              <a:r>
                <a:rPr lang="ja-JP" altLang="en-US" sz="3600" dirty="0">
                  <a:solidFill>
                    <a:schemeClr val="tx1"/>
                  </a:solidFill>
                  <a:latin typeface="UD Digi Kyokasho N-B" panose="02020700000000000000" pitchFamily="17" charset="-128"/>
                  <a:ea typeface="UD Digi Kyokasho N-B" panose="02020700000000000000" pitchFamily="17" charset="-128"/>
                </a:rPr>
                <a:t>寝ました。</a:t>
              </a:r>
              <a:endParaRPr lang="en-US" altLang="ja-JP" sz="3600" dirty="0">
                <a:solidFill>
                  <a:schemeClr val="tx1"/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F83266-4681-2DD8-95DF-6E9D5847D976}"/>
                </a:ext>
              </a:extLst>
            </p:cNvPr>
            <p:cNvSpPr txBox="1"/>
            <p:nvPr/>
          </p:nvSpPr>
          <p:spPr>
            <a:xfrm>
              <a:off x="774700" y="4139115"/>
              <a:ext cx="486833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ja-JP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2B3B5A"/>
                  </a:solidFill>
                  <a:effectLst/>
                  <a:uLnTx/>
                  <a:uFillTx/>
                  <a:latin typeface="UD Digi Kyokasho N-B" panose="02020700000000000000" pitchFamily="17" charset="-128"/>
                  <a:ea typeface="UD Digi Kyokasho N-B" panose="02020700000000000000" pitchFamily="17" charset="-128"/>
                  <a:cs typeface="Arial"/>
                  <a:sym typeface="Arial"/>
                </a:rPr>
                <a:t>べんきょう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961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7F34DED-11FD-48B8-A791-EB4199716270}"/>
              </a:ext>
            </a:extLst>
          </p:cNvPr>
          <p:cNvSpPr txBox="1"/>
          <p:nvPr/>
        </p:nvSpPr>
        <p:spPr>
          <a:xfrm>
            <a:off x="220648" y="159185"/>
            <a:ext cx="70229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ja-JP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DA2673"/>
                </a:solidFill>
                <a:effectLst/>
                <a:uLnTx/>
                <a:uFillTx/>
                <a:latin typeface="Vogue-ExtraBold" panose="020B0500000000000000" pitchFamily="34" charset="0"/>
                <a:ea typeface="UD Digi Kyokasho N-B" panose="02020700000000000000" pitchFamily="17" charset="-128"/>
                <a:cs typeface="Vogue-ExtraBold" panose="020B0500000000000000" pitchFamily="34" charset="0"/>
                <a:sym typeface="Arial"/>
              </a:rPr>
              <a:t>例文</a:t>
            </a:r>
            <a:endParaRPr kumimoji="0" lang="vi-VN" sz="4000" b="0" i="0" u="none" strike="noStrike" kern="0" cap="none" spc="0" normalizeH="0" baseline="0" noProof="0" dirty="0">
              <a:ln>
                <a:noFill/>
              </a:ln>
              <a:solidFill>
                <a:srgbClr val="DA2673"/>
              </a:solidFill>
              <a:effectLst/>
              <a:uLnTx/>
              <a:uFillTx/>
              <a:latin typeface="Vogue-ExtraBold" panose="020B0500000000000000" pitchFamily="34" charset="0"/>
              <a:ea typeface="UD Digi Kyokasho N-B" panose="02020700000000000000" pitchFamily="17" charset="-128"/>
              <a:cs typeface="Vogue-ExtraBold" panose="020B0500000000000000" pitchFamily="34" charset="0"/>
              <a:sym typeface="Arial"/>
            </a:endParaRPr>
          </a:p>
        </p:txBody>
      </p:sp>
      <p:pic>
        <p:nvPicPr>
          <p:cNvPr id="10242" name="Picture 2" descr="勉強のイラスト「テスト勉強・男の子」">
            <a:extLst>
              <a:ext uri="{FF2B5EF4-FFF2-40B4-BE49-F238E27FC236}">
                <a16:creationId xmlns:a16="http://schemas.microsoft.com/office/drawing/2014/main" id="{02805B7C-25FE-22E1-D5BA-995B19834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336" y="718905"/>
            <a:ext cx="2917295" cy="315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バツのマークのイラスト「×」">
            <a:extLst>
              <a:ext uri="{FF2B5EF4-FFF2-40B4-BE49-F238E27FC236}">
                <a16:creationId xmlns:a16="http://schemas.microsoft.com/office/drawing/2014/main" id="{204D5686-5B86-A0DF-4B7F-38573422A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381" y="804330"/>
            <a:ext cx="3371204" cy="33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D91FB30-A6A8-F8E7-A470-60CB9E2C64E6}"/>
              </a:ext>
            </a:extLst>
          </p:cNvPr>
          <p:cNvGrpSpPr/>
          <p:nvPr/>
        </p:nvGrpSpPr>
        <p:grpSpPr>
          <a:xfrm>
            <a:off x="774700" y="4139115"/>
            <a:ext cx="8665634" cy="985546"/>
            <a:chOff x="774700" y="4139115"/>
            <a:chExt cx="8665634" cy="98554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DAB486-D4F6-4AB9-9B2E-F63FD67197C4}"/>
                </a:ext>
              </a:extLst>
            </p:cNvPr>
            <p:cNvSpPr txBox="1"/>
            <p:nvPr/>
          </p:nvSpPr>
          <p:spPr>
            <a:xfrm>
              <a:off x="903577" y="4478330"/>
              <a:ext cx="85367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600" dirty="0">
                  <a:solidFill>
                    <a:schemeClr val="tx1"/>
                  </a:solidFill>
                  <a:latin typeface="UD Digi Kyokasho N-B" panose="02020700000000000000" pitchFamily="17" charset="-128"/>
                  <a:ea typeface="UD Digi Kyokasho N-B" panose="02020700000000000000" pitchFamily="17" charset="-128"/>
                </a:rPr>
                <a:t>勉強し</a:t>
              </a:r>
              <a:r>
                <a:rPr lang="ja-JP" altLang="en-US" sz="3600" dirty="0">
                  <a:solidFill>
                    <a:srgbClr val="FF0000"/>
                  </a:solidFill>
                  <a:latin typeface="UD Digi Kyokasho N-B" panose="02020700000000000000" pitchFamily="17" charset="-128"/>
                  <a:ea typeface="UD Digi Kyokasho N-B" panose="02020700000000000000" pitchFamily="17" charset="-128"/>
                </a:rPr>
                <a:t>ないで、</a:t>
              </a:r>
              <a:r>
                <a:rPr lang="ja-JP" altLang="en-US" sz="3600" dirty="0">
                  <a:solidFill>
                    <a:schemeClr val="tx1"/>
                  </a:solidFill>
                  <a:latin typeface="UD Digi Kyokasho N-B" panose="02020700000000000000" pitchFamily="17" charset="-128"/>
                  <a:ea typeface="UD Digi Kyokasho N-B" panose="02020700000000000000" pitchFamily="17" charset="-128"/>
                </a:rPr>
                <a:t>寝てしまいました。</a:t>
              </a:r>
              <a:endParaRPr lang="en-US" altLang="ja-JP" sz="3600" dirty="0">
                <a:solidFill>
                  <a:schemeClr val="tx1"/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F83266-4681-2DD8-95DF-6E9D5847D976}"/>
                </a:ext>
              </a:extLst>
            </p:cNvPr>
            <p:cNvSpPr txBox="1"/>
            <p:nvPr/>
          </p:nvSpPr>
          <p:spPr>
            <a:xfrm>
              <a:off x="774700" y="4139115"/>
              <a:ext cx="486833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ja-JP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2B3B5A"/>
                  </a:solidFill>
                  <a:effectLst/>
                  <a:uLnTx/>
                  <a:uFillTx/>
                  <a:latin typeface="UD Digi Kyokasho N-B" panose="02020700000000000000" pitchFamily="17" charset="-128"/>
                  <a:ea typeface="UD Digi Kyokasho N-B" panose="02020700000000000000" pitchFamily="17" charset="-128"/>
                  <a:cs typeface="Arial"/>
                  <a:sym typeface="Arial"/>
                </a:rPr>
                <a:t>べんきょう</a:t>
              </a:r>
            </a:p>
          </p:txBody>
        </p:sp>
      </p:grpSp>
      <p:pic>
        <p:nvPicPr>
          <p:cNvPr id="10246" name="Picture 6" descr="犬と寝る人のイラスト">
            <a:extLst>
              <a:ext uri="{FF2B5EF4-FFF2-40B4-BE49-F238E27FC236}">
                <a16:creationId xmlns:a16="http://schemas.microsoft.com/office/drawing/2014/main" id="{AAD9E1A1-6E3E-2995-C403-507DBAFEE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63" y="703029"/>
            <a:ext cx="3810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824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28A587A-6358-4655-9E0E-21AB31370EB0}"/>
              </a:ext>
            </a:extLst>
          </p:cNvPr>
          <p:cNvSpPr txBox="1"/>
          <p:nvPr/>
        </p:nvSpPr>
        <p:spPr>
          <a:xfrm>
            <a:off x="0" y="247458"/>
            <a:ext cx="70229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ja-JP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DA2673"/>
                </a:solidFill>
                <a:effectLst/>
                <a:uLnTx/>
                <a:uFillTx/>
                <a:latin typeface="Vogue-ExtraBold" panose="020B0500000000000000" pitchFamily="34" charset="0"/>
                <a:ea typeface="UD Digi Kyokasho N-B" panose="02020700000000000000" pitchFamily="17" charset="-128"/>
                <a:cs typeface="Vogue-ExtraBold" panose="020B0500000000000000" pitchFamily="34" charset="0"/>
                <a:sym typeface="Arial"/>
              </a:rPr>
              <a:t>一緒に練習しましょう</a:t>
            </a:r>
            <a:endParaRPr kumimoji="0" lang="vi-VN" sz="4000" b="0" i="0" u="none" strike="noStrike" kern="0" cap="none" spc="0" normalizeH="0" baseline="0" noProof="0" dirty="0">
              <a:ln>
                <a:noFill/>
              </a:ln>
              <a:solidFill>
                <a:srgbClr val="DA2673"/>
              </a:solidFill>
              <a:effectLst/>
              <a:uLnTx/>
              <a:uFillTx/>
              <a:latin typeface="Vogue-ExtraBold" panose="020B0500000000000000" pitchFamily="34" charset="0"/>
              <a:ea typeface="UD Digi Kyokasho N-B" panose="02020700000000000000" pitchFamily="17" charset="-128"/>
              <a:cs typeface="Vogue-ExtraBold" panose="020B0500000000000000" pitchFamily="34" charset="0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BDEFCF-73C3-E88A-40AC-2BAD76F2B13E}"/>
              </a:ext>
            </a:extLst>
          </p:cNvPr>
          <p:cNvSpPr txBox="1"/>
          <p:nvPr/>
        </p:nvSpPr>
        <p:spPr>
          <a:xfrm>
            <a:off x="407195" y="1021556"/>
            <a:ext cx="2343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dirty="0">
                <a:solidFill>
                  <a:schemeClr val="tx1"/>
                </a:solidFill>
                <a:ea typeface="UD Digi Kyokasho N-B" panose="02020700000000000000" pitchFamily="17" charset="-128"/>
              </a:rPr>
              <a:t>文を作ろう</a:t>
            </a:r>
            <a:endParaRPr lang="vi-VN" sz="3000" dirty="0">
              <a:solidFill>
                <a:schemeClr val="tx1"/>
              </a:solidFill>
              <a:ea typeface="UD Digi Kyokasho N-B" panose="02020700000000000000" pitchFamily="17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61444B-1EAB-8E97-A21D-54F8286FA100}"/>
              </a:ext>
            </a:extLst>
          </p:cNvPr>
          <p:cNvSpPr txBox="1"/>
          <p:nvPr/>
        </p:nvSpPr>
        <p:spPr>
          <a:xfrm>
            <a:off x="600076" y="1905953"/>
            <a:ext cx="23431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dirty="0">
                <a:solidFill>
                  <a:schemeClr val="tx1"/>
                </a:solidFill>
                <a:ea typeface="UD Digi Kyokasho N-B" panose="02020700000000000000" pitchFamily="17" charset="-128"/>
              </a:rPr>
              <a:t>磨く</a:t>
            </a:r>
            <a:endParaRPr lang="en-US" altLang="ja-JP" sz="3000" dirty="0">
              <a:solidFill>
                <a:schemeClr val="tx1"/>
              </a:solidFill>
              <a:ea typeface="UD Digi Kyokasho N-B" panose="02020700000000000000" pitchFamily="17" charset="-128"/>
            </a:endParaRPr>
          </a:p>
          <a:p>
            <a:r>
              <a:rPr lang="ja-JP" altLang="en-US" sz="3000" dirty="0">
                <a:solidFill>
                  <a:schemeClr val="tx1"/>
                </a:solidFill>
                <a:ea typeface="UD Digi Kyokasho N-B" panose="02020700000000000000" pitchFamily="17" charset="-128"/>
              </a:rPr>
              <a:t>組み立てる</a:t>
            </a:r>
            <a:endParaRPr lang="en-US" altLang="ja-JP" sz="3000" dirty="0">
              <a:solidFill>
                <a:schemeClr val="tx1"/>
              </a:solidFill>
              <a:ea typeface="UD Digi Kyokasho N-B" panose="02020700000000000000" pitchFamily="17" charset="-128"/>
            </a:endParaRPr>
          </a:p>
          <a:p>
            <a:r>
              <a:rPr lang="ja-JP" altLang="en-US" sz="3000" dirty="0">
                <a:solidFill>
                  <a:schemeClr val="tx1"/>
                </a:solidFill>
                <a:ea typeface="UD Digi Kyokasho N-B" panose="02020700000000000000" pitchFamily="17" charset="-128"/>
              </a:rPr>
              <a:t>折る</a:t>
            </a:r>
            <a:endParaRPr lang="en-US" altLang="ja-JP" sz="3000" dirty="0">
              <a:solidFill>
                <a:schemeClr val="tx1"/>
              </a:solidFill>
              <a:ea typeface="UD Digi Kyokasho N-B" panose="02020700000000000000" pitchFamily="17" charset="-128"/>
            </a:endParaRPr>
          </a:p>
          <a:p>
            <a:r>
              <a:rPr lang="ja-JP" altLang="en-US" sz="3000" dirty="0">
                <a:solidFill>
                  <a:schemeClr val="tx1"/>
                </a:solidFill>
                <a:ea typeface="UD Digi Kyokasho N-B" panose="02020700000000000000" pitchFamily="17" charset="-128"/>
              </a:rPr>
              <a:t>つける</a:t>
            </a:r>
            <a:endParaRPr lang="en-US" altLang="ja-JP" sz="3000" dirty="0">
              <a:solidFill>
                <a:schemeClr val="tx1"/>
              </a:solidFill>
              <a:ea typeface="UD Digi Kyokasho N-B" panose="02020700000000000000" pitchFamily="17" charset="-128"/>
            </a:endParaRPr>
          </a:p>
          <a:p>
            <a:r>
              <a:rPr lang="ja-JP" altLang="en-US" sz="3000" dirty="0">
                <a:solidFill>
                  <a:schemeClr val="tx1"/>
                </a:solidFill>
                <a:ea typeface="UD Digi Kyokasho N-B" panose="02020700000000000000" pitchFamily="17" charset="-128"/>
              </a:rPr>
              <a:t>さす</a:t>
            </a:r>
            <a:endParaRPr lang="en-US" altLang="ja-JP" sz="3000" dirty="0">
              <a:solidFill>
                <a:schemeClr val="tx1"/>
              </a:solidFill>
              <a:ea typeface="UD Digi Kyokasho N-B" panose="02020700000000000000" pitchFamily="17" charset="-128"/>
            </a:endParaRPr>
          </a:p>
          <a:p>
            <a:r>
              <a:rPr lang="ja-JP" altLang="en-US" sz="3000" dirty="0">
                <a:solidFill>
                  <a:schemeClr val="tx1"/>
                </a:solidFill>
                <a:ea typeface="UD Digi Kyokasho N-B" panose="02020700000000000000" pitchFamily="17" charset="-128"/>
              </a:rPr>
              <a:t>のせる</a:t>
            </a:r>
            <a:endParaRPr lang="en-US" altLang="ja-JP" sz="3000" dirty="0">
              <a:solidFill>
                <a:schemeClr val="tx1"/>
              </a:solidFill>
              <a:ea typeface="UD Digi Kyokasho N-B" panose="02020700000000000000" pitchFamily="17" charset="-128"/>
            </a:endParaRPr>
          </a:p>
          <a:p>
            <a:endParaRPr lang="en-US" altLang="ja-JP" sz="3000" dirty="0">
              <a:solidFill>
                <a:schemeClr val="tx1"/>
              </a:solidFill>
              <a:ea typeface="UD Digi Kyokasho N-B" panose="020207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46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28A587A-6358-4655-9E0E-21AB31370EB0}"/>
              </a:ext>
            </a:extLst>
          </p:cNvPr>
          <p:cNvSpPr txBox="1"/>
          <p:nvPr/>
        </p:nvSpPr>
        <p:spPr>
          <a:xfrm>
            <a:off x="0" y="247458"/>
            <a:ext cx="70229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ja-JP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DA2673"/>
                </a:solidFill>
                <a:effectLst/>
                <a:uLnTx/>
                <a:uFillTx/>
                <a:latin typeface="Vogue-ExtraBold" panose="020B0500000000000000" pitchFamily="34" charset="0"/>
                <a:ea typeface="UD Digi Kyokasho N-B" panose="02020700000000000000" pitchFamily="17" charset="-128"/>
                <a:cs typeface="Vogue-ExtraBold" panose="020B0500000000000000" pitchFamily="34" charset="0"/>
                <a:sym typeface="Arial"/>
              </a:rPr>
              <a:t>一緒に練習まとめよう</a:t>
            </a:r>
            <a:endParaRPr kumimoji="0" lang="vi-VN" sz="4000" b="0" i="0" u="none" strike="noStrike" kern="0" cap="none" spc="0" normalizeH="0" baseline="0" noProof="0" dirty="0">
              <a:ln>
                <a:noFill/>
              </a:ln>
              <a:solidFill>
                <a:srgbClr val="DA2673"/>
              </a:solidFill>
              <a:effectLst/>
              <a:uLnTx/>
              <a:uFillTx/>
              <a:latin typeface="Vogue-ExtraBold" panose="020B0500000000000000" pitchFamily="34" charset="0"/>
              <a:ea typeface="UD Digi Kyokasho N-B" panose="02020700000000000000" pitchFamily="17" charset="-128"/>
              <a:cs typeface="Vogue-ExtraBold" panose="020B0500000000000000" pitchFamily="34" charset="0"/>
              <a:sym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456AF9-0F05-42A7-B982-F85B0F079C6C}"/>
              </a:ext>
            </a:extLst>
          </p:cNvPr>
          <p:cNvSpPr txBox="1"/>
          <p:nvPr/>
        </p:nvSpPr>
        <p:spPr>
          <a:xfrm>
            <a:off x="210046" y="1427642"/>
            <a:ext cx="85363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AutoNum type="arabicPeriod"/>
              <a:tabLst/>
              <a:defRPr/>
            </a:pP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ogue-ExtraBold" panose="020B0500000000000000" pitchFamily="34" charset="0"/>
                <a:ea typeface="UD Digi Kyokasho N-B" panose="02020700000000000000" pitchFamily="17" charset="-128"/>
                <a:cs typeface="Vogue-ExtraBold" panose="020B0500000000000000" pitchFamily="34" charset="0"/>
                <a:sym typeface="Arial"/>
              </a:rPr>
              <a:t>とおりに、</a:t>
            </a:r>
            <a:endParaRPr kumimoji="0" lang="en-US" altLang="ja-JP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ogue-ExtraBold" panose="020B0500000000000000" pitchFamily="34" charset="0"/>
              <a:ea typeface="UD Digi Kyokasho N-B" panose="02020700000000000000" pitchFamily="17" charset="-128"/>
              <a:cs typeface="Vogue-ExtraBold" panose="020B0500000000000000" pitchFamily="34" charset="0"/>
              <a:sym typeface="Arial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AutoNum type="arabicPeriod"/>
              <a:tabLst/>
              <a:defRPr/>
            </a:pPr>
            <a:r>
              <a:rPr lang="ja-JP" altLang="en-US" sz="2800" dirty="0">
                <a:solidFill>
                  <a:schemeClr val="tx1"/>
                </a:solidFill>
                <a:latin typeface="Vogue-ExtraBold" panose="020B0500000000000000" pitchFamily="34" charset="0"/>
                <a:ea typeface="UD Digi Kyokasho N-B" panose="02020700000000000000" pitchFamily="17" charset="-128"/>
                <a:cs typeface="Vogue-ExtraBold" panose="020B0500000000000000" pitchFamily="34" charset="0"/>
              </a:rPr>
              <a:t>あとで、</a:t>
            </a:r>
            <a:endParaRPr lang="en-US" altLang="ja-JP" sz="2800" dirty="0">
              <a:solidFill>
                <a:schemeClr val="tx1"/>
              </a:solidFill>
              <a:latin typeface="Vogue-ExtraBold" panose="020B0500000000000000" pitchFamily="34" charset="0"/>
              <a:ea typeface="UD Digi Kyokasho N-B" panose="02020700000000000000" pitchFamily="17" charset="-128"/>
              <a:cs typeface="Vogue-ExtraBold" panose="020B0500000000000000" pitchFamily="34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AutoNum type="arabicPeriod"/>
              <a:tabLst/>
              <a:defRPr/>
            </a:pP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ogue-ExtraBold" panose="020B0500000000000000" pitchFamily="34" charset="0"/>
                <a:ea typeface="UD Digi Kyokasho N-B" panose="02020700000000000000" pitchFamily="17" charset="-128"/>
                <a:cs typeface="Vogue-ExtraBold" panose="020B0500000000000000" pitchFamily="34" charset="0"/>
                <a:sym typeface="Arial"/>
              </a:rPr>
              <a:t>V1</a:t>
            </a: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ogue-ExtraBold" panose="020B0500000000000000" pitchFamily="34" charset="0"/>
                <a:ea typeface="UD Digi Kyokasho N-B" panose="02020700000000000000" pitchFamily="17" charset="-128"/>
                <a:cs typeface="Vogue-ExtraBold" panose="020B0500000000000000" pitchFamily="34" charset="0"/>
                <a:sym typeface="Arial"/>
              </a:rPr>
              <a:t>て・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ogue-ExtraBold" panose="020B0500000000000000" pitchFamily="34" charset="0"/>
                <a:ea typeface="UD Digi Kyokasho N-B" panose="02020700000000000000" pitchFamily="17" charset="-128"/>
                <a:cs typeface="Vogue-ExtraBold" panose="020B0500000000000000" pitchFamily="34" charset="0"/>
                <a:sym typeface="Arial"/>
              </a:rPr>
              <a:t>V1</a:t>
            </a: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ogue-ExtraBold" panose="020B0500000000000000" pitchFamily="34" charset="0"/>
                <a:ea typeface="UD Digi Kyokasho N-B" panose="02020700000000000000" pitchFamily="17" charset="-128"/>
                <a:cs typeface="Vogue-ExtraBold" panose="020B0500000000000000" pitchFamily="34" charset="0"/>
                <a:sym typeface="Arial"/>
              </a:rPr>
              <a:t>ないで、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ogue-ExtraBold" panose="020B0500000000000000" pitchFamily="34" charset="0"/>
                <a:ea typeface="UD Digi Kyokasho N-B" panose="02020700000000000000" pitchFamily="17" charset="-128"/>
                <a:cs typeface="Vogue-ExtraBold" panose="020B0500000000000000" pitchFamily="34" charset="0"/>
                <a:sym typeface="Arial"/>
              </a:rPr>
              <a:t>V2</a:t>
            </a:r>
            <a:endParaRPr kumimoji="0" lang="vi-V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ogue-ExtraBold" panose="020B0500000000000000" pitchFamily="34" charset="0"/>
              <a:ea typeface="UD Digi Kyokasho N-B" panose="02020700000000000000" pitchFamily="17" charset="-128"/>
              <a:cs typeface="Vogue-ExtraBold" panose="020B0500000000000000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1039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116BBE-4594-4091-B25D-9976C65584E7}"/>
              </a:ext>
            </a:extLst>
          </p:cNvPr>
          <p:cNvSpPr txBox="1"/>
          <p:nvPr/>
        </p:nvSpPr>
        <p:spPr>
          <a:xfrm>
            <a:off x="452388" y="3532858"/>
            <a:ext cx="8393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chemeClr val="accent6"/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ご清聴ありがとうございます</a:t>
            </a:r>
            <a:endParaRPr lang="vi-VN" sz="4800" dirty="0">
              <a:solidFill>
                <a:schemeClr val="accent6"/>
              </a:solidFill>
              <a:ea typeface="UD Digi Kyokasho N-B" panose="02020700000000000000" pitchFamily="17" charset="-128"/>
            </a:endParaRPr>
          </a:p>
        </p:txBody>
      </p:sp>
      <p:pic>
        <p:nvPicPr>
          <p:cNvPr id="128" name="Picture 4" descr="LINE Official Stickers - Doraemon's Animated Crayon Stickers Example with GIF  Animation">
            <a:extLst>
              <a:ext uri="{FF2B5EF4-FFF2-40B4-BE49-F238E27FC236}">
                <a16:creationId xmlns:a16="http://schemas.microsoft.com/office/drawing/2014/main" id="{49446AEF-2ABC-49B8-B682-AF2AB0AE7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359" y="0"/>
            <a:ext cx="4230309" cy="342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カラオケを歌う子供達のイラスト">
            <a:extLst>
              <a:ext uri="{FF2B5EF4-FFF2-40B4-BE49-F238E27FC236}">
                <a16:creationId xmlns:a16="http://schemas.microsoft.com/office/drawing/2014/main" id="{DFC5DDDF-E73F-DE69-DC20-4E1814EF9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-121216"/>
            <a:ext cx="38100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óc Tiên - Em Không Là Duy Nhất (Live) - YouTube">
            <a:extLst>
              <a:ext uri="{FF2B5EF4-FFF2-40B4-BE49-F238E27FC236}">
                <a16:creationId xmlns:a16="http://schemas.microsoft.com/office/drawing/2014/main" id="{280B953D-F4DF-0F76-3F1C-275F05D0E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20" y="490537"/>
            <a:ext cx="4058433" cy="228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0E21030-BFE9-7240-4D13-45BD73600A51}"/>
              </a:ext>
            </a:extLst>
          </p:cNvPr>
          <p:cNvGrpSpPr/>
          <p:nvPr/>
        </p:nvGrpSpPr>
        <p:grpSpPr>
          <a:xfrm>
            <a:off x="613254" y="3690641"/>
            <a:ext cx="7917491" cy="962322"/>
            <a:chOff x="613254" y="3690641"/>
            <a:chExt cx="7917491" cy="96232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0C845E-CE8A-0E7A-67CA-92D2B4577727}"/>
                </a:ext>
              </a:extLst>
            </p:cNvPr>
            <p:cNvSpPr txBox="1"/>
            <p:nvPr/>
          </p:nvSpPr>
          <p:spPr>
            <a:xfrm>
              <a:off x="613254" y="3709691"/>
              <a:ext cx="7917491" cy="9432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ja-JP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2B3B5A"/>
                  </a:solidFill>
                  <a:effectLst/>
                  <a:uLnTx/>
                  <a:uFillTx/>
                  <a:latin typeface="Arial"/>
                  <a:ea typeface="UD Digi Kyokasho N-B" panose="02020700000000000000" pitchFamily="17" charset="-128"/>
                  <a:cs typeface="Arial"/>
                  <a:sym typeface="Arial"/>
                </a:rPr>
                <a:t>有名な歌手が歌った</a:t>
              </a:r>
              <a:r>
                <a:rPr kumimoji="0" lang="ja-JP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UD Digi Kyokasho N-B" panose="02020700000000000000" pitchFamily="17" charset="-128"/>
                  <a:cs typeface="Arial"/>
                  <a:sym typeface="Arial"/>
                </a:rPr>
                <a:t>とおりに</a:t>
              </a:r>
              <a:r>
                <a:rPr kumimoji="0" lang="ja-JP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2B3B5A"/>
                  </a:solidFill>
                  <a:effectLst/>
                  <a:uLnTx/>
                  <a:uFillTx/>
                  <a:latin typeface="Arial"/>
                  <a:ea typeface="UD Digi Kyokasho N-B" panose="02020700000000000000" pitchFamily="17" charset="-128"/>
                  <a:cs typeface="Arial"/>
                  <a:sym typeface="Arial"/>
                </a:rPr>
                <a:t>、歌いました。</a:t>
              </a:r>
              <a:endParaRPr kumimoji="0" lang="vi-VN" sz="3200" b="0" i="0" u="none" strike="noStrike" kern="0" cap="none" spc="0" normalizeH="0" baseline="0" noProof="0" dirty="0">
                <a:ln>
                  <a:noFill/>
                </a:ln>
                <a:solidFill>
                  <a:srgbClr val="2B3B5A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77D852-59E9-BA60-1425-F3D3DFE5A584}"/>
                </a:ext>
              </a:extLst>
            </p:cNvPr>
            <p:cNvSpPr txBox="1"/>
            <p:nvPr/>
          </p:nvSpPr>
          <p:spPr>
            <a:xfrm>
              <a:off x="1849755" y="3690641"/>
              <a:ext cx="100012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2000" dirty="0">
                  <a:solidFill>
                    <a:schemeClr val="tx1"/>
                  </a:solidFill>
                  <a:latin typeface="UD Digi Kyokasho N-B" panose="02020700000000000000" pitchFamily="17" charset="-128"/>
                  <a:ea typeface="UD Digi Kyokasho N-B" panose="02020700000000000000" pitchFamily="17" charset="-128"/>
                </a:rPr>
                <a:t>かしゅ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8459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E21030-BFE9-7240-4D13-45BD73600A51}"/>
              </a:ext>
            </a:extLst>
          </p:cNvPr>
          <p:cNvGrpSpPr/>
          <p:nvPr/>
        </p:nvGrpSpPr>
        <p:grpSpPr>
          <a:xfrm>
            <a:off x="462915" y="3709691"/>
            <a:ext cx="8067830" cy="943272"/>
            <a:chOff x="462915" y="3709691"/>
            <a:chExt cx="8067830" cy="94327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0C845E-CE8A-0E7A-67CA-92D2B4577727}"/>
                </a:ext>
              </a:extLst>
            </p:cNvPr>
            <p:cNvSpPr txBox="1"/>
            <p:nvPr/>
          </p:nvSpPr>
          <p:spPr>
            <a:xfrm>
              <a:off x="613254" y="3709691"/>
              <a:ext cx="7917491" cy="9432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ja-JP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2B3B5A"/>
                  </a:solidFill>
                  <a:effectLst/>
                  <a:uLnTx/>
                  <a:uFillTx/>
                  <a:latin typeface="Arial"/>
                  <a:ea typeface="UD Digi Kyokasho N-B" panose="02020700000000000000" pitchFamily="17" charset="-128"/>
                  <a:cs typeface="Arial"/>
                  <a:sym typeface="Arial"/>
                </a:rPr>
                <a:t>線の</a:t>
              </a:r>
              <a:r>
                <a:rPr kumimoji="0" lang="ja-JP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UD Digi Kyokasho N-B" panose="02020700000000000000" pitchFamily="17" charset="-128"/>
                  <a:cs typeface="Arial"/>
                  <a:sym typeface="Arial"/>
                </a:rPr>
                <a:t>とおりに、</a:t>
              </a:r>
              <a:r>
                <a:rPr kumimoji="0" lang="ja-JP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2B3B5A"/>
                  </a:solidFill>
                  <a:effectLst/>
                  <a:uLnTx/>
                  <a:uFillTx/>
                  <a:latin typeface="Arial"/>
                  <a:ea typeface="UD Digi Kyokasho N-B" panose="02020700000000000000" pitchFamily="17" charset="-128"/>
                  <a:cs typeface="Arial"/>
                  <a:sym typeface="Arial"/>
                </a:rPr>
                <a:t>紙を切ってください。</a:t>
              </a:r>
              <a:endParaRPr kumimoji="0" lang="vi-VN" sz="3200" b="0" i="0" u="none" strike="noStrike" kern="0" cap="none" spc="0" normalizeH="0" baseline="0" noProof="0" dirty="0">
                <a:ln>
                  <a:noFill/>
                </a:ln>
                <a:solidFill>
                  <a:srgbClr val="2B3B5A"/>
                </a:solidFill>
                <a:effectLst/>
                <a:uLnTx/>
                <a:uFillTx/>
                <a:latin typeface="Arial"/>
                <a:ea typeface="UD Digi Kyokasho N-B" panose="02020700000000000000" pitchFamily="17" charset="-128"/>
                <a:cs typeface="Arial"/>
                <a:sym typeface="Arial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77D852-59E9-BA60-1425-F3D3DFE5A584}"/>
                </a:ext>
              </a:extLst>
            </p:cNvPr>
            <p:cNvSpPr txBox="1"/>
            <p:nvPr/>
          </p:nvSpPr>
          <p:spPr>
            <a:xfrm>
              <a:off x="462915" y="3709691"/>
              <a:ext cx="100012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2000" dirty="0">
                  <a:solidFill>
                    <a:schemeClr val="tx1"/>
                  </a:solidFill>
                  <a:latin typeface="UD Digi Kyokasho N-B" panose="02020700000000000000" pitchFamily="17" charset="-128"/>
                  <a:ea typeface="UD Digi Kyokasho N-B" panose="02020700000000000000" pitchFamily="17" charset="-128"/>
                </a:rPr>
                <a:t>せん</a:t>
              </a:r>
            </a:p>
          </p:txBody>
        </p:sp>
      </p:grpSp>
      <p:pic>
        <p:nvPicPr>
          <p:cNvPr id="2052" name="Picture 4" descr="切り取り線のライン素材">
            <a:extLst>
              <a:ext uri="{FF2B5EF4-FFF2-40B4-BE49-F238E27FC236}">
                <a16:creationId xmlns:a16="http://schemas.microsoft.com/office/drawing/2014/main" id="{CDF24F94-2514-A380-81BE-40E8887D9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4" y="2294809"/>
            <a:ext cx="4072844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0BCDA3C-781F-BDEC-FB2D-23312FFAB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392" y="154961"/>
            <a:ext cx="3221397" cy="353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344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A29C830-D8AA-42BC-84E4-91EEA699AEA3}"/>
              </a:ext>
            </a:extLst>
          </p:cNvPr>
          <p:cNvGrpSpPr/>
          <p:nvPr/>
        </p:nvGrpSpPr>
        <p:grpSpPr>
          <a:xfrm>
            <a:off x="134772" y="2537447"/>
            <a:ext cx="8890097" cy="2407933"/>
            <a:chOff x="276430" y="2110175"/>
            <a:chExt cx="8890097" cy="240793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7446D3-038D-4B14-8A54-CCC1B16C07A6}"/>
                </a:ext>
              </a:extLst>
            </p:cNvPr>
            <p:cNvSpPr txBox="1"/>
            <p:nvPr/>
          </p:nvSpPr>
          <p:spPr>
            <a:xfrm>
              <a:off x="276430" y="3564001"/>
              <a:ext cx="8890097" cy="9541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Biểu</a:t>
              </a:r>
              <a:r>
                <a:rPr lang="en-US" sz="2800" dirty="0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thị</a:t>
              </a:r>
              <a:r>
                <a:rPr lang="en-US" sz="2800" dirty="0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 ý </a:t>
              </a:r>
              <a:r>
                <a:rPr lang="en-US" sz="2800" dirty="0" err="1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nghĩa</a:t>
              </a:r>
              <a:r>
                <a:rPr lang="en-US" sz="2800" dirty="0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thực</a:t>
              </a:r>
              <a:r>
                <a:rPr lang="en-US" sz="2800" dirty="0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hiện</a:t>
              </a:r>
              <a:r>
                <a:rPr lang="en-US" sz="2800" dirty="0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hành</a:t>
              </a:r>
              <a:r>
                <a:rPr lang="en-US" sz="2800" dirty="0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động</a:t>
              </a:r>
              <a:r>
                <a:rPr lang="en-US" sz="2800" dirty="0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 2 </a:t>
              </a:r>
              <a:r>
                <a:rPr lang="en-US" sz="2800" dirty="0" err="1">
                  <a:solidFill>
                    <a:srgbClr val="FF0000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đúng</a:t>
              </a:r>
              <a:r>
                <a:rPr lang="en-US" sz="2800" dirty="0">
                  <a:solidFill>
                    <a:srgbClr val="FF0000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 </a:t>
              </a:r>
              <a:r>
                <a:rPr lang="en-US" sz="2800" dirty="0" err="1">
                  <a:solidFill>
                    <a:srgbClr val="FF0000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như</a:t>
              </a:r>
              <a:r>
                <a:rPr lang="en-US" sz="2800" dirty="0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trạng</a:t>
              </a:r>
              <a:r>
                <a:rPr lang="en-US" sz="2800" dirty="0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thái</a:t>
              </a:r>
              <a:r>
                <a:rPr lang="en-US" sz="2800" dirty="0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, </a:t>
              </a:r>
              <a:r>
                <a:rPr lang="en-US" sz="2800" dirty="0" err="1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cách</a:t>
              </a:r>
              <a:r>
                <a:rPr lang="en-US" sz="2800" dirty="0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thức</a:t>
              </a:r>
              <a:r>
                <a:rPr lang="en-US" sz="2800" dirty="0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của</a:t>
              </a:r>
              <a:r>
                <a:rPr lang="en-US" sz="2800" dirty="0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động</a:t>
              </a:r>
              <a:r>
                <a:rPr lang="en-US" sz="2800" dirty="0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từ</a:t>
              </a:r>
              <a:r>
                <a:rPr lang="en-US" sz="2800" dirty="0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 1 </a:t>
              </a:r>
              <a:r>
                <a:rPr lang="en-US" sz="2800" dirty="0" err="1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hoặc</a:t>
              </a:r>
              <a:r>
                <a:rPr lang="en-US" sz="2800" dirty="0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là</a:t>
              </a:r>
              <a:r>
                <a:rPr lang="en-US" sz="2800" dirty="0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danh</a:t>
              </a:r>
              <a:r>
                <a:rPr lang="en-US" sz="2800" dirty="0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từ</a:t>
              </a:r>
              <a:r>
                <a:rPr lang="en-US" sz="2800" dirty="0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.</a:t>
              </a:r>
              <a:endParaRPr lang="vi-VN" sz="2800" dirty="0">
                <a:solidFill>
                  <a:srgbClr val="FF0000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B49F5DB-F385-4F11-9EC0-A311F1317FA3}"/>
                </a:ext>
              </a:extLst>
            </p:cNvPr>
            <p:cNvGrpSpPr/>
            <p:nvPr/>
          </p:nvGrpSpPr>
          <p:grpSpPr>
            <a:xfrm>
              <a:off x="510122" y="2110175"/>
              <a:ext cx="2004545" cy="1181592"/>
              <a:chOff x="510122" y="2110175"/>
              <a:chExt cx="2004545" cy="1181592"/>
            </a:xfrm>
          </p:grpSpPr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D687EF9C-58CD-4E17-8B4B-71BF2DBD91A1}"/>
                  </a:ext>
                </a:extLst>
              </p:cNvPr>
              <p:cNvSpPr txBox="1"/>
              <p:nvPr/>
            </p:nvSpPr>
            <p:spPr>
              <a:xfrm>
                <a:off x="1304082" y="2110175"/>
                <a:ext cx="1210585" cy="64633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>
                <a:spAutoFit/>
              </a:bodyPr>
              <a:lstStyle/>
              <a:p>
                <a:r>
                  <a:rPr lang="ja-JP" altLang="en-US" sz="3600" dirty="0">
                    <a:solidFill>
                      <a:schemeClr val="tx1"/>
                    </a:solidFill>
                    <a:latin typeface="UD Digi Kyokasho N-B" panose="02020700000000000000" pitchFamily="17" charset="-128"/>
                    <a:ea typeface="UD Digi Kyokasho N-B" panose="02020700000000000000" pitchFamily="17" charset="-128"/>
                    <a:cs typeface="Vogue-ExtraBold" panose="020B0500000000000000" pitchFamily="34" charset="0"/>
                  </a:rPr>
                  <a:t>意味</a:t>
                </a:r>
                <a:endParaRPr lang="vi-VN" sz="3600" dirty="0">
                  <a:solidFill>
                    <a:schemeClr val="tx1"/>
                  </a:solidFill>
                  <a:latin typeface="Vogue-ExtraBold" panose="020B0500000000000000" pitchFamily="34" charset="0"/>
                  <a:ea typeface="UD Digi Kyokasho N-B" panose="02020700000000000000" pitchFamily="17" charset="-128"/>
                  <a:cs typeface="Vogue-ExtraBold" panose="020B0500000000000000" pitchFamily="34" charset="0"/>
                </a:endParaRPr>
              </a:p>
            </p:txBody>
          </p:sp>
          <p:pic>
            <p:nvPicPr>
              <p:cNvPr id="8202" name="Picture 10" descr="矢印のイラスト「ゆるいカーブ」">
                <a:extLst>
                  <a:ext uri="{FF2B5EF4-FFF2-40B4-BE49-F238E27FC236}">
                    <a16:creationId xmlns:a16="http://schemas.microsoft.com/office/drawing/2014/main" id="{BE20FB26-D221-456E-BA7C-0C22A60541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9072410">
                <a:off x="510122" y="2557755"/>
                <a:ext cx="705037" cy="7340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D80D03-3923-7619-4816-99A66D6591FE}"/>
              </a:ext>
            </a:extLst>
          </p:cNvPr>
          <p:cNvGrpSpPr/>
          <p:nvPr/>
        </p:nvGrpSpPr>
        <p:grpSpPr>
          <a:xfrm>
            <a:off x="134772" y="44509"/>
            <a:ext cx="8890097" cy="2070123"/>
            <a:chOff x="276430" y="1854414"/>
            <a:chExt cx="8890097" cy="207012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C78C4A-0F38-541F-D0CD-15BAF4BEB1FD}"/>
                </a:ext>
              </a:extLst>
            </p:cNvPr>
            <p:cNvSpPr txBox="1"/>
            <p:nvPr/>
          </p:nvSpPr>
          <p:spPr>
            <a:xfrm>
              <a:off x="276430" y="2970430"/>
              <a:ext cx="8890097" cy="9541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2800" dirty="0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V</a:t>
              </a:r>
              <a:r>
                <a:rPr lang="ja-JP" altLang="en-US" sz="2800" dirty="0">
                  <a:solidFill>
                    <a:schemeClr val="tx1"/>
                  </a:solidFill>
                  <a:latin typeface="UD Digi Kyokasho N-B" panose="02020700000000000000" pitchFamily="17" charset="-128"/>
                  <a:ea typeface="UD Digi Kyokasho N-B" panose="02020700000000000000" pitchFamily="17" charset="-128"/>
                  <a:cs typeface="Vogue-ExtraBold" panose="020B0500000000000000" pitchFamily="34" charset="0"/>
                </a:rPr>
                <a:t>た</a:t>
              </a:r>
              <a:endParaRPr lang="en-US" altLang="ja-JP" sz="2800" dirty="0">
                <a:solidFill>
                  <a:schemeClr val="tx1"/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  <a:cs typeface="Vogue-ExtraBold" panose="020B0500000000000000" pitchFamily="34" charset="0"/>
              </a:endParaRPr>
            </a:p>
            <a:p>
              <a:r>
                <a:rPr lang="en-US" altLang="ja-JP" sz="2800" dirty="0">
                  <a:solidFill>
                    <a:schemeClr val="tx1"/>
                  </a:solidFill>
                  <a:latin typeface="Vogue-ExtraBold" panose="020B0500000000000000" pitchFamily="34" charset="0"/>
                  <a:ea typeface="Vogue-ExtraBold" panose="020B0500000000000000" pitchFamily="34" charset="0"/>
                  <a:cs typeface="Vogue-ExtraBold" panose="020B0500000000000000" pitchFamily="34" charset="0"/>
                </a:rPr>
                <a:t>N</a:t>
              </a:r>
              <a:r>
                <a:rPr lang="ja-JP" altLang="en-US" sz="2800" dirty="0">
                  <a:solidFill>
                    <a:schemeClr val="tx1"/>
                  </a:solidFill>
                  <a:latin typeface="UD Digi Kyokasho N-B" panose="02020700000000000000" pitchFamily="17" charset="-128"/>
                  <a:ea typeface="UD Digi Kyokasho N-B" panose="02020700000000000000" pitchFamily="17" charset="-128"/>
                  <a:cs typeface="Vogue-ExtraBold" panose="020B0500000000000000" pitchFamily="34" charset="0"/>
                </a:rPr>
                <a:t>の</a:t>
              </a:r>
              <a:endParaRPr lang="vi-VN" sz="2800" dirty="0">
                <a:solidFill>
                  <a:srgbClr val="FF0000"/>
                </a:solidFill>
                <a:latin typeface="Vogue-ExtraBold" panose="020B0500000000000000" pitchFamily="34" charset="0"/>
                <a:ea typeface="UD Digi Kyokasho N-B" panose="02020700000000000000" pitchFamily="17" charset="-128"/>
                <a:cs typeface="Vogue-ExtraBold" panose="020B0500000000000000" pitchFamily="34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1642742-8579-8684-CF10-A34DF3BD118A}"/>
                </a:ext>
              </a:extLst>
            </p:cNvPr>
            <p:cNvGrpSpPr/>
            <p:nvPr/>
          </p:nvGrpSpPr>
          <p:grpSpPr>
            <a:xfrm>
              <a:off x="611178" y="1854414"/>
              <a:ext cx="1903489" cy="936719"/>
              <a:chOff x="611178" y="1854414"/>
              <a:chExt cx="1903489" cy="936719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A82227-5D26-C1C2-7EB0-0F5215579C48}"/>
                  </a:ext>
                </a:extLst>
              </p:cNvPr>
              <p:cNvSpPr txBox="1"/>
              <p:nvPr/>
            </p:nvSpPr>
            <p:spPr>
              <a:xfrm>
                <a:off x="1304082" y="1854414"/>
                <a:ext cx="1210585" cy="64633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>
                <a:spAutoFit/>
              </a:bodyPr>
              <a:lstStyle/>
              <a:p>
                <a:r>
                  <a:rPr lang="ja-JP" altLang="en-US" sz="3600" dirty="0">
                    <a:solidFill>
                      <a:schemeClr val="tx1"/>
                    </a:solidFill>
                    <a:latin typeface="Vogue-ExtraBold" panose="020B0500000000000000" pitchFamily="34" charset="0"/>
                    <a:ea typeface="UD Digi Kyokasho N-B" panose="02020700000000000000" pitchFamily="17" charset="-128"/>
                    <a:cs typeface="Vogue-ExtraBold" panose="020B0500000000000000" pitchFamily="34" charset="0"/>
                  </a:rPr>
                  <a:t>接続</a:t>
                </a:r>
                <a:endParaRPr lang="vi-VN" sz="3600" dirty="0">
                  <a:solidFill>
                    <a:schemeClr val="tx1"/>
                  </a:solidFill>
                  <a:latin typeface="Vogue-ExtraBold" panose="020B0500000000000000" pitchFamily="34" charset="0"/>
                  <a:ea typeface="UD Digi Kyokasho N-B" panose="02020700000000000000" pitchFamily="17" charset="-128"/>
                  <a:cs typeface="Vogue-ExtraBold" panose="020B0500000000000000" pitchFamily="34" charset="0"/>
                </a:endParaRPr>
              </a:p>
            </p:txBody>
          </p:sp>
          <p:pic>
            <p:nvPicPr>
              <p:cNvPr id="17" name="Picture 10" descr="矢印のイラスト「ゆるいカーブ」">
                <a:extLst>
                  <a:ext uri="{FF2B5EF4-FFF2-40B4-BE49-F238E27FC236}">
                    <a16:creationId xmlns:a16="http://schemas.microsoft.com/office/drawing/2014/main" id="{AD655CC0-AE6A-0255-05CF-ABC23E2A49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9548143">
                <a:off x="611178" y="2184372"/>
                <a:ext cx="582809" cy="6067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8" name="Picture 6" descr="算数・数学のマーク「＋（正符号）」">
            <a:extLst>
              <a:ext uri="{FF2B5EF4-FFF2-40B4-BE49-F238E27FC236}">
                <a16:creationId xmlns:a16="http://schemas.microsoft.com/office/drawing/2014/main" id="{1B83C0A1-8122-69E0-A00B-8EBAD96DB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716" y="1203289"/>
            <a:ext cx="868577" cy="86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C5E8840-1CCF-6C29-8355-6D418AB06EF8}"/>
              </a:ext>
            </a:extLst>
          </p:cNvPr>
          <p:cNvSpPr txBox="1"/>
          <p:nvPr/>
        </p:nvSpPr>
        <p:spPr>
          <a:xfrm>
            <a:off x="2966123" y="1375968"/>
            <a:ext cx="47205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UD Digi Kyokasho N-B" panose="02020700000000000000" pitchFamily="17" charset="-128"/>
                <a:ea typeface="UD Digi Kyokasho N-B" panose="02020700000000000000" pitchFamily="17" charset="-128"/>
                <a:cs typeface="Vogue-ExtraBold" panose="020B0500000000000000" pitchFamily="34" charset="0"/>
                <a:sym typeface="Arial"/>
              </a:rPr>
              <a:t>とおりに、</a:t>
            </a:r>
            <a:r>
              <a:rPr lang="en-US" altLang="ja-JP" sz="2800" dirty="0">
                <a:solidFill>
                  <a:schemeClr val="tx1"/>
                </a:solidFill>
                <a:latin typeface="Vogue-ExtraBold" panose="020B0500000000000000" pitchFamily="34" charset="0"/>
                <a:ea typeface="Vogue-ExtraBold" panose="020B0500000000000000" pitchFamily="34" charset="0"/>
                <a:cs typeface="Vogue-ExtraBold" panose="020B0500000000000000" pitchFamily="34" charset="0"/>
              </a:rPr>
              <a:t>V2</a:t>
            </a:r>
            <a:endParaRPr kumimoji="0" lang="vi-V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ogue-ExtraBold" panose="020B0500000000000000" pitchFamily="34" charset="0"/>
              <a:ea typeface="UD Digi Kyokasho N-B" panose="02020700000000000000" pitchFamily="17" charset="-128"/>
              <a:cs typeface="Vogue-ExtraBold" panose="020B0500000000000000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6126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6CE8DD2-8F4F-2B0D-205F-E283B48FBD1F}"/>
              </a:ext>
            </a:extLst>
          </p:cNvPr>
          <p:cNvGrpSpPr/>
          <p:nvPr/>
        </p:nvGrpSpPr>
        <p:grpSpPr>
          <a:xfrm>
            <a:off x="178242" y="202639"/>
            <a:ext cx="8613086" cy="1186973"/>
            <a:chOff x="86802" y="3646456"/>
            <a:chExt cx="8613086" cy="1186973"/>
          </a:xfrm>
        </p:grpSpPr>
        <p:pic>
          <p:nvPicPr>
            <p:cNvPr id="21" name="Picture 2" descr="agency idea Sticker by Taylor &amp; Pond">
              <a:extLst>
                <a:ext uri="{FF2B5EF4-FFF2-40B4-BE49-F238E27FC236}">
                  <a16:creationId xmlns:a16="http://schemas.microsoft.com/office/drawing/2014/main" id="{48821B26-5E0D-C125-C6E3-1B9B77701B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02" y="3646456"/>
              <a:ext cx="1065476" cy="1065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52D8D08-C7E4-78B5-4CD0-0443F5F5A013}"/>
                </a:ext>
              </a:extLst>
            </p:cNvPr>
            <p:cNvSpPr txBox="1"/>
            <p:nvPr/>
          </p:nvSpPr>
          <p:spPr>
            <a:xfrm>
              <a:off x="1152278" y="3879322"/>
              <a:ext cx="7547610" cy="9541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lvl="0">
                <a:buClr>
                  <a:schemeClr val="tx1"/>
                </a:buClr>
                <a:defRPr/>
              </a:pPr>
              <a:r>
                <a:rPr lang="ja-JP" altLang="en-US" sz="2800" dirty="0">
                  <a:solidFill>
                    <a:schemeClr val="tx1"/>
                  </a:solidFill>
                  <a:latin typeface="Vogue-ExtraBold" panose="020B0500000000000000" pitchFamily="34" charset="0"/>
                  <a:ea typeface="UD Digi Kyokasho N-B" panose="02020700000000000000" pitchFamily="17" charset="-128"/>
                  <a:cs typeface="Vogue-ExtraBold" panose="020B0500000000000000" pitchFamily="34" charset="0"/>
                </a:rPr>
                <a:t>とおり </a:t>
              </a:r>
              <a:r>
                <a:rPr lang="en-US" altLang="ja-JP" sz="2800" dirty="0" err="1">
                  <a:solidFill>
                    <a:schemeClr val="tx1"/>
                  </a:solidFill>
                  <a:latin typeface="Vogue-ExtraBold" panose="020B0500000000000000" pitchFamily="34" charset="0"/>
                  <a:ea typeface="UD Digi Kyokasho N-B" panose="02020700000000000000" pitchFamily="17" charset="-128"/>
                  <a:cs typeface="Vogue-ExtraBold" panose="020B0500000000000000" pitchFamily="34" charset="0"/>
                </a:rPr>
                <a:t>có</a:t>
              </a:r>
              <a:r>
                <a:rPr lang="en-US" altLang="ja-JP" sz="2800" dirty="0">
                  <a:solidFill>
                    <a:schemeClr val="tx1"/>
                  </a:solidFill>
                  <a:latin typeface="Vogue-ExtraBold" panose="020B0500000000000000" pitchFamily="34" charset="0"/>
                  <a:ea typeface="UD Digi Kyokasho N-B" panose="02020700000000000000" pitchFamily="17" charset="-128"/>
                  <a:cs typeface="Vogue-ExtraBold" panose="020B0500000000000000" pitchFamily="34" charset="0"/>
                </a:rPr>
                <a:t> </a:t>
              </a:r>
              <a:r>
                <a:rPr lang="en-US" altLang="ja-JP" sz="2800" dirty="0" err="1">
                  <a:solidFill>
                    <a:schemeClr val="tx1"/>
                  </a:solidFill>
                  <a:latin typeface="Vogue-ExtraBold" panose="020B0500000000000000" pitchFamily="34" charset="0"/>
                  <a:ea typeface="UD Digi Kyokasho N-B" panose="02020700000000000000" pitchFamily="17" charset="-128"/>
                  <a:cs typeface="Vogue-ExtraBold" panose="020B0500000000000000" pitchFamily="34" charset="0"/>
                </a:rPr>
                <a:t>thể</a:t>
              </a:r>
              <a:r>
                <a:rPr lang="en-US" altLang="ja-JP" sz="2800" dirty="0">
                  <a:solidFill>
                    <a:schemeClr val="tx1"/>
                  </a:solidFill>
                  <a:latin typeface="Vogue-ExtraBold" panose="020B0500000000000000" pitchFamily="34" charset="0"/>
                  <a:ea typeface="UD Digi Kyokasho N-B" panose="02020700000000000000" pitchFamily="17" charset="-128"/>
                  <a:cs typeface="Vogue-ExtraBold" panose="020B0500000000000000" pitchFamily="34" charset="0"/>
                </a:rPr>
                <a:t> </a:t>
              </a:r>
              <a:r>
                <a:rPr lang="en-US" altLang="ja-JP" sz="2800" dirty="0" err="1">
                  <a:solidFill>
                    <a:schemeClr val="tx1"/>
                  </a:solidFill>
                  <a:latin typeface="Vogue-ExtraBold" panose="020B0500000000000000" pitchFamily="34" charset="0"/>
                  <a:ea typeface="UD Digi Kyokasho N-B" panose="02020700000000000000" pitchFamily="17" charset="-128"/>
                  <a:cs typeface="Vogue-ExtraBold" panose="020B0500000000000000" pitchFamily="34" charset="0"/>
                </a:rPr>
                <a:t>kết</a:t>
              </a:r>
              <a:r>
                <a:rPr lang="en-US" altLang="ja-JP" sz="2800" dirty="0">
                  <a:solidFill>
                    <a:schemeClr val="tx1"/>
                  </a:solidFill>
                  <a:latin typeface="Vogue-ExtraBold" panose="020B0500000000000000" pitchFamily="34" charset="0"/>
                  <a:ea typeface="UD Digi Kyokasho N-B" panose="02020700000000000000" pitchFamily="17" charset="-128"/>
                  <a:cs typeface="Vogue-ExtraBold" panose="020B0500000000000000" pitchFamily="34" charset="0"/>
                </a:rPr>
                <a:t> </a:t>
              </a:r>
              <a:r>
                <a:rPr lang="en-US" altLang="ja-JP" sz="2800" dirty="0" err="1">
                  <a:solidFill>
                    <a:schemeClr val="tx1"/>
                  </a:solidFill>
                  <a:latin typeface="Vogue-ExtraBold" panose="020B0500000000000000" pitchFamily="34" charset="0"/>
                  <a:ea typeface="UD Digi Kyokasho N-B" panose="02020700000000000000" pitchFamily="17" charset="-128"/>
                  <a:cs typeface="Vogue-ExtraBold" panose="020B0500000000000000" pitchFamily="34" charset="0"/>
                </a:rPr>
                <a:t>hợp</a:t>
              </a:r>
              <a:r>
                <a:rPr lang="en-US" altLang="ja-JP" sz="2800" dirty="0">
                  <a:solidFill>
                    <a:schemeClr val="tx1"/>
                  </a:solidFill>
                  <a:latin typeface="Vogue-ExtraBold" panose="020B0500000000000000" pitchFamily="34" charset="0"/>
                  <a:ea typeface="UD Digi Kyokasho N-B" panose="02020700000000000000" pitchFamily="17" charset="-128"/>
                  <a:cs typeface="Vogue-ExtraBold" panose="020B0500000000000000" pitchFamily="34" charset="0"/>
                </a:rPr>
                <a:t> </a:t>
              </a:r>
              <a:r>
                <a:rPr lang="en-US" altLang="ja-JP" sz="2800" dirty="0" err="1">
                  <a:solidFill>
                    <a:schemeClr val="tx1"/>
                  </a:solidFill>
                  <a:latin typeface="Vogue-ExtraBold" panose="020B0500000000000000" pitchFamily="34" charset="0"/>
                  <a:ea typeface="UD Digi Kyokasho N-B" panose="02020700000000000000" pitchFamily="17" charset="-128"/>
                  <a:cs typeface="Vogue-ExtraBold" panose="020B0500000000000000" pitchFamily="34" charset="0"/>
                </a:rPr>
                <a:t>trực</a:t>
              </a:r>
              <a:r>
                <a:rPr lang="en-US" altLang="ja-JP" sz="2800" dirty="0">
                  <a:solidFill>
                    <a:schemeClr val="tx1"/>
                  </a:solidFill>
                  <a:latin typeface="Vogue-ExtraBold" panose="020B0500000000000000" pitchFamily="34" charset="0"/>
                  <a:ea typeface="UD Digi Kyokasho N-B" panose="02020700000000000000" pitchFamily="17" charset="-128"/>
                  <a:cs typeface="Vogue-ExtraBold" panose="020B0500000000000000" pitchFamily="34" charset="0"/>
                </a:rPr>
                <a:t> </a:t>
              </a:r>
              <a:r>
                <a:rPr lang="en-US" altLang="ja-JP" sz="2800" dirty="0" err="1">
                  <a:solidFill>
                    <a:schemeClr val="tx1"/>
                  </a:solidFill>
                  <a:latin typeface="Vogue-ExtraBold" panose="020B0500000000000000" pitchFamily="34" charset="0"/>
                  <a:ea typeface="UD Digi Kyokasho N-B" panose="02020700000000000000" pitchFamily="17" charset="-128"/>
                  <a:cs typeface="Vogue-ExtraBold" panose="020B0500000000000000" pitchFamily="34" charset="0"/>
                </a:rPr>
                <a:t>tiếp</a:t>
              </a:r>
              <a:r>
                <a:rPr lang="en-US" altLang="ja-JP" sz="2800" dirty="0">
                  <a:solidFill>
                    <a:schemeClr val="tx1"/>
                  </a:solidFill>
                  <a:latin typeface="Vogue-ExtraBold" panose="020B0500000000000000" pitchFamily="34" charset="0"/>
                  <a:ea typeface="UD Digi Kyokasho N-B" panose="02020700000000000000" pitchFamily="17" charset="-128"/>
                  <a:cs typeface="Vogue-ExtraBold" panose="020B0500000000000000" pitchFamily="34" charset="0"/>
                </a:rPr>
                <a:t> </a:t>
              </a:r>
              <a:r>
                <a:rPr lang="en-US" altLang="ja-JP" sz="2800" dirty="0" err="1">
                  <a:solidFill>
                    <a:schemeClr val="tx1"/>
                  </a:solidFill>
                  <a:latin typeface="Vogue-ExtraBold" panose="020B0500000000000000" pitchFamily="34" charset="0"/>
                  <a:ea typeface="UD Digi Kyokasho N-B" panose="02020700000000000000" pitchFamily="17" charset="-128"/>
                  <a:cs typeface="Vogue-ExtraBold" panose="020B0500000000000000" pitchFamily="34" charset="0"/>
                </a:rPr>
                <a:t>với</a:t>
              </a:r>
              <a:r>
                <a:rPr lang="en-US" altLang="ja-JP" sz="2800" dirty="0">
                  <a:solidFill>
                    <a:schemeClr val="tx1"/>
                  </a:solidFill>
                  <a:latin typeface="Vogue-ExtraBold" panose="020B0500000000000000" pitchFamily="34" charset="0"/>
                  <a:ea typeface="UD Digi Kyokasho N-B" panose="02020700000000000000" pitchFamily="17" charset="-128"/>
                  <a:cs typeface="Vogue-ExtraBold" panose="020B0500000000000000" pitchFamily="34" charset="0"/>
                </a:rPr>
                <a:t> </a:t>
              </a:r>
              <a:r>
                <a:rPr lang="en-US" altLang="ja-JP" sz="2800" dirty="0" err="1">
                  <a:solidFill>
                    <a:schemeClr val="tx1"/>
                  </a:solidFill>
                  <a:latin typeface="Vogue-ExtraBold" panose="020B0500000000000000" pitchFamily="34" charset="0"/>
                  <a:ea typeface="UD Digi Kyokasho N-B" panose="02020700000000000000" pitchFamily="17" charset="-128"/>
                  <a:cs typeface="Vogue-ExtraBold" panose="020B0500000000000000" pitchFamily="34" charset="0"/>
                </a:rPr>
                <a:t>các</a:t>
              </a:r>
              <a:r>
                <a:rPr lang="en-US" altLang="ja-JP" sz="2800" dirty="0">
                  <a:solidFill>
                    <a:schemeClr val="tx1"/>
                  </a:solidFill>
                  <a:latin typeface="Vogue-ExtraBold" panose="020B0500000000000000" pitchFamily="34" charset="0"/>
                  <a:ea typeface="UD Digi Kyokasho N-B" panose="02020700000000000000" pitchFamily="17" charset="-128"/>
                  <a:cs typeface="Vogue-ExtraBold" panose="020B0500000000000000" pitchFamily="34" charset="0"/>
                </a:rPr>
                <a:t> </a:t>
              </a:r>
              <a:r>
                <a:rPr lang="en-US" altLang="ja-JP" sz="2800" dirty="0" err="1">
                  <a:solidFill>
                    <a:schemeClr val="tx1"/>
                  </a:solidFill>
                  <a:latin typeface="Vogue-ExtraBold" panose="020B0500000000000000" pitchFamily="34" charset="0"/>
                  <a:ea typeface="UD Digi Kyokasho N-B" panose="02020700000000000000" pitchFamily="17" charset="-128"/>
                  <a:cs typeface="Vogue-ExtraBold" panose="020B0500000000000000" pitchFamily="34" charset="0"/>
                </a:rPr>
                <a:t>từ</a:t>
              </a:r>
              <a:r>
                <a:rPr lang="en-US" altLang="ja-JP" sz="2800" dirty="0">
                  <a:solidFill>
                    <a:schemeClr val="tx1"/>
                  </a:solidFill>
                  <a:latin typeface="Vogue-ExtraBold" panose="020B0500000000000000" pitchFamily="34" charset="0"/>
                  <a:ea typeface="UD Digi Kyokasho N-B" panose="02020700000000000000" pitchFamily="17" charset="-128"/>
                  <a:cs typeface="Vogue-ExtraBold" panose="020B0500000000000000" pitchFamily="34" charset="0"/>
                </a:rPr>
                <a:t> </a:t>
              </a:r>
              <a:r>
                <a:rPr lang="ja-JP" altLang="en-US" sz="2800" dirty="0">
                  <a:solidFill>
                    <a:srgbClr val="FF0000"/>
                  </a:solidFill>
                  <a:latin typeface="Vogue-ExtraBold" panose="020B0500000000000000" pitchFamily="34" charset="0"/>
                  <a:ea typeface="UD Digi Kyokasho N-B" panose="02020700000000000000" pitchFamily="17" charset="-128"/>
                  <a:cs typeface="Vogue-ExtraBold" panose="020B0500000000000000" pitchFamily="34" charset="0"/>
                </a:rPr>
                <a:t>この、その、あの、</a:t>
              </a:r>
              <a:endParaRPr lang="vi-VN" sz="2800" dirty="0">
                <a:solidFill>
                  <a:srgbClr val="FF0000"/>
                </a:solidFill>
                <a:latin typeface="Vogue-ExtraBold" panose="020B0500000000000000" pitchFamily="34" charset="0"/>
                <a:ea typeface="UD Digi Kyokasho N-B" panose="02020700000000000000" pitchFamily="17" charset="-128"/>
                <a:cs typeface="Vogue-ExtraBold" panose="020B0500000000000000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6EBD7D7-2AC0-CA32-BCDA-FC3D92E7DA53}"/>
              </a:ext>
            </a:extLst>
          </p:cNvPr>
          <p:cNvSpPr txBox="1"/>
          <p:nvPr/>
        </p:nvSpPr>
        <p:spPr>
          <a:xfrm>
            <a:off x="1095374" y="1622478"/>
            <a:ext cx="62198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B5A"/>
              </a:buClr>
              <a:buSzTx/>
              <a:buFont typeface="Arial"/>
              <a:buNone/>
              <a:tabLst/>
              <a:defRPr/>
            </a:pPr>
            <a:r>
              <a:rPr lang="ja-JP" altLang="en-US" sz="2800" dirty="0">
                <a:solidFill>
                  <a:srgbClr val="2B3B5A"/>
                </a:solidFill>
                <a:latin typeface="Vogue-ExtraBold" panose="020B0500000000000000" pitchFamily="34" charset="0"/>
                <a:ea typeface="UD Digi Kyokasho N-B" panose="02020700000000000000" pitchFamily="17" charset="-128"/>
                <a:cs typeface="Vogue-ExtraBold" panose="020B0500000000000000" pitchFamily="34" charset="0"/>
              </a:rPr>
              <a:t>→この</a:t>
            </a:r>
            <a:r>
              <a:rPr lang="ja-JP" altLang="en-US" sz="2800" dirty="0">
                <a:solidFill>
                  <a:srgbClr val="FF0000"/>
                </a:solidFill>
                <a:latin typeface="Vogue-ExtraBold" panose="020B0500000000000000" pitchFamily="34" charset="0"/>
                <a:ea typeface="UD Digi Kyokasho N-B" panose="02020700000000000000" pitchFamily="17" charset="-128"/>
                <a:cs typeface="Vogue-ExtraBold" panose="020B0500000000000000" pitchFamily="34" charset="0"/>
              </a:rPr>
              <a:t>とおりに</a:t>
            </a:r>
            <a:r>
              <a:rPr lang="ja-JP" altLang="en-US" sz="2800" dirty="0">
                <a:solidFill>
                  <a:srgbClr val="2B3B5A"/>
                </a:solidFill>
                <a:latin typeface="Vogue-ExtraBold" panose="020B0500000000000000" pitchFamily="34" charset="0"/>
                <a:ea typeface="UD Digi Kyokasho N-B" panose="02020700000000000000" pitchFamily="17" charset="-128"/>
                <a:cs typeface="Vogue-ExtraBold" panose="020B0500000000000000" pitchFamily="34" charset="0"/>
              </a:rPr>
              <a:t>、書いてください</a:t>
            </a:r>
            <a:endParaRPr kumimoji="0" lang="vi-VN" sz="2800" b="0" i="0" u="none" strike="noStrike" kern="0" cap="none" spc="0" normalizeH="0" baseline="0" noProof="0" dirty="0">
              <a:ln>
                <a:noFill/>
              </a:ln>
              <a:solidFill>
                <a:srgbClr val="2B3B5A"/>
              </a:solidFill>
              <a:effectLst/>
              <a:uLnTx/>
              <a:uFillTx/>
              <a:latin typeface="Vogue-ExtraBold" panose="020B0500000000000000" pitchFamily="34" charset="0"/>
              <a:ea typeface="UD Digi Kyokasho N-B" panose="02020700000000000000" pitchFamily="17" charset="-128"/>
              <a:cs typeface="Vogue-ExtraBold" panose="020B0500000000000000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1762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7F34DED-11FD-48B8-A791-EB4199716270}"/>
              </a:ext>
            </a:extLst>
          </p:cNvPr>
          <p:cNvSpPr txBox="1"/>
          <p:nvPr/>
        </p:nvSpPr>
        <p:spPr>
          <a:xfrm>
            <a:off x="220648" y="159185"/>
            <a:ext cx="70229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ja-JP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DA2673"/>
                </a:solidFill>
                <a:effectLst/>
                <a:uLnTx/>
                <a:uFillTx/>
                <a:latin typeface="Vogue-ExtraBold" panose="020B0500000000000000" pitchFamily="34" charset="0"/>
                <a:ea typeface="UD Digi Kyokasho N-B" panose="02020700000000000000" pitchFamily="17" charset="-128"/>
                <a:cs typeface="Vogue-ExtraBold" panose="020B0500000000000000" pitchFamily="34" charset="0"/>
                <a:sym typeface="Arial"/>
              </a:rPr>
              <a:t>例文</a:t>
            </a:r>
            <a:endParaRPr kumimoji="0" lang="vi-VN" sz="4000" b="0" i="0" u="none" strike="noStrike" kern="0" cap="none" spc="0" normalizeH="0" baseline="0" noProof="0" dirty="0">
              <a:ln>
                <a:noFill/>
              </a:ln>
              <a:solidFill>
                <a:srgbClr val="DA2673"/>
              </a:solidFill>
              <a:effectLst/>
              <a:uLnTx/>
              <a:uFillTx/>
              <a:latin typeface="Vogue-ExtraBold" panose="020B0500000000000000" pitchFamily="34" charset="0"/>
              <a:ea typeface="UD Digi Kyokasho N-B" panose="02020700000000000000" pitchFamily="17" charset="-128"/>
              <a:cs typeface="Vogue-ExtraBold" panose="020B0500000000000000" pitchFamily="34" charset="0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DAB486-D4F6-4AB9-9B2E-F63FD67197C4}"/>
              </a:ext>
            </a:extLst>
          </p:cNvPr>
          <p:cNvSpPr txBox="1"/>
          <p:nvPr/>
        </p:nvSpPr>
        <p:spPr>
          <a:xfrm>
            <a:off x="1157576" y="4102467"/>
            <a:ext cx="7178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tx1"/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私が言った</a:t>
            </a:r>
            <a:r>
              <a:rPr lang="ja-JP" altLang="en-US" sz="2800" dirty="0">
                <a:solidFill>
                  <a:srgbClr val="FF0000"/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とおりに</a:t>
            </a:r>
            <a:r>
              <a:rPr lang="ja-JP" altLang="en-US" sz="2800" dirty="0">
                <a:solidFill>
                  <a:schemeClr val="tx1"/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、言ってください。</a:t>
            </a:r>
            <a:endParaRPr lang="en-US" altLang="ja-JP" sz="2800" dirty="0">
              <a:solidFill>
                <a:schemeClr val="tx1"/>
              </a:solidFill>
              <a:latin typeface="UD Digi Kyokasho N-B" panose="02020700000000000000" pitchFamily="17" charset="-128"/>
              <a:ea typeface="UD Digi Kyokasho N-B" panose="02020700000000000000" pitchFamily="17" charset="-128"/>
            </a:endParaRPr>
          </a:p>
        </p:txBody>
      </p:sp>
      <p:pic>
        <p:nvPicPr>
          <p:cNvPr id="3074" name="Picture 2" descr="話し合う人たちのイラスト（女性2）">
            <a:extLst>
              <a:ext uri="{FF2B5EF4-FFF2-40B4-BE49-F238E27FC236}">
                <a16:creationId xmlns:a16="http://schemas.microsoft.com/office/drawing/2014/main" id="{F1821FB0-EC35-8C88-EB8A-A8CF69627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751" y="962025"/>
            <a:ext cx="19431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話し合う人たちのイラスト（男性3）">
            <a:extLst>
              <a:ext uri="{FF2B5EF4-FFF2-40B4-BE49-F238E27FC236}">
                <a16:creationId xmlns:a16="http://schemas.microsoft.com/office/drawing/2014/main" id="{5B9CD8F0-4A87-D303-2515-CE4277814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176" y="962025"/>
            <a:ext cx="19145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423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7F34DED-11FD-48B8-A791-EB4199716270}"/>
              </a:ext>
            </a:extLst>
          </p:cNvPr>
          <p:cNvSpPr txBox="1"/>
          <p:nvPr/>
        </p:nvSpPr>
        <p:spPr>
          <a:xfrm>
            <a:off x="220648" y="159185"/>
            <a:ext cx="70229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ja-JP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DA2673"/>
                </a:solidFill>
                <a:effectLst/>
                <a:uLnTx/>
                <a:uFillTx/>
                <a:latin typeface="Vogue-ExtraBold" panose="020B0500000000000000" pitchFamily="34" charset="0"/>
                <a:ea typeface="UD Digi Kyokasho N-B" panose="02020700000000000000" pitchFamily="17" charset="-128"/>
                <a:cs typeface="Vogue-ExtraBold" panose="020B0500000000000000" pitchFamily="34" charset="0"/>
                <a:sym typeface="Arial"/>
              </a:rPr>
              <a:t>例文</a:t>
            </a:r>
            <a:endParaRPr kumimoji="0" lang="vi-VN" sz="4000" b="0" i="0" u="none" strike="noStrike" kern="0" cap="none" spc="0" normalizeH="0" baseline="0" noProof="0" dirty="0">
              <a:ln>
                <a:noFill/>
              </a:ln>
              <a:solidFill>
                <a:srgbClr val="DA2673"/>
              </a:solidFill>
              <a:effectLst/>
              <a:uLnTx/>
              <a:uFillTx/>
              <a:latin typeface="Vogue-ExtraBold" panose="020B0500000000000000" pitchFamily="34" charset="0"/>
              <a:ea typeface="UD Digi Kyokasho N-B" panose="02020700000000000000" pitchFamily="17" charset="-128"/>
              <a:cs typeface="Vogue-ExtraBold" panose="020B0500000000000000" pitchFamily="34" charset="0"/>
              <a:sym typeface="Arial"/>
            </a:endParaRPr>
          </a:p>
        </p:txBody>
      </p:sp>
      <p:pic>
        <p:nvPicPr>
          <p:cNvPr id="4098" name="Picture 2" descr="テレビを離れて見ている子供のイラスト">
            <a:extLst>
              <a:ext uri="{FF2B5EF4-FFF2-40B4-BE49-F238E27FC236}">
                <a16:creationId xmlns:a16="http://schemas.microsoft.com/office/drawing/2014/main" id="{2F30041E-53C0-2EB1-D49A-564EE399A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10" y="1059180"/>
            <a:ext cx="2728900" cy="269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ダンスのイラスト「踊る女の子」">
            <a:extLst>
              <a:ext uri="{FF2B5EF4-FFF2-40B4-BE49-F238E27FC236}">
                <a16:creationId xmlns:a16="http://schemas.microsoft.com/office/drawing/2014/main" id="{EB330750-8BD3-AD5E-0E79-AC47587D3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440" y="696884"/>
            <a:ext cx="2628900" cy="298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3D96DB3-8029-0BF7-949A-0CBD89119FA7}"/>
              </a:ext>
            </a:extLst>
          </p:cNvPr>
          <p:cNvGrpSpPr/>
          <p:nvPr/>
        </p:nvGrpSpPr>
        <p:grpSpPr>
          <a:xfrm>
            <a:off x="1165196" y="4017166"/>
            <a:ext cx="7178704" cy="838370"/>
            <a:chOff x="1165196" y="4017166"/>
            <a:chExt cx="7178704" cy="83837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DAB486-D4F6-4AB9-9B2E-F63FD67197C4}"/>
                </a:ext>
              </a:extLst>
            </p:cNvPr>
            <p:cNvSpPr txBox="1"/>
            <p:nvPr/>
          </p:nvSpPr>
          <p:spPr>
            <a:xfrm>
              <a:off x="1165196" y="4332316"/>
              <a:ext cx="71787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dirty="0">
                  <a:solidFill>
                    <a:schemeClr val="tx1"/>
                  </a:solidFill>
                  <a:latin typeface="UD Digi Kyokasho N-B" panose="02020700000000000000" pitchFamily="17" charset="-128"/>
                  <a:ea typeface="UD Digi Kyokasho N-B" panose="02020700000000000000" pitchFamily="17" charset="-128"/>
                </a:rPr>
                <a:t>テレビで見た</a:t>
              </a:r>
              <a:r>
                <a:rPr lang="ja-JP" altLang="en-US" sz="2800" dirty="0">
                  <a:solidFill>
                    <a:srgbClr val="FF0000"/>
                  </a:solidFill>
                  <a:latin typeface="UD Digi Kyokasho N-B" panose="02020700000000000000" pitchFamily="17" charset="-128"/>
                  <a:ea typeface="UD Digi Kyokasho N-B" panose="02020700000000000000" pitchFamily="17" charset="-128"/>
                </a:rPr>
                <a:t>とおりに</a:t>
              </a:r>
              <a:r>
                <a:rPr lang="ja-JP" altLang="en-US" sz="2800" dirty="0">
                  <a:solidFill>
                    <a:schemeClr val="tx1"/>
                  </a:solidFill>
                  <a:latin typeface="UD Digi Kyokasho N-B" panose="02020700000000000000" pitchFamily="17" charset="-128"/>
                  <a:ea typeface="UD Digi Kyokasho N-B" panose="02020700000000000000" pitchFamily="17" charset="-128"/>
                </a:rPr>
                <a:t>、踊ってください</a:t>
              </a:r>
              <a:endParaRPr lang="en-US" altLang="ja-JP" sz="2800" dirty="0">
                <a:solidFill>
                  <a:schemeClr val="tx1"/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2B7F62-D613-ECCA-35D4-4246DA311E5D}"/>
                </a:ext>
              </a:extLst>
            </p:cNvPr>
            <p:cNvSpPr txBox="1"/>
            <p:nvPr/>
          </p:nvSpPr>
          <p:spPr>
            <a:xfrm>
              <a:off x="4912995" y="4017166"/>
              <a:ext cx="802005" cy="4096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ja-JP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2B3B5A"/>
                  </a:solidFill>
                  <a:effectLst/>
                  <a:uLnTx/>
                  <a:uFillTx/>
                  <a:latin typeface="UD Digi Kyokasho N-B" panose="02020700000000000000" pitchFamily="17" charset="-128"/>
                  <a:ea typeface="UD Digi Kyokasho N-B" panose="02020700000000000000" pitchFamily="17" charset="-128"/>
                  <a:cs typeface="Arial"/>
                  <a:sym typeface="Arial"/>
                </a:rPr>
                <a:t>おど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0286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28A587A-6358-4655-9E0E-21AB31370EB0}"/>
              </a:ext>
            </a:extLst>
          </p:cNvPr>
          <p:cNvSpPr txBox="1"/>
          <p:nvPr/>
        </p:nvSpPr>
        <p:spPr>
          <a:xfrm>
            <a:off x="0" y="247458"/>
            <a:ext cx="70229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ja-JP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DA2673"/>
                </a:solidFill>
                <a:effectLst/>
                <a:uLnTx/>
                <a:uFillTx/>
                <a:latin typeface="Vogue-ExtraBold" panose="020B0500000000000000" pitchFamily="34" charset="0"/>
                <a:ea typeface="UD Digi Kyokasho N-B" panose="02020700000000000000" pitchFamily="17" charset="-128"/>
                <a:cs typeface="Vogue-ExtraBold" panose="020B0500000000000000" pitchFamily="34" charset="0"/>
                <a:sym typeface="Arial"/>
              </a:rPr>
              <a:t>一緒に練習しましょう</a:t>
            </a:r>
            <a:endParaRPr kumimoji="0" lang="vi-VN" sz="4000" b="0" i="0" u="none" strike="noStrike" kern="0" cap="none" spc="0" normalizeH="0" baseline="0" noProof="0" dirty="0">
              <a:ln>
                <a:noFill/>
              </a:ln>
              <a:solidFill>
                <a:srgbClr val="DA2673"/>
              </a:solidFill>
              <a:effectLst/>
              <a:uLnTx/>
              <a:uFillTx/>
              <a:latin typeface="Vogue-ExtraBold" panose="020B0500000000000000" pitchFamily="34" charset="0"/>
              <a:ea typeface="UD Digi Kyokasho N-B" panose="02020700000000000000" pitchFamily="17" charset="-128"/>
              <a:cs typeface="Vogue-ExtraBold" panose="020B0500000000000000" pitchFamily="34" charset="0"/>
              <a:sym typeface="Arial"/>
            </a:endParaRPr>
          </a:p>
        </p:txBody>
      </p:sp>
      <p:pic>
        <p:nvPicPr>
          <p:cNvPr id="1026" name="Picture 2" descr="Bài 34: Renshuu B trong Minnano Nihongo | Tổng hợp 50 bài Minna No Nihongo">
            <a:extLst>
              <a:ext uri="{FF2B5EF4-FFF2-40B4-BE49-F238E27FC236}">
                <a16:creationId xmlns:a16="http://schemas.microsoft.com/office/drawing/2014/main" id="{847CBD0F-DAB2-636C-E855-9C7EA9A42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" y="1180147"/>
            <a:ext cx="8229600" cy="208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34605DA-564B-6E83-5564-45C3F13BFDA2}"/>
              </a:ext>
            </a:extLst>
          </p:cNvPr>
          <p:cNvGrpSpPr/>
          <p:nvPr/>
        </p:nvGrpSpPr>
        <p:grpSpPr>
          <a:xfrm>
            <a:off x="1014413" y="3639711"/>
            <a:ext cx="7458075" cy="1094511"/>
            <a:chOff x="1014413" y="3639711"/>
            <a:chExt cx="7458075" cy="109451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0BDEFCF-73C3-E88A-40AC-2BAD76F2B13E}"/>
                </a:ext>
              </a:extLst>
            </p:cNvPr>
            <p:cNvSpPr txBox="1"/>
            <p:nvPr/>
          </p:nvSpPr>
          <p:spPr>
            <a:xfrm>
              <a:off x="1014413" y="3964781"/>
              <a:ext cx="74580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4400" dirty="0">
                  <a:solidFill>
                    <a:schemeClr val="tx1"/>
                  </a:solidFill>
                  <a:latin typeface="UD Digi Kyokasho N-B" panose="02020700000000000000" pitchFamily="17" charset="-128"/>
                  <a:ea typeface="UD Digi Kyokasho N-B" panose="02020700000000000000" pitchFamily="17" charset="-128"/>
                </a:rPr>
                <a:t>矢印の</a:t>
              </a:r>
              <a:r>
                <a:rPr lang="ja-JP" altLang="en-US" sz="4400" dirty="0">
                  <a:solidFill>
                    <a:srgbClr val="FF0000"/>
                  </a:solidFill>
                  <a:latin typeface="UD Digi Kyokasho N-B" panose="02020700000000000000" pitchFamily="17" charset="-128"/>
                  <a:ea typeface="UD Digi Kyokasho N-B" panose="02020700000000000000" pitchFamily="17" charset="-128"/>
                </a:rPr>
                <a:t>とおりに</a:t>
              </a:r>
              <a:r>
                <a:rPr lang="ja-JP" altLang="en-US" sz="4400" dirty="0">
                  <a:solidFill>
                    <a:schemeClr val="tx1"/>
                  </a:solidFill>
                  <a:latin typeface="UD Digi Kyokasho N-B" panose="02020700000000000000" pitchFamily="17" charset="-128"/>
                  <a:ea typeface="UD Digi Kyokasho N-B" panose="02020700000000000000" pitchFamily="17" charset="-128"/>
                </a:rPr>
                <a:t>、行きます</a:t>
              </a:r>
              <a:endParaRPr lang="vi-VN" sz="4400" dirty="0">
                <a:solidFill>
                  <a:schemeClr val="tx1"/>
                </a:solidFill>
                <a:ea typeface="UD Digi Kyokasho N-B" panose="02020700000000000000" pitchFamily="17" charset="-128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70723DB-28A9-C383-3F8E-08D796FFDA67}"/>
                </a:ext>
              </a:extLst>
            </p:cNvPr>
            <p:cNvSpPr txBox="1"/>
            <p:nvPr/>
          </p:nvSpPr>
          <p:spPr>
            <a:xfrm>
              <a:off x="1243013" y="3639711"/>
              <a:ext cx="32789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dirty="0">
                  <a:solidFill>
                    <a:schemeClr val="tx1"/>
                  </a:solidFill>
                  <a:latin typeface="UD Digi Kyokasho N-B" panose="02020700000000000000" pitchFamily="17" charset="-128"/>
                  <a:ea typeface="UD Digi Kyokasho N-B" panose="02020700000000000000" pitchFamily="17" charset="-128"/>
                </a:rPr>
                <a:t>やじるし</a:t>
              </a:r>
              <a:endParaRPr lang="vi-VN" sz="2000" dirty="0">
                <a:solidFill>
                  <a:schemeClr val="tx1"/>
                </a:solidFill>
                <a:ea typeface="UD Digi Kyokasho N-B" panose="02020700000000000000" pitchFamily="17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366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nguage Arts Subject for Elementary - 5th Grade: Comprehension - Literature by Slidesgo">
  <a:themeElements>
    <a:clrScheme name="Simple Light">
      <a:dk1>
        <a:srgbClr val="2B3B5A"/>
      </a:dk1>
      <a:lt1>
        <a:srgbClr val="FFFFFF"/>
      </a:lt1>
      <a:dk2>
        <a:srgbClr val="FFDFB8"/>
      </a:dk2>
      <a:lt2>
        <a:srgbClr val="7161E7"/>
      </a:lt2>
      <a:accent1>
        <a:srgbClr val="F4A953"/>
      </a:accent1>
      <a:accent2>
        <a:srgbClr val="F08A83"/>
      </a:accent2>
      <a:accent3>
        <a:srgbClr val="304777"/>
      </a:accent3>
      <a:accent4>
        <a:srgbClr val="7185EB"/>
      </a:accent4>
      <a:accent5>
        <a:srgbClr val="F7F6EB"/>
      </a:accent5>
      <a:accent6>
        <a:srgbClr val="DB6860"/>
      </a:accent6>
      <a:hlink>
        <a:srgbClr val="2B3B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317</Words>
  <Application>Microsoft Office PowerPoint</Application>
  <PresentationFormat>On-screen Show (16:9)</PresentationFormat>
  <Paragraphs>77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Vogue-ExtraBold</vt:lpstr>
      <vt:lpstr>Open Sans</vt:lpstr>
      <vt:lpstr>UD Digi Kyokasho N-B</vt:lpstr>
      <vt:lpstr>Arial</vt:lpstr>
      <vt:lpstr>Titan One</vt:lpstr>
      <vt:lpstr>Language Arts Subject for Elementary - 5th Grade: Comprehension - Literature by Slidesgo</vt:lpstr>
      <vt:lpstr>第34課 文法</vt:lpstr>
      <vt:lpstr>とおりに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あとで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V1て V1ないで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第33課 文法</dc:title>
  <cp:lastModifiedBy>Hoang Yen Mac Nguyen</cp:lastModifiedBy>
  <cp:revision>12</cp:revision>
  <dcterms:modified xsi:type="dcterms:W3CDTF">2022-09-23T06:22:44Z</dcterms:modified>
</cp:coreProperties>
</file>