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335" r:id="rId3"/>
    <p:sldId id="257" r:id="rId4"/>
    <p:sldId id="311" r:id="rId5"/>
    <p:sldId id="312" r:id="rId6"/>
    <p:sldId id="313" r:id="rId7"/>
    <p:sldId id="314" r:id="rId8"/>
    <p:sldId id="315" r:id="rId9"/>
    <p:sldId id="337" r:id="rId10"/>
    <p:sldId id="336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59" r:id="rId27"/>
  </p:sldIdLst>
  <p:sldSz cx="9144000" cy="5143500" type="screen16x9"/>
  <p:notesSz cx="6858000" cy="9144000"/>
  <p:embeddedFontLst>
    <p:embeddedFont>
      <p:font typeface="Assistant" pitchFamily="2" charset="-79"/>
      <p:regular r:id="rId29"/>
      <p:bold r:id="rId30"/>
    </p:embeddedFont>
    <p:embeddedFont>
      <p:font typeface="Cinzel" panose="020B0604020202020204" charset="0"/>
      <p:regular r:id="rId31"/>
      <p:bold r:id="rId32"/>
    </p:embeddedFont>
    <p:embeddedFont>
      <p:font typeface="Cinzel ExtraBold" panose="020B0604020202020204" charset="0"/>
      <p:bold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UD Digi Kyokasho N-B" panose="02020700000000000000" pitchFamily="17" charset="-128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9A8E9-65CA-4B46-A7D3-97EEC6F478AD}">
  <a:tblStyle styleId="{69E9A8E9-65CA-4B46-A7D3-97EEC6F47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8" name="Google Shape;465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9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2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38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46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1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09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566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8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991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9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733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39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676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15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64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5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59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9" name="Google Shape;4749;g1434eee6b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0" name="Google Shape;4750;g1434eee6b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0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8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12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32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9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" y="4"/>
            <a:ext cx="9144034" cy="5130405"/>
            <a:chOff x="241825" y="855000"/>
            <a:chExt cx="7138200" cy="4005000"/>
          </a:xfrm>
        </p:grpSpPr>
        <p:sp>
          <p:nvSpPr>
            <p:cNvPr id="10" name="Google Shape;10;p2"/>
            <p:cNvSpPr/>
            <p:nvPr/>
          </p:nvSpPr>
          <p:spPr>
            <a:xfrm>
              <a:off x="7093725" y="2174800"/>
              <a:ext cx="286300" cy="330000"/>
            </a:xfrm>
            <a:custGeom>
              <a:avLst/>
              <a:gdLst/>
              <a:ahLst/>
              <a:cxnLst/>
              <a:rect l="l" t="t" r="r" b="b"/>
              <a:pathLst>
                <a:path w="11452" h="13200" fill="none" extrusionOk="0">
                  <a:moveTo>
                    <a:pt x="11452" y="13199"/>
                  </a:moveTo>
                  <a:lnTo>
                    <a:pt x="11452" y="1"/>
                  </a:lnTo>
                  <a:lnTo>
                    <a:pt x="1" y="6581"/>
                  </a:lnTo>
                  <a:lnTo>
                    <a:pt x="11452" y="131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714525" y="2347675"/>
              <a:ext cx="665500" cy="423875"/>
            </a:xfrm>
            <a:custGeom>
              <a:avLst/>
              <a:gdLst/>
              <a:ahLst/>
              <a:cxnLst/>
              <a:rect l="l" t="t" r="r" b="b"/>
              <a:pathLst>
                <a:path w="26620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6620" y="10076"/>
                  </a:lnTo>
                  <a:lnTo>
                    <a:pt x="26620" y="6916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11725" y="1908050"/>
              <a:ext cx="668300" cy="423850"/>
            </a:xfrm>
            <a:custGeom>
              <a:avLst/>
              <a:gdLst/>
              <a:ahLst/>
              <a:cxnLst/>
              <a:rect l="l" t="t" r="r" b="b"/>
              <a:pathLst>
                <a:path w="2673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6732" y="10039"/>
                  </a:lnTo>
                  <a:lnTo>
                    <a:pt x="26732" y="6990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07075" y="1029725"/>
              <a:ext cx="672950" cy="422925"/>
            </a:xfrm>
            <a:custGeom>
              <a:avLst/>
              <a:gdLst/>
              <a:ahLst/>
              <a:cxnLst/>
              <a:rect l="l" t="t" r="r" b="b"/>
              <a:pathLst>
                <a:path w="26918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6918" y="9890"/>
                  </a:lnTo>
                  <a:lnTo>
                    <a:pt x="26918" y="7102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89075" y="1292775"/>
              <a:ext cx="290950" cy="336475"/>
            </a:xfrm>
            <a:custGeom>
              <a:avLst/>
              <a:gdLst/>
              <a:ahLst/>
              <a:cxnLst/>
              <a:rect l="l" t="t" r="r" b="b"/>
              <a:pathLst>
                <a:path w="11638" h="13459" fill="none" extrusionOk="0">
                  <a:moveTo>
                    <a:pt x="11638" y="13458"/>
                  </a:moveTo>
                  <a:lnTo>
                    <a:pt x="11638" y="0"/>
                  </a:lnTo>
                  <a:lnTo>
                    <a:pt x="1" y="6729"/>
                  </a:lnTo>
                  <a:lnTo>
                    <a:pt x="11638" y="13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709875" y="1469350"/>
              <a:ext cx="670150" cy="422925"/>
            </a:xfrm>
            <a:custGeom>
              <a:avLst/>
              <a:gdLst/>
              <a:ahLst/>
              <a:cxnLst/>
              <a:rect l="l" t="t" r="r" b="b"/>
              <a:pathLst>
                <a:path w="26806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6806" y="9927"/>
                  </a:lnTo>
                  <a:lnTo>
                    <a:pt x="26806" y="7028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96525" y="2615375"/>
              <a:ext cx="283500" cy="328100"/>
            </a:xfrm>
            <a:custGeom>
              <a:avLst/>
              <a:gdLst/>
              <a:ahLst/>
              <a:cxnLst/>
              <a:rect l="l" t="t" r="r" b="b"/>
              <a:pathLst>
                <a:path w="11340" h="13124" fill="none" extrusionOk="0">
                  <a:moveTo>
                    <a:pt x="11340" y="13124"/>
                  </a:moveTo>
                  <a:lnTo>
                    <a:pt x="11340" y="0"/>
                  </a:lnTo>
                  <a:lnTo>
                    <a:pt x="0" y="6543"/>
                  </a:lnTo>
                  <a:lnTo>
                    <a:pt x="11340" y="13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90950" y="1733325"/>
              <a:ext cx="289075" cy="333700"/>
            </a:xfrm>
            <a:custGeom>
              <a:avLst/>
              <a:gdLst/>
              <a:ahLst/>
              <a:cxnLst/>
              <a:rect l="l" t="t" r="r" b="b"/>
              <a:pathLst>
                <a:path w="11563" h="13348" fill="none" extrusionOk="0">
                  <a:moveTo>
                    <a:pt x="11563" y="13347"/>
                  </a:moveTo>
                  <a:lnTo>
                    <a:pt x="11563" y="0"/>
                  </a:lnTo>
                  <a:lnTo>
                    <a:pt x="0" y="6692"/>
                  </a:lnTo>
                  <a:lnTo>
                    <a:pt x="11563" y="13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21950" y="3665650"/>
              <a:ext cx="658075" cy="423850"/>
            </a:xfrm>
            <a:custGeom>
              <a:avLst/>
              <a:gdLst/>
              <a:ahLst/>
              <a:cxnLst/>
              <a:rect l="l" t="t" r="r" b="b"/>
              <a:pathLst>
                <a:path w="26323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6323" y="10224"/>
                  </a:lnTo>
                  <a:lnTo>
                    <a:pt x="26323" y="676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23825" y="4105275"/>
              <a:ext cx="656200" cy="423850"/>
            </a:xfrm>
            <a:custGeom>
              <a:avLst/>
              <a:gdLst/>
              <a:ahLst/>
              <a:cxnLst/>
              <a:rect l="l" t="t" r="r" b="b"/>
              <a:pathLst>
                <a:path w="26248" h="16954" fill="none" extrusionOk="0">
                  <a:moveTo>
                    <a:pt x="0" y="8440"/>
                  </a:moveTo>
                  <a:lnTo>
                    <a:pt x="14722" y="16953"/>
                  </a:lnTo>
                  <a:lnTo>
                    <a:pt x="26248" y="10299"/>
                  </a:lnTo>
                  <a:lnTo>
                    <a:pt x="26248" y="6692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5825" y="4378525"/>
              <a:ext cx="274200" cy="316975"/>
            </a:xfrm>
            <a:custGeom>
              <a:avLst/>
              <a:gdLst/>
              <a:ahLst/>
              <a:cxnLst/>
              <a:rect l="l" t="t" r="r" b="b"/>
              <a:pathLst>
                <a:path w="10968" h="12679" fill="none" extrusionOk="0">
                  <a:moveTo>
                    <a:pt x="10968" y="12678"/>
                  </a:moveTo>
                  <a:lnTo>
                    <a:pt x="10968" y="1"/>
                  </a:lnTo>
                  <a:lnTo>
                    <a:pt x="0" y="6321"/>
                  </a:lnTo>
                  <a:lnTo>
                    <a:pt x="10968" y="12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19175" y="3226950"/>
              <a:ext cx="660850" cy="422925"/>
            </a:xfrm>
            <a:custGeom>
              <a:avLst/>
              <a:gdLst/>
              <a:ahLst/>
              <a:cxnLst/>
              <a:rect l="l" t="t" r="r" b="b"/>
              <a:pathLst>
                <a:path w="264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6434" y="10150"/>
                  </a:lnTo>
                  <a:lnTo>
                    <a:pt x="26434" y="680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98375" y="3055925"/>
              <a:ext cx="281650" cy="325325"/>
            </a:xfrm>
            <a:custGeom>
              <a:avLst/>
              <a:gdLst/>
              <a:ahLst/>
              <a:cxnLst/>
              <a:rect l="l" t="t" r="r" b="b"/>
              <a:pathLst>
                <a:path w="11266" h="13013" fill="none" extrusionOk="0">
                  <a:moveTo>
                    <a:pt x="11266" y="13013"/>
                  </a:moveTo>
                  <a:lnTo>
                    <a:pt x="11266" y="0"/>
                  </a:lnTo>
                  <a:lnTo>
                    <a:pt x="1" y="6507"/>
                  </a:lnTo>
                  <a:lnTo>
                    <a:pt x="11266" y="130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6375" y="2787325"/>
              <a:ext cx="663650" cy="422900"/>
            </a:xfrm>
            <a:custGeom>
              <a:avLst/>
              <a:gdLst/>
              <a:ahLst/>
              <a:cxnLst/>
              <a:rect l="l" t="t" r="r" b="b"/>
              <a:pathLst>
                <a:path w="26546" h="16916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6546" y="10112"/>
                  </a:lnTo>
                  <a:lnTo>
                    <a:pt x="26546" y="6878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1175" y="3496475"/>
              <a:ext cx="278850" cy="322550"/>
            </a:xfrm>
            <a:custGeom>
              <a:avLst/>
              <a:gdLst/>
              <a:ahLst/>
              <a:cxnLst/>
              <a:rect l="l" t="t" r="r" b="b"/>
              <a:pathLst>
                <a:path w="11154" h="12902" fill="none" extrusionOk="0">
                  <a:moveTo>
                    <a:pt x="11154" y="12901"/>
                  </a:moveTo>
                  <a:lnTo>
                    <a:pt x="11154" y="1"/>
                  </a:lnTo>
                  <a:lnTo>
                    <a:pt x="0" y="6470"/>
                  </a:lnTo>
                  <a:lnTo>
                    <a:pt x="11154" y="12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03025" y="3937975"/>
              <a:ext cx="277000" cy="318825"/>
            </a:xfrm>
            <a:custGeom>
              <a:avLst/>
              <a:gdLst/>
              <a:ahLst/>
              <a:cxnLst/>
              <a:rect l="l" t="t" r="r" b="b"/>
              <a:pathLst>
                <a:path w="11080" h="12753" fill="none" extrusionOk="0">
                  <a:moveTo>
                    <a:pt x="11080" y="12752"/>
                  </a:moveTo>
                  <a:lnTo>
                    <a:pt x="11080" y="0"/>
                  </a:lnTo>
                  <a:lnTo>
                    <a:pt x="1" y="6358"/>
                  </a:lnTo>
                  <a:lnTo>
                    <a:pt x="11080" y="127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29000" y="19043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90225" y="1905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49775" y="2123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11000" y="2124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46275" y="18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77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27350" y="21209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34775" y="3438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71300" y="2125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14648" y="0"/>
                  </a:move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06575" y="19015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2" y="16954"/>
                  </a:lnTo>
                  <a:lnTo>
                    <a:pt x="29333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88575" y="21218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67775" y="19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74075" y="2565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75225" y="32213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6000" y="34397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36425" y="32223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14000" y="3219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057225" y="34416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17500" y="3442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76875" y="30048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78725" y="34444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196725" y="322415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66125" y="211905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20300" y="38822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8300" y="36619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77075" y="36600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59075" y="38803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99525" y="3662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57950" y="32250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56075" y="2785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581525" y="3883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97850" y="38794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960725" y="3664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8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0475" y="2996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85050" y="1898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12350" y="34360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8" y="0"/>
                  </a:lnTo>
                  <a:lnTo>
                    <a:pt x="0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15125" y="3875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07700" y="255680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14723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916775" y="36591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05850" y="211812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0" y="8439"/>
                  </a:moveTo>
                  <a:lnTo>
                    <a:pt x="14685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94350" y="36563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36650" y="3877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55575" y="3657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76350" y="38766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35925" y="4094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782275" y="4762375"/>
              <a:ext cx="338350" cy="97625"/>
            </a:xfrm>
            <a:custGeom>
              <a:avLst/>
              <a:gdLst/>
              <a:ahLst/>
              <a:cxnLst/>
              <a:rect l="l" t="t" r="r" b="b"/>
              <a:pathLst>
                <a:path w="13534" h="3905" fill="none" extrusionOk="0">
                  <a:moveTo>
                    <a:pt x="1" y="3905"/>
                  </a:moveTo>
                  <a:lnTo>
                    <a:pt x="13533" y="3905"/>
                  </a:lnTo>
                  <a:lnTo>
                    <a:pt x="6767" y="1"/>
                  </a:lnTo>
                  <a:lnTo>
                    <a:pt x="1" y="39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65375" y="4543050"/>
              <a:ext cx="733375" cy="316950"/>
            </a:xfrm>
            <a:custGeom>
              <a:avLst/>
              <a:gdLst/>
              <a:ahLst/>
              <a:cxnLst/>
              <a:rect l="l" t="t" r="r" b="b"/>
              <a:pathLst>
                <a:path w="29335" h="12678" fill="none" extrusionOk="0">
                  <a:moveTo>
                    <a:pt x="14612" y="0"/>
                  </a:moveTo>
                  <a:lnTo>
                    <a:pt x="1" y="8439"/>
                  </a:lnTo>
                  <a:lnTo>
                    <a:pt x="7325" y="12678"/>
                  </a:lnTo>
                  <a:lnTo>
                    <a:pt x="22122" y="12678"/>
                  </a:lnTo>
                  <a:lnTo>
                    <a:pt x="29334" y="8514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11200" y="27798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2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72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42950" y="4540250"/>
              <a:ext cx="733350" cy="319750"/>
            </a:xfrm>
            <a:custGeom>
              <a:avLst/>
              <a:gdLst/>
              <a:ahLst/>
              <a:cxnLst/>
              <a:rect l="l" t="t" r="r" b="b"/>
              <a:pathLst>
                <a:path w="29334" h="12790" fill="none" extrusionOk="0">
                  <a:moveTo>
                    <a:pt x="14648" y="0"/>
                  </a:moveTo>
                  <a:lnTo>
                    <a:pt x="0" y="8440"/>
                  </a:lnTo>
                  <a:lnTo>
                    <a:pt x="7510" y="12790"/>
                  </a:lnTo>
                  <a:lnTo>
                    <a:pt x="21935" y="12790"/>
                  </a:lnTo>
                  <a:lnTo>
                    <a:pt x="29334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19200" y="4760525"/>
              <a:ext cx="343000" cy="99475"/>
            </a:xfrm>
            <a:custGeom>
              <a:avLst/>
              <a:gdLst/>
              <a:ahLst/>
              <a:cxnLst/>
              <a:rect l="l" t="t" r="r" b="b"/>
              <a:pathLst>
                <a:path w="13720" h="3979" fill="none" extrusionOk="0">
                  <a:moveTo>
                    <a:pt x="1" y="3979"/>
                  </a:moveTo>
                  <a:lnTo>
                    <a:pt x="13719" y="3979"/>
                  </a:lnTo>
                  <a:lnTo>
                    <a:pt x="6841" y="1"/>
                  </a:lnTo>
                  <a:lnTo>
                    <a:pt x="1" y="39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45350" y="4763325"/>
              <a:ext cx="333700" cy="96675"/>
            </a:xfrm>
            <a:custGeom>
              <a:avLst/>
              <a:gdLst/>
              <a:ahLst/>
              <a:cxnLst/>
              <a:rect l="l" t="t" r="r" b="b"/>
              <a:pathLst>
                <a:path w="13348" h="3867" fill="none" extrusionOk="0">
                  <a:moveTo>
                    <a:pt x="1" y="3867"/>
                  </a:moveTo>
                  <a:lnTo>
                    <a:pt x="13348" y="3867"/>
                  </a:lnTo>
                  <a:lnTo>
                    <a:pt x="6693" y="0"/>
                  </a:lnTo>
                  <a:lnTo>
                    <a:pt x="1" y="38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771700" y="2998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53300" y="23467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532000" y="29992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50925" y="2778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255200" y="4759600"/>
              <a:ext cx="348550" cy="100400"/>
            </a:xfrm>
            <a:custGeom>
              <a:avLst/>
              <a:gdLst/>
              <a:ahLst/>
              <a:cxnLst/>
              <a:rect l="l" t="t" r="r" b="b"/>
              <a:pathLst>
                <a:path w="13942" h="4016" fill="none" extrusionOk="0">
                  <a:moveTo>
                    <a:pt x="0" y="4016"/>
                  </a:moveTo>
                  <a:lnTo>
                    <a:pt x="13942" y="4016"/>
                  </a:lnTo>
                  <a:lnTo>
                    <a:pt x="6990" y="0"/>
                  </a:lnTo>
                  <a:lnTo>
                    <a:pt x="0" y="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01950" y="4754025"/>
              <a:ext cx="367150" cy="105975"/>
            </a:xfrm>
            <a:custGeom>
              <a:avLst/>
              <a:gdLst/>
              <a:ahLst/>
              <a:cxnLst/>
              <a:rect l="l" t="t" r="r" b="b"/>
              <a:pathLst>
                <a:path w="14686" h="4239" fill="none" extrusionOk="0">
                  <a:moveTo>
                    <a:pt x="1" y="4239"/>
                  </a:moveTo>
                  <a:lnTo>
                    <a:pt x="14686" y="4239"/>
                  </a:lnTo>
                  <a:lnTo>
                    <a:pt x="7325" y="0"/>
                  </a:lnTo>
                  <a:lnTo>
                    <a:pt x="1" y="4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99000" y="4534675"/>
              <a:ext cx="733350" cy="325325"/>
            </a:xfrm>
            <a:custGeom>
              <a:avLst/>
              <a:gdLst/>
              <a:ahLst/>
              <a:cxnLst/>
              <a:rect l="l" t="t" r="r" b="b"/>
              <a:pathLst>
                <a:path w="29334" h="13013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7882" y="13013"/>
                  </a:lnTo>
                  <a:lnTo>
                    <a:pt x="21564" y="1301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950" y="4753100"/>
              <a:ext cx="372725" cy="106900"/>
            </a:xfrm>
            <a:custGeom>
              <a:avLst/>
              <a:gdLst/>
              <a:ahLst/>
              <a:cxnLst/>
              <a:rect l="l" t="t" r="r" b="b"/>
              <a:pathLst>
                <a:path w="14909" h="4276" fill="none" extrusionOk="0">
                  <a:moveTo>
                    <a:pt x="0" y="4276"/>
                  </a:moveTo>
                  <a:lnTo>
                    <a:pt x="14909" y="4276"/>
                  </a:lnTo>
                  <a:lnTo>
                    <a:pt x="7436" y="0"/>
                  </a:lnTo>
                  <a:lnTo>
                    <a:pt x="0" y="4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37775" y="4533750"/>
              <a:ext cx="733350" cy="326250"/>
            </a:xfrm>
            <a:custGeom>
              <a:avLst/>
              <a:gdLst/>
              <a:ahLst/>
              <a:cxnLst/>
              <a:rect l="l" t="t" r="r" b="b"/>
              <a:pathLst>
                <a:path w="29334" h="13050" fill="none" extrusionOk="0">
                  <a:moveTo>
                    <a:pt x="14649" y="0"/>
                  </a:moveTo>
                  <a:lnTo>
                    <a:pt x="1" y="8440"/>
                  </a:lnTo>
                  <a:lnTo>
                    <a:pt x="7994" y="13050"/>
                  </a:lnTo>
                  <a:lnTo>
                    <a:pt x="21452" y="13050"/>
                  </a:lnTo>
                  <a:lnTo>
                    <a:pt x="29334" y="8477"/>
                  </a:lnTo>
                  <a:lnTo>
                    <a:pt x="14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682650" y="4539325"/>
              <a:ext cx="733375" cy="320675"/>
            </a:xfrm>
            <a:custGeom>
              <a:avLst/>
              <a:gdLst/>
              <a:ahLst/>
              <a:cxnLst/>
              <a:rect l="l" t="t" r="r" b="b"/>
              <a:pathLst>
                <a:path w="29335" h="1282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7585" y="12827"/>
                  </a:lnTo>
                  <a:lnTo>
                    <a:pt x="21824" y="12827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965025" y="4754950"/>
              <a:ext cx="362525" cy="105050"/>
            </a:xfrm>
            <a:custGeom>
              <a:avLst/>
              <a:gdLst/>
              <a:ahLst/>
              <a:cxnLst/>
              <a:rect l="l" t="t" r="r" b="b"/>
              <a:pathLst>
                <a:path w="14501" h="4202" fill="none" extrusionOk="0">
                  <a:moveTo>
                    <a:pt x="1" y="4202"/>
                  </a:moveTo>
                  <a:lnTo>
                    <a:pt x="14500" y="4202"/>
                  </a:lnTo>
                  <a:lnTo>
                    <a:pt x="7250" y="1"/>
                  </a:lnTo>
                  <a:lnTo>
                    <a:pt x="1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92125" y="4757750"/>
              <a:ext cx="352275" cy="102250"/>
            </a:xfrm>
            <a:custGeom>
              <a:avLst/>
              <a:gdLst/>
              <a:ahLst/>
              <a:cxnLst/>
              <a:rect l="l" t="t" r="r" b="b"/>
              <a:pathLst>
                <a:path w="14091" h="4090" fill="none" extrusionOk="0">
                  <a:moveTo>
                    <a:pt x="0" y="4090"/>
                  </a:moveTo>
                  <a:lnTo>
                    <a:pt x="14091" y="4090"/>
                  </a:lnTo>
                  <a:lnTo>
                    <a:pt x="7064" y="0"/>
                  </a:lnTo>
                  <a:lnTo>
                    <a:pt x="0" y="40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60225" y="4536525"/>
              <a:ext cx="733350" cy="323475"/>
            </a:xfrm>
            <a:custGeom>
              <a:avLst/>
              <a:gdLst/>
              <a:ahLst/>
              <a:cxnLst/>
              <a:rect l="l" t="t" r="r" b="b"/>
              <a:pathLst>
                <a:path w="29334" h="12939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7807" y="12939"/>
                  </a:lnTo>
                  <a:lnTo>
                    <a:pt x="21638" y="12939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21425" y="4537450"/>
              <a:ext cx="733375" cy="322550"/>
            </a:xfrm>
            <a:custGeom>
              <a:avLst/>
              <a:gdLst/>
              <a:ahLst/>
              <a:cxnLst/>
              <a:rect l="l" t="t" r="r" b="b"/>
              <a:pathLst>
                <a:path w="29335" h="12902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697" y="12902"/>
                  </a:lnTo>
                  <a:lnTo>
                    <a:pt x="21713" y="12902"/>
                  </a:lnTo>
                  <a:lnTo>
                    <a:pt x="29334" y="8515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29050" y="4756800"/>
              <a:ext cx="356925" cy="103200"/>
            </a:xfrm>
            <a:custGeom>
              <a:avLst/>
              <a:gdLst/>
              <a:ahLst/>
              <a:cxnLst/>
              <a:rect l="l" t="t" r="r" b="b"/>
              <a:pathLst>
                <a:path w="14277" h="4128" fill="none" extrusionOk="0">
                  <a:moveTo>
                    <a:pt x="0" y="4128"/>
                  </a:moveTo>
                  <a:lnTo>
                    <a:pt x="14276" y="4128"/>
                  </a:lnTo>
                  <a:lnTo>
                    <a:pt x="7138" y="1"/>
                  </a:lnTo>
                  <a:lnTo>
                    <a:pt x="0" y="41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431800" y="23439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5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70575" y="2342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48125" y="23393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30125" y="25596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91350" y="25614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909350" y="23411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68925" y="25586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73575" y="3437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3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91550" y="3216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86900" y="23384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89700" y="2777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54425" y="30020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15650" y="30029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293225" y="3000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33650" y="27826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672425" y="2781750"/>
              <a:ext cx="733375" cy="422900"/>
            </a:xfrm>
            <a:custGeom>
              <a:avLst/>
              <a:gdLst/>
              <a:ahLst/>
              <a:cxnLst/>
              <a:rect l="l" t="t" r="r" b="b"/>
              <a:pathLst>
                <a:path w="29335" h="16916" fill="none" extrusionOk="0">
                  <a:moveTo>
                    <a:pt x="29334" y="8477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92075" y="2344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2775" y="3218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12875" y="25642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051650" y="2562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194875" y="27845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204150" y="4542100"/>
              <a:ext cx="733375" cy="317900"/>
            </a:xfrm>
            <a:custGeom>
              <a:avLst/>
              <a:gdLst/>
              <a:ahLst/>
              <a:cxnLst/>
              <a:rect l="l" t="t" r="r" b="b"/>
              <a:pathLst>
                <a:path w="29335" h="12716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437" y="12716"/>
                  </a:lnTo>
                  <a:lnTo>
                    <a:pt x="22010" y="127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806350" y="1246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185575" y="1026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45875" y="10278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424350" y="10250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566650" y="12472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49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83925" y="1243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7"/>
                  </a:move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63125" y="10241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45150" y="1244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3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341800" y="388500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71" y="8477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39950" y="344535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337150" y="3005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2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901925" y="10223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48" y="0"/>
                  </a:lnTo>
                  <a:lnTo>
                    <a:pt x="0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332525" y="21274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330650" y="1687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327875" y="1248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4" y="8514"/>
                  </a:ln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335300" y="25670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51450" y="19071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685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2050" y="34342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49275" y="2995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53925" y="38738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46475" y="255587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56700" y="43134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" y="8439"/>
                  </a:move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344600" y="43246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44625" y="21162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380400" y="1019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77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22700" y="12416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761475" y="12407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40700" y="10213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01200" y="1238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5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5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41825" y="1676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21050" y="1458200"/>
              <a:ext cx="734275" cy="422925"/>
            </a:xfrm>
            <a:custGeom>
              <a:avLst/>
              <a:gdLst/>
              <a:ahLst/>
              <a:cxnLst/>
              <a:rect l="l" t="t" r="r" b="b"/>
              <a:pathLst>
                <a:path w="29371" h="16917" fill="none" extrusionOk="0">
                  <a:moveTo>
                    <a:pt x="29371" y="8477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19175" y="1018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97125" y="40959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43475" y="14610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2275" y="14591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64275" y="1679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28475" y="2776150"/>
              <a:ext cx="733375" cy="423875"/>
            </a:xfrm>
            <a:custGeom>
              <a:avLst/>
              <a:gdLst/>
              <a:ahLst/>
              <a:cxnLst/>
              <a:rect l="l" t="t" r="r" b="b"/>
              <a:pathLst>
                <a:path w="29335" h="16955" fill="none" extrusionOk="0">
                  <a:moveTo>
                    <a:pt x="14723" y="16954"/>
                  </a:move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23825" y="1896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77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26625" y="23365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6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003050" y="16784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04700" y="14619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525500" y="16812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187425" y="1466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962600" y="4104350"/>
              <a:ext cx="734275" cy="422900"/>
            </a:xfrm>
            <a:custGeom>
              <a:avLst/>
              <a:gdLst/>
              <a:ahLst/>
              <a:cxnLst/>
              <a:rect l="l" t="t" r="r" b="b"/>
              <a:pathLst>
                <a:path w="29371" h="16916" fill="none" extrusionOk="0">
                  <a:moveTo>
                    <a:pt x="14648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71" y="8477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808225" y="1685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426225" y="14647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2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665925" y="14637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047000" y="1684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8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285775" y="16822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18650" y="40987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061875" y="43199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9875" y="40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441075" y="41015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31275" y="3215800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1" y="0"/>
                  </a:lnTo>
                  <a:lnTo>
                    <a:pt x="0" y="8439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822150" y="432182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71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583375" y="43227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02300" y="41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686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300650" y="4319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69425" y="1686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948650" y="1467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33125" y="3654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7000" y="4314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778200" y="43162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539425" y="4317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157425" y="40969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4649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41825" y="855000"/>
              <a:ext cx="262125" cy="151525"/>
            </a:xfrm>
            <a:custGeom>
              <a:avLst/>
              <a:gdLst/>
              <a:ahLst/>
              <a:cxnLst/>
              <a:rect l="l" t="t" r="r" b="b"/>
              <a:pathLst>
                <a:path w="10485" h="6061" extrusionOk="0">
                  <a:moveTo>
                    <a:pt x="9407" y="0"/>
                  </a:moveTo>
                  <a:lnTo>
                    <a:pt x="1" y="5428"/>
                  </a:lnTo>
                  <a:lnTo>
                    <a:pt x="1" y="6060"/>
                  </a:lnTo>
                  <a:lnTo>
                    <a:pt x="1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281475" y="4803275"/>
              <a:ext cx="98550" cy="56725"/>
            </a:xfrm>
            <a:custGeom>
              <a:avLst/>
              <a:gdLst/>
              <a:ahLst/>
              <a:cxnLst/>
              <a:rect l="l" t="t" r="r" b="b"/>
              <a:pathLst>
                <a:path w="3942" h="2269" extrusionOk="0">
                  <a:moveTo>
                    <a:pt x="3942" y="1"/>
                  </a:moveTo>
                  <a:lnTo>
                    <a:pt x="1" y="2269"/>
                  </a:lnTo>
                  <a:lnTo>
                    <a:pt x="1116" y="2269"/>
                  </a:lnTo>
                  <a:lnTo>
                    <a:pt x="3942" y="633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41825" y="855000"/>
              <a:ext cx="7138200" cy="4005000"/>
            </a:xfrm>
            <a:custGeom>
              <a:avLst/>
              <a:gdLst/>
              <a:ahLst/>
              <a:cxnLst/>
              <a:rect l="l" t="t" r="r" b="b"/>
              <a:pathLst>
                <a:path w="285528" h="160200" extrusionOk="0">
                  <a:moveTo>
                    <a:pt x="29706" y="6544"/>
                  </a:moveTo>
                  <a:lnTo>
                    <a:pt x="44428" y="15057"/>
                  </a:lnTo>
                  <a:lnTo>
                    <a:pt x="29817" y="23497"/>
                  </a:lnTo>
                  <a:lnTo>
                    <a:pt x="15095" y="14983"/>
                  </a:lnTo>
                  <a:lnTo>
                    <a:pt x="29706" y="6544"/>
                  </a:lnTo>
                  <a:close/>
                  <a:moveTo>
                    <a:pt x="60155" y="6581"/>
                  </a:moveTo>
                  <a:lnTo>
                    <a:pt x="74877" y="15095"/>
                  </a:lnTo>
                  <a:lnTo>
                    <a:pt x="60229" y="23534"/>
                  </a:lnTo>
                  <a:lnTo>
                    <a:pt x="45544" y="15057"/>
                  </a:lnTo>
                  <a:lnTo>
                    <a:pt x="60155" y="6581"/>
                  </a:lnTo>
                  <a:close/>
                  <a:moveTo>
                    <a:pt x="90603" y="6655"/>
                  </a:moveTo>
                  <a:lnTo>
                    <a:pt x="105326" y="15169"/>
                  </a:lnTo>
                  <a:lnTo>
                    <a:pt x="90678" y="23608"/>
                  </a:lnTo>
                  <a:lnTo>
                    <a:pt x="75955" y="15095"/>
                  </a:lnTo>
                  <a:lnTo>
                    <a:pt x="90603" y="6655"/>
                  </a:lnTo>
                  <a:close/>
                  <a:moveTo>
                    <a:pt x="121052" y="6692"/>
                  </a:moveTo>
                  <a:lnTo>
                    <a:pt x="135738" y="15206"/>
                  </a:lnTo>
                  <a:lnTo>
                    <a:pt x="121127" y="23645"/>
                  </a:lnTo>
                  <a:lnTo>
                    <a:pt x="106404" y="15169"/>
                  </a:lnTo>
                  <a:lnTo>
                    <a:pt x="121052" y="6692"/>
                  </a:lnTo>
                  <a:close/>
                  <a:moveTo>
                    <a:pt x="151464" y="6767"/>
                  </a:moveTo>
                  <a:lnTo>
                    <a:pt x="166186" y="15243"/>
                  </a:lnTo>
                  <a:lnTo>
                    <a:pt x="151575" y="23720"/>
                  </a:lnTo>
                  <a:lnTo>
                    <a:pt x="136853" y="15206"/>
                  </a:lnTo>
                  <a:lnTo>
                    <a:pt x="151464" y="6767"/>
                  </a:lnTo>
                  <a:close/>
                  <a:moveTo>
                    <a:pt x="181913" y="6804"/>
                  </a:moveTo>
                  <a:lnTo>
                    <a:pt x="196635" y="15318"/>
                  </a:lnTo>
                  <a:lnTo>
                    <a:pt x="182024" y="23757"/>
                  </a:lnTo>
                  <a:lnTo>
                    <a:pt x="167302" y="15243"/>
                  </a:lnTo>
                  <a:lnTo>
                    <a:pt x="181913" y="6804"/>
                  </a:lnTo>
                  <a:close/>
                  <a:moveTo>
                    <a:pt x="212361" y="6878"/>
                  </a:moveTo>
                  <a:lnTo>
                    <a:pt x="227084" y="15355"/>
                  </a:lnTo>
                  <a:lnTo>
                    <a:pt x="212436" y="23831"/>
                  </a:lnTo>
                  <a:lnTo>
                    <a:pt x="197750" y="15318"/>
                  </a:lnTo>
                  <a:lnTo>
                    <a:pt x="212361" y="6878"/>
                  </a:lnTo>
                  <a:close/>
                  <a:moveTo>
                    <a:pt x="242810" y="6915"/>
                  </a:moveTo>
                  <a:lnTo>
                    <a:pt x="257533" y="15429"/>
                  </a:lnTo>
                  <a:lnTo>
                    <a:pt x="242885" y="23869"/>
                  </a:lnTo>
                  <a:lnTo>
                    <a:pt x="228162" y="15355"/>
                  </a:lnTo>
                  <a:lnTo>
                    <a:pt x="242810" y="6915"/>
                  </a:lnTo>
                  <a:close/>
                  <a:moveTo>
                    <a:pt x="44986" y="15355"/>
                  </a:moveTo>
                  <a:lnTo>
                    <a:pt x="59709" y="23869"/>
                  </a:lnTo>
                  <a:lnTo>
                    <a:pt x="45060" y="32308"/>
                  </a:lnTo>
                  <a:lnTo>
                    <a:pt x="30375" y="23794"/>
                  </a:lnTo>
                  <a:lnTo>
                    <a:pt x="44986" y="15355"/>
                  </a:lnTo>
                  <a:close/>
                  <a:moveTo>
                    <a:pt x="75435" y="15429"/>
                  </a:moveTo>
                  <a:lnTo>
                    <a:pt x="90120" y="23906"/>
                  </a:lnTo>
                  <a:lnTo>
                    <a:pt x="75509" y="32345"/>
                  </a:lnTo>
                  <a:lnTo>
                    <a:pt x="60787" y="23869"/>
                  </a:lnTo>
                  <a:lnTo>
                    <a:pt x="75435" y="15429"/>
                  </a:lnTo>
                  <a:close/>
                  <a:moveTo>
                    <a:pt x="105846" y="15466"/>
                  </a:moveTo>
                  <a:lnTo>
                    <a:pt x="120569" y="23980"/>
                  </a:lnTo>
                  <a:lnTo>
                    <a:pt x="105958" y="32419"/>
                  </a:lnTo>
                  <a:lnTo>
                    <a:pt x="91235" y="23906"/>
                  </a:lnTo>
                  <a:lnTo>
                    <a:pt x="105846" y="15466"/>
                  </a:lnTo>
                  <a:close/>
                  <a:moveTo>
                    <a:pt x="136295" y="15541"/>
                  </a:moveTo>
                  <a:lnTo>
                    <a:pt x="151018" y="24017"/>
                  </a:lnTo>
                  <a:lnTo>
                    <a:pt x="136407" y="32457"/>
                  </a:lnTo>
                  <a:lnTo>
                    <a:pt x="121684" y="23980"/>
                  </a:lnTo>
                  <a:lnTo>
                    <a:pt x="136295" y="15541"/>
                  </a:lnTo>
                  <a:close/>
                  <a:moveTo>
                    <a:pt x="166744" y="15578"/>
                  </a:moveTo>
                  <a:lnTo>
                    <a:pt x="181466" y="24092"/>
                  </a:lnTo>
                  <a:lnTo>
                    <a:pt x="166856" y="32531"/>
                  </a:lnTo>
                  <a:lnTo>
                    <a:pt x="152133" y="24017"/>
                  </a:lnTo>
                  <a:lnTo>
                    <a:pt x="166744" y="15578"/>
                  </a:lnTo>
                  <a:close/>
                  <a:moveTo>
                    <a:pt x="197193" y="15652"/>
                  </a:moveTo>
                  <a:lnTo>
                    <a:pt x="211915" y="24129"/>
                  </a:lnTo>
                  <a:lnTo>
                    <a:pt x="197267" y="32568"/>
                  </a:lnTo>
                  <a:lnTo>
                    <a:pt x="182582" y="24092"/>
                  </a:lnTo>
                  <a:lnTo>
                    <a:pt x="197193" y="15652"/>
                  </a:lnTo>
                  <a:close/>
                  <a:moveTo>
                    <a:pt x="227642" y="15689"/>
                  </a:moveTo>
                  <a:lnTo>
                    <a:pt x="242327" y="24203"/>
                  </a:lnTo>
                  <a:lnTo>
                    <a:pt x="227716" y="32642"/>
                  </a:lnTo>
                  <a:lnTo>
                    <a:pt x="212993" y="24129"/>
                  </a:lnTo>
                  <a:lnTo>
                    <a:pt x="227642" y="15689"/>
                  </a:lnTo>
                  <a:close/>
                  <a:moveTo>
                    <a:pt x="258053" y="15727"/>
                  </a:moveTo>
                  <a:lnTo>
                    <a:pt x="272776" y="24240"/>
                  </a:lnTo>
                  <a:lnTo>
                    <a:pt x="258165" y="32680"/>
                  </a:lnTo>
                  <a:lnTo>
                    <a:pt x="243442" y="24203"/>
                  </a:lnTo>
                  <a:lnTo>
                    <a:pt x="258053" y="15727"/>
                  </a:lnTo>
                  <a:close/>
                  <a:moveTo>
                    <a:pt x="29817" y="24129"/>
                  </a:moveTo>
                  <a:lnTo>
                    <a:pt x="44540" y="32605"/>
                  </a:lnTo>
                  <a:lnTo>
                    <a:pt x="29892" y="41045"/>
                  </a:lnTo>
                  <a:lnTo>
                    <a:pt x="15169" y="32568"/>
                  </a:lnTo>
                  <a:lnTo>
                    <a:pt x="29817" y="24129"/>
                  </a:lnTo>
                  <a:close/>
                  <a:moveTo>
                    <a:pt x="60229" y="24166"/>
                  </a:moveTo>
                  <a:lnTo>
                    <a:pt x="74952" y="32680"/>
                  </a:lnTo>
                  <a:lnTo>
                    <a:pt x="60341" y="41119"/>
                  </a:lnTo>
                  <a:lnTo>
                    <a:pt x="45618" y="32605"/>
                  </a:lnTo>
                  <a:lnTo>
                    <a:pt x="60229" y="24166"/>
                  </a:lnTo>
                  <a:close/>
                  <a:moveTo>
                    <a:pt x="90678" y="24240"/>
                  </a:moveTo>
                  <a:lnTo>
                    <a:pt x="105400" y="32717"/>
                  </a:lnTo>
                  <a:lnTo>
                    <a:pt x="90789" y="41156"/>
                  </a:lnTo>
                  <a:lnTo>
                    <a:pt x="76067" y="32680"/>
                  </a:lnTo>
                  <a:lnTo>
                    <a:pt x="90678" y="24240"/>
                  </a:lnTo>
                  <a:close/>
                  <a:moveTo>
                    <a:pt x="121127" y="24277"/>
                  </a:moveTo>
                  <a:lnTo>
                    <a:pt x="135849" y="32791"/>
                  </a:lnTo>
                  <a:lnTo>
                    <a:pt x="121238" y="41231"/>
                  </a:lnTo>
                  <a:lnTo>
                    <a:pt x="106516" y="32717"/>
                  </a:lnTo>
                  <a:lnTo>
                    <a:pt x="121127" y="24277"/>
                  </a:lnTo>
                  <a:close/>
                  <a:moveTo>
                    <a:pt x="151575" y="24352"/>
                  </a:moveTo>
                  <a:lnTo>
                    <a:pt x="166298" y="32828"/>
                  </a:lnTo>
                  <a:lnTo>
                    <a:pt x="151650" y="41268"/>
                  </a:lnTo>
                  <a:lnTo>
                    <a:pt x="136964" y="32791"/>
                  </a:lnTo>
                  <a:lnTo>
                    <a:pt x="151575" y="24352"/>
                  </a:lnTo>
                  <a:close/>
                  <a:moveTo>
                    <a:pt x="182024" y="24389"/>
                  </a:moveTo>
                  <a:lnTo>
                    <a:pt x="196747" y="32903"/>
                  </a:lnTo>
                  <a:lnTo>
                    <a:pt x="182098" y="41342"/>
                  </a:lnTo>
                  <a:lnTo>
                    <a:pt x="167376" y="32828"/>
                  </a:lnTo>
                  <a:lnTo>
                    <a:pt x="182024" y="24389"/>
                  </a:lnTo>
                  <a:close/>
                  <a:moveTo>
                    <a:pt x="212436" y="24463"/>
                  </a:moveTo>
                  <a:lnTo>
                    <a:pt x="227158" y="32940"/>
                  </a:lnTo>
                  <a:lnTo>
                    <a:pt x="212547" y="41379"/>
                  </a:lnTo>
                  <a:lnTo>
                    <a:pt x="197825" y="32903"/>
                  </a:lnTo>
                  <a:lnTo>
                    <a:pt x="212436" y="24463"/>
                  </a:lnTo>
                  <a:close/>
                  <a:moveTo>
                    <a:pt x="242885" y="24501"/>
                  </a:moveTo>
                  <a:lnTo>
                    <a:pt x="257607" y="33014"/>
                  </a:lnTo>
                  <a:lnTo>
                    <a:pt x="242996" y="41454"/>
                  </a:lnTo>
                  <a:lnTo>
                    <a:pt x="228274" y="32940"/>
                  </a:lnTo>
                  <a:lnTo>
                    <a:pt x="242885" y="24501"/>
                  </a:lnTo>
                  <a:close/>
                  <a:moveTo>
                    <a:pt x="45060" y="32940"/>
                  </a:moveTo>
                  <a:lnTo>
                    <a:pt x="59783" y="41416"/>
                  </a:lnTo>
                  <a:lnTo>
                    <a:pt x="45172" y="49856"/>
                  </a:lnTo>
                  <a:lnTo>
                    <a:pt x="30449" y="41379"/>
                  </a:lnTo>
                  <a:lnTo>
                    <a:pt x="45060" y="32940"/>
                  </a:lnTo>
                  <a:close/>
                  <a:moveTo>
                    <a:pt x="75509" y="32977"/>
                  </a:moveTo>
                  <a:lnTo>
                    <a:pt x="90232" y="41491"/>
                  </a:lnTo>
                  <a:lnTo>
                    <a:pt x="75621" y="49930"/>
                  </a:lnTo>
                  <a:lnTo>
                    <a:pt x="60898" y="41416"/>
                  </a:lnTo>
                  <a:lnTo>
                    <a:pt x="75509" y="32977"/>
                  </a:lnTo>
                  <a:close/>
                  <a:moveTo>
                    <a:pt x="105958" y="33051"/>
                  </a:moveTo>
                  <a:lnTo>
                    <a:pt x="120680" y="41528"/>
                  </a:lnTo>
                  <a:lnTo>
                    <a:pt x="106070" y="49967"/>
                  </a:lnTo>
                  <a:lnTo>
                    <a:pt x="91347" y="41491"/>
                  </a:lnTo>
                  <a:lnTo>
                    <a:pt x="105958" y="33051"/>
                  </a:lnTo>
                  <a:close/>
                  <a:moveTo>
                    <a:pt x="136407" y="33089"/>
                  </a:moveTo>
                  <a:lnTo>
                    <a:pt x="151129" y="41602"/>
                  </a:lnTo>
                  <a:lnTo>
                    <a:pt x="136481" y="50042"/>
                  </a:lnTo>
                  <a:lnTo>
                    <a:pt x="121759" y="41528"/>
                  </a:lnTo>
                  <a:lnTo>
                    <a:pt x="136407" y="33089"/>
                  </a:lnTo>
                  <a:close/>
                  <a:moveTo>
                    <a:pt x="166856" y="33163"/>
                  </a:moveTo>
                  <a:lnTo>
                    <a:pt x="181541" y="41640"/>
                  </a:lnTo>
                  <a:lnTo>
                    <a:pt x="166930" y="50079"/>
                  </a:lnTo>
                  <a:lnTo>
                    <a:pt x="152207" y="41602"/>
                  </a:lnTo>
                  <a:lnTo>
                    <a:pt x="166856" y="33163"/>
                  </a:lnTo>
                  <a:close/>
                  <a:moveTo>
                    <a:pt x="197267" y="33200"/>
                  </a:moveTo>
                  <a:lnTo>
                    <a:pt x="211990" y="41714"/>
                  </a:lnTo>
                  <a:lnTo>
                    <a:pt x="197379" y="50153"/>
                  </a:lnTo>
                  <a:lnTo>
                    <a:pt x="182656" y="41640"/>
                  </a:lnTo>
                  <a:lnTo>
                    <a:pt x="197267" y="33200"/>
                  </a:lnTo>
                  <a:close/>
                  <a:moveTo>
                    <a:pt x="227716" y="33275"/>
                  </a:moveTo>
                  <a:lnTo>
                    <a:pt x="242438" y="41751"/>
                  </a:lnTo>
                  <a:lnTo>
                    <a:pt x="227827" y="50190"/>
                  </a:lnTo>
                  <a:lnTo>
                    <a:pt x="213105" y="41714"/>
                  </a:lnTo>
                  <a:lnTo>
                    <a:pt x="227716" y="33275"/>
                  </a:lnTo>
                  <a:close/>
                  <a:moveTo>
                    <a:pt x="258165" y="33312"/>
                  </a:moveTo>
                  <a:lnTo>
                    <a:pt x="272887" y="41825"/>
                  </a:lnTo>
                  <a:lnTo>
                    <a:pt x="258276" y="50265"/>
                  </a:lnTo>
                  <a:lnTo>
                    <a:pt x="243554" y="41751"/>
                  </a:lnTo>
                  <a:lnTo>
                    <a:pt x="258165" y="33312"/>
                  </a:lnTo>
                  <a:close/>
                  <a:moveTo>
                    <a:pt x="29892" y="41677"/>
                  </a:moveTo>
                  <a:lnTo>
                    <a:pt x="44614" y="50190"/>
                  </a:lnTo>
                  <a:lnTo>
                    <a:pt x="30003" y="58630"/>
                  </a:lnTo>
                  <a:lnTo>
                    <a:pt x="15281" y="50153"/>
                  </a:lnTo>
                  <a:lnTo>
                    <a:pt x="29892" y="41677"/>
                  </a:lnTo>
                  <a:close/>
                  <a:moveTo>
                    <a:pt x="60341" y="41751"/>
                  </a:moveTo>
                  <a:lnTo>
                    <a:pt x="75063" y="50265"/>
                  </a:lnTo>
                  <a:lnTo>
                    <a:pt x="60452" y="58704"/>
                  </a:lnTo>
                  <a:lnTo>
                    <a:pt x="45730" y="50190"/>
                  </a:lnTo>
                  <a:lnTo>
                    <a:pt x="60341" y="41751"/>
                  </a:lnTo>
                  <a:close/>
                  <a:moveTo>
                    <a:pt x="90789" y="41788"/>
                  </a:moveTo>
                  <a:lnTo>
                    <a:pt x="105512" y="50302"/>
                  </a:lnTo>
                  <a:lnTo>
                    <a:pt x="90864" y="58741"/>
                  </a:lnTo>
                  <a:lnTo>
                    <a:pt x="76178" y="50265"/>
                  </a:lnTo>
                  <a:lnTo>
                    <a:pt x="90789" y="41788"/>
                  </a:lnTo>
                  <a:close/>
                  <a:moveTo>
                    <a:pt x="121238" y="41863"/>
                  </a:moveTo>
                  <a:lnTo>
                    <a:pt x="135923" y="50339"/>
                  </a:lnTo>
                  <a:lnTo>
                    <a:pt x="121312" y="58816"/>
                  </a:lnTo>
                  <a:lnTo>
                    <a:pt x="106590" y="50302"/>
                  </a:lnTo>
                  <a:lnTo>
                    <a:pt x="121238" y="41863"/>
                  </a:lnTo>
                  <a:close/>
                  <a:moveTo>
                    <a:pt x="151650" y="41900"/>
                  </a:moveTo>
                  <a:lnTo>
                    <a:pt x="166372" y="50414"/>
                  </a:lnTo>
                  <a:lnTo>
                    <a:pt x="151761" y="58853"/>
                  </a:lnTo>
                  <a:lnTo>
                    <a:pt x="137039" y="50339"/>
                  </a:lnTo>
                  <a:lnTo>
                    <a:pt x="151650" y="41900"/>
                  </a:lnTo>
                  <a:close/>
                  <a:moveTo>
                    <a:pt x="182098" y="41974"/>
                  </a:moveTo>
                  <a:lnTo>
                    <a:pt x="196821" y="50451"/>
                  </a:lnTo>
                  <a:lnTo>
                    <a:pt x="182210" y="58890"/>
                  </a:lnTo>
                  <a:lnTo>
                    <a:pt x="167488" y="50414"/>
                  </a:lnTo>
                  <a:lnTo>
                    <a:pt x="182098" y="41974"/>
                  </a:lnTo>
                  <a:close/>
                  <a:moveTo>
                    <a:pt x="212547" y="42011"/>
                  </a:moveTo>
                  <a:lnTo>
                    <a:pt x="227270" y="50525"/>
                  </a:lnTo>
                  <a:lnTo>
                    <a:pt x="212659" y="58964"/>
                  </a:lnTo>
                  <a:lnTo>
                    <a:pt x="197936" y="50451"/>
                  </a:lnTo>
                  <a:lnTo>
                    <a:pt x="212547" y="42011"/>
                  </a:lnTo>
                  <a:close/>
                  <a:moveTo>
                    <a:pt x="242996" y="42086"/>
                  </a:moveTo>
                  <a:lnTo>
                    <a:pt x="257719" y="50562"/>
                  </a:lnTo>
                  <a:lnTo>
                    <a:pt x="243070" y="59002"/>
                  </a:lnTo>
                  <a:lnTo>
                    <a:pt x="228385" y="50525"/>
                  </a:lnTo>
                  <a:lnTo>
                    <a:pt x="242996" y="42086"/>
                  </a:lnTo>
                  <a:close/>
                  <a:moveTo>
                    <a:pt x="14723" y="50451"/>
                  </a:moveTo>
                  <a:lnTo>
                    <a:pt x="29446" y="58964"/>
                  </a:lnTo>
                  <a:lnTo>
                    <a:pt x="14835" y="67404"/>
                  </a:lnTo>
                  <a:lnTo>
                    <a:pt x="112" y="58890"/>
                  </a:lnTo>
                  <a:lnTo>
                    <a:pt x="14723" y="50451"/>
                  </a:lnTo>
                  <a:close/>
                  <a:moveTo>
                    <a:pt x="45172" y="50525"/>
                  </a:moveTo>
                  <a:lnTo>
                    <a:pt x="59894" y="59002"/>
                  </a:lnTo>
                  <a:lnTo>
                    <a:pt x="45246" y="67441"/>
                  </a:lnTo>
                  <a:lnTo>
                    <a:pt x="30561" y="58964"/>
                  </a:lnTo>
                  <a:lnTo>
                    <a:pt x="45172" y="50525"/>
                  </a:lnTo>
                  <a:close/>
                  <a:moveTo>
                    <a:pt x="75621" y="50562"/>
                  </a:moveTo>
                  <a:lnTo>
                    <a:pt x="90343" y="59076"/>
                  </a:lnTo>
                  <a:lnTo>
                    <a:pt x="75695" y="67515"/>
                  </a:lnTo>
                  <a:lnTo>
                    <a:pt x="60973" y="59002"/>
                  </a:lnTo>
                  <a:lnTo>
                    <a:pt x="75621" y="50562"/>
                  </a:lnTo>
                  <a:close/>
                  <a:moveTo>
                    <a:pt x="106070" y="50637"/>
                  </a:moveTo>
                  <a:lnTo>
                    <a:pt x="120755" y="59113"/>
                  </a:lnTo>
                  <a:lnTo>
                    <a:pt x="106144" y="67552"/>
                  </a:lnTo>
                  <a:lnTo>
                    <a:pt x="91421" y="59076"/>
                  </a:lnTo>
                  <a:lnTo>
                    <a:pt x="106070" y="50637"/>
                  </a:lnTo>
                  <a:close/>
                  <a:moveTo>
                    <a:pt x="136481" y="50674"/>
                  </a:moveTo>
                  <a:lnTo>
                    <a:pt x="151204" y="59187"/>
                  </a:lnTo>
                  <a:lnTo>
                    <a:pt x="136593" y="67627"/>
                  </a:lnTo>
                  <a:lnTo>
                    <a:pt x="121870" y="59113"/>
                  </a:lnTo>
                  <a:lnTo>
                    <a:pt x="136481" y="50674"/>
                  </a:lnTo>
                  <a:close/>
                  <a:moveTo>
                    <a:pt x="166930" y="50748"/>
                  </a:moveTo>
                  <a:lnTo>
                    <a:pt x="181652" y="59225"/>
                  </a:lnTo>
                  <a:lnTo>
                    <a:pt x="167041" y="67664"/>
                  </a:lnTo>
                  <a:lnTo>
                    <a:pt x="152319" y="59187"/>
                  </a:lnTo>
                  <a:lnTo>
                    <a:pt x="166930" y="50748"/>
                  </a:lnTo>
                  <a:close/>
                  <a:moveTo>
                    <a:pt x="197379" y="50785"/>
                  </a:moveTo>
                  <a:lnTo>
                    <a:pt x="212101" y="59299"/>
                  </a:lnTo>
                  <a:lnTo>
                    <a:pt x="197453" y="67738"/>
                  </a:lnTo>
                  <a:lnTo>
                    <a:pt x="182768" y="59225"/>
                  </a:lnTo>
                  <a:lnTo>
                    <a:pt x="197379" y="50785"/>
                  </a:lnTo>
                  <a:close/>
                  <a:moveTo>
                    <a:pt x="227827" y="50822"/>
                  </a:moveTo>
                  <a:lnTo>
                    <a:pt x="242550" y="59336"/>
                  </a:lnTo>
                  <a:lnTo>
                    <a:pt x="227902" y="67776"/>
                  </a:lnTo>
                  <a:lnTo>
                    <a:pt x="213179" y="59299"/>
                  </a:lnTo>
                  <a:lnTo>
                    <a:pt x="227827" y="50822"/>
                  </a:lnTo>
                  <a:close/>
                  <a:moveTo>
                    <a:pt x="258276" y="50897"/>
                  </a:moveTo>
                  <a:lnTo>
                    <a:pt x="272962" y="59373"/>
                  </a:lnTo>
                  <a:lnTo>
                    <a:pt x="258351" y="67850"/>
                  </a:lnTo>
                  <a:lnTo>
                    <a:pt x="243628" y="59336"/>
                  </a:lnTo>
                  <a:lnTo>
                    <a:pt x="258276" y="50897"/>
                  </a:lnTo>
                  <a:close/>
                  <a:moveTo>
                    <a:pt x="30003" y="59262"/>
                  </a:moveTo>
                  <a:lnTo>
                    <a:pt x="44726" y="67776"/>
                  </a:lnTo>
                  <a:lnTo>
                    <a:pt x="30078" y="76215"/>
                  </a:lnTo>
                  <a:lnTo>
                    <a:pt x="15392" y="67701"/>
                  </a:lnTo>
                  <a:lnTo>
                    <a:pt x="30003" y="59262"/>
                  </a:lnTo>
                  <a:close/>
                  <a:moveTo>
                    <a:pt x="60452" y="59336"/>
                  </a:moveTo>
                  <a:lnTo>
                    <a:pt x="75137" y="67813"/>
                  </a:lnTo>
                  <a:lnTo>
                    <a:pt x="60526" y="76252"/>
                  </a:lnTo>
                  <a:lnTo>
                    <a:pt x="45804" y="67776"/>
                  </a:lnTo>
                  <a:lnTo>
                    <a:pt x="60452" y="59336"/>
                  </a:lnTo>
                  <a:close/>
                  <a:moveTo>
                    <a:pt x="90864" y="59373"/>
                  </a:moveTo>
                  <a:lnTo>
                    <a:pt x="105586" y="67887"/>
                  </a:lnTo>
                  <a:lnTo>
                    <a:pt x="90975" y="76326"/>
                  </a:lnTo>
                  <a:lnTo>
                    <a:pt x="76253" y="67813"/>
                  </a:lnTo>
                  <a:lnTo>
                    <a:pt x="90864" y="59373"/>
                  </a:lnTo>
                  <a:close/>
                  <a:moveTo>
                    <a:pt x="121312" y="59448"/>
                  </a:moveTo>
                  <a:lnTo>
                    <a:pt x="136035" y="67924"/>
                  </a:lnTo>
                  <a:lnTo>
                    <a:pt x="121424" y="76364"/>
                  </a:lnTo>
                  <a:lnTo>
                    <a:pt x="106702" y="67887"/>
                  </a:lnTo>
                  <a:lnTo>
                    <a:pt x="121312" y="59448"/>
                  </a:lnTo>
                  <a:close/>
                  <a:moveTo>
                    <a:pt x="151761" y="59485"/>
                  </a:moveTo>
                  <a:lnTo>
                    <a:pt x="166484" y="67999"/>
                  </a:lnTo>
                  <a:lnTo>
                    <a:pt x="151873" y="76438"/>
                  </a:lnTo>
                  <a:lnTo>
                    <a:pt x="137150" y="67924"/>
                  </a:lnTo>
                  <a:lnTo>
                    <a:pt x="151761" y="59485"/>
                  </a:lnTo>
                  <a:close/>
                  <a:moveTo>
                    <a:pt x="182210" y="59559"/>
                  </a:moveTo>
                  <a:lnTo>
                    <a:pt x="196933" y="68036"/>
                  </a:lnTo>
                  <a:lnTo>
                    <a:pt x="182284" y="76475"/>
                  </a:lnTo>
                  <a:lnTo>
                    <a:pt x="167599" y="67999"/>
                  </a:lnTo>
                  <a:lnTo>
                    <a:pt x="182210" y="59559"/>
                  </a:lnTo>
                  <a:close/>
                  <a:moveTo>
                    <a:pt x="212659" y="59596"/>
                  </a:moveTo>
                  <a:lnTo>
                    <a:pt x="227344" y="68110"/>
                  </a:lnTo>
                  <a:lnTo>
                    <a:pt x="212733" y="76550"/>
                  </a:lnTo>
                  <a:lnTo>
                    <a:pt x="198011" y="68036"/>
                  </a:lnTo>
                  <a:lnTo>
                    <a:pt x="212659" y="59596"/>
                  </a:lnTo>
                  <a:close/>
                  <a:moveTo>
                    <a:pt x="243070" y="59671"/>
                  </a:moveTo>
                  <a:lnTo>
                    <a:pt x="257793" y="68147"/>
                  </a:lnTo>
                  <a:lnTo>
                    <a:pt x="243182" y="76587"/>
                  </a:lnTo>
                  <a:lnTo>
                    <a:pt x="228459" y="68110"/>
                  </a:lnTo>
                  <a:lnTo>
                    <a:pt x="243070" y="59671"/>
                  </a:lnTo>
                  <a:close/>
                  <a:moveTo>
                    <a:pt x="14835" y="68036"/>
                  </a:moveTo>
                  <a:lnTo>
                    <a:pt x="29557" y="76512"/>
                  </a:lnTo>
                  <a:lnTo>
                    <a:pt x="14909" y="84952"/>
                  </a:lnTo>
                  <a:lnTo>
                    <a:pt x="187" y="76475"/>
                  </a:lnTo>
                  <a:lnTo>
                    <a:pt x="14835" y="68036"/>
                  </a:lnTo>
                  <a:close/>
                  <a:moveTo>
                    <a:pt x="45246" y="68073"/>
                  </a:moveTo>
                  <a:lnTo>
                    <a:pt x="59969" y="76587"/>
                  </a:lnTo>
                  <a:lnTo>
                    <a:pt x="45358" y="85026"/>
                  </a:lnTo>
                  <a:lnTo>
                    <a:pt x="30635" y="76512"/>
                  </a:lnTo>
                  <a:lnTo>
                    <a:pt x="45246" y="68073"/>
                  </a:lnTo>
                  <a:close/>
                  <a:moveTo>
                    <a:pt x="75695" y="68147"/>
                  </a:moveTo>
                  <a:lnTo>
                    <a:pt x="90418" y="76624"/>
                  </a:lnTo>
                  <a:lnTo>
                    <a:pt x="75807" y="85063"/>
                  </a:lnTo>
                  <a:lnTo>
                    <a:pt x="61084" y="76587"/>
                  </a:lnTo>
                  <a:lnTo>
                    <a:pt x="75695" y="68147"/>
                  </a:lnTo>
                  <a:close/>
                  <a:moveTo>
                    <a:pt x="106144" y="68185"/>
                  </a:moveTo>
                  <a:lnTo>
                    <a:pt x="120866" y="76698"/>
                  </a:lnTo>
                  <a:lnTo>
                    <a:pt x="106255" y="85138"/>
                  </a:lnTo>
                  <a:lnTo>
                    <a:pt x="91533" y="76624"/>
                  </a:lnTo>
                  <a:lnTo>
                    <a:pt x="106144" y="68185"/>
                  </a:lnTo>
                  <a:close/>
                  <a:moveTo>
                    <a:pt x="136593" y="68259"/>
                  </a:moveTo>
                  <a:lnTo>
                    <a:pt x="151315" y="76735"/>
                  </a:lnTo>
                  <a:lnTo>
                    <a:pt x="136667" y="85175"/>
                  </a:lnTo>
                  <a:lnTo>
                    <a:pt x="121982" y="76698"/>
                  </a:lnTo>
                  <a:lnTo>
                    <a:pt x="136593" y="68259"/>
                  </a:lnTo>
                  <a:close/>
                  <a:moveTo>
                    <a:pt x="167041" y="68296"/>
                  </a:moveTo>
                  <a:lnTo>
                    <a:pt x="181764" y="76810"/>
                  </a:lnTo>
                  <a:lnTo>
                    <a:pt x="167116" y="85249"/>
                  </a:lnTo>
                  <a:lnTo>
                    <a:pt x="152393" y="76735"/>
                  </a:lnTo>
                  <a:lnTo>
                    <a:pt x="167041" y="68296"/>
                  </a:lnTo>
                  <a:close/>
                  <a:moveTo>
                    <a:pt x="197453" y="68370"/>
                  </a:moveTo>
                  <a:lnTo>
                    <a:pt x="212175" y="76847"/>
                  </a:lnTo>
                  <a:lnTo>
                    <a:pt x="197565" y="85286"/>
                  </a:lnTo>
                  <a:lnTo>
                    <a:pt x="182842" y="76810"/>
                  </a:lnTo>
                  <a:lnTo>
                    <a:pt x="197453" y="68370"/>
                  </a:lnTo>
                  <a:close/>
                  <a:moveTo>
                    <a:pt x="227902" y="68408"/>
                  </a:moveTo>
                  <a:lnTo>
                    <a:pt x="242624" y="76921"/>
                  </a:lnTo>
                  <a:lnTo>
                    <a:pt x="228013" y="85361"/>
                  </a:lnTo>
                  <a:lnTo>
                    <a:pt x="213291" y="76847"/>
                  </a:lnTo>
                  <a:lnTo>
                    <a:pt x="227902" y="68408"/>
                  </a:lnTo>
                  <a:close/>
                  <a:moveTo>
                    <a:pt x="258351" y="68482"/>
                  </a:moveTo>
                  <a:lnTo>
                    <a:pt x="273073" y="76958"/>
                  </a:lnTo>
                  <a:lnTo>
                    <a:pt x="258462" y="85398"/>
                  </a:lnTo>
                  <a:lnTo>
                    <a:pt x="243740" y="76921"/>
                  </a:lnTo>
                  <a:lnTo>
                    <a:pt x="258351" y="68482"/>
                  </a:lnTo>
                  <a:close/>
                  <a:moveTo>
                    <a:pt x="30078" y="76847"/>
                  </a:moveTo>
                  <a:lnTo>
                    <a:pt x="44800" y="85323"/>
                  </a:lnTo>
                  <a:lnTo>
                    <a:pt x="30189" y="93800"/>
                  </a:lnTo>
                  <a:lnTo>
                    <a:pt x="15467" y="85286"/>
                  </a:lnTo>
                  <a:lnTo>
                    <a:pt x="30078" y="76847"/>
                  </a:lnTo>
                  <a:close/>
                  <a:moveTo>
                    <a:pt x="60526" y="76884"/>
                  </a:moveTo>
                  <a:lnTo>
                    <a:pt x="75249" y="85398"/>
                  </a:lnTo>
                  <a:lnTo>
                    <a:pt x="60638" y="93837"/>
                  </a:lnTo>
                  <a:lnTo>
                    <a:pt x="45916" y="85323"/>
                  </a:lnTo>
                  <a:lnTo>
                    <a:pt x="60526" y="76884"/>
                  </a:lnTo>
                  <a:close/>
                  <a:moveTo>
                    <a:pt x="90975" y="76958"/>
                  </a:moveTo>
                  <a:lnTo>
                    <a:pt x="105698" y="85435"/>
                  </a:lnTo>
                  <a:lnTo>
                    <a:pt x="91087" y="93912"/>
                  </a:lnTo>
                  <a:lnTo>
                    <a:pt x="76364" y="85398"/>
                  </a:lnTo>
                  <a:lnTo>
                    <a:pt x="90975" y="76958"/>
                  </a:lnTo>
                  <a:close/>
                  <a:moveTo>
                    <a:pt x="121424" y="76996"/>
                  </a:moveTo>
                  <a:lnTo>
                    <a:pt x="136147" y="85509"/>
                  </a:lnTo>
                  <a:lnTo>
                    <a:pt x="121498" y="93949"/>
                  </a:lnTo>
                  <a:lnTo>
                    <a:pt x="106776" y="85435"/>
                  </a:lnTo>
                  <a:lnTo>
                    <a:pt x="121424" y="76996"/>
                  </a:lnTo>
                  <a:close/>
                  <a:moveTo>
                    <a:pt x="151873" y="77070"/>
                  </a:moveTo>
                  <a:lnTo>
                    <a:pt x="166558" y="85547"/>
                  </a:lnTo>
                  <a:lnTo>
                    <a:pt x="151947" y="93986"/>
                  </a:lnTo>
                  <a:lnTo>
                    <a:pt x="137225" y="85509"/>
                  </a:lnTo>
                  <a:lnTo>
                    <a:pt x="151873" y="77070"/>
                  </a:lnTo>
                  <a:close/>
                  <a:moveTo>
                    <a:pt x="182284" y="77107"/>
                  </a:moveTo>
                  <a:lnTo>
                    <a:pt x="197007" y="85621"/>
                  </a:lnTo>
                  <a:lnTo>
                    <a:pt x="182396" y="94060"/>
                  </a:lnTo>
                  <a:lnTo>
                    <a:pt x="167673" y="85547"/>
                  </a:lnTo>
                  <a:lnTo>
                    <a:pt x="182284" y="77107"/>
                  </a:lnTo>
                  <a:close/>
                  <a:moveTo>
                    <a:pt x="212733" y="77182"/>
                  </a:moveTo>
                  <a:lnTo>
                    <a:pt x="227456" y="85658"/>
                  </a:lnTo>
                  <a:lnTo>
                    <a:pt x="212845" y="94097"/>
                  </a:lnTo>
                  <a:lnTo>
                    <a:pt x="198122" y="85621"/>
                  </a:lnTo>
                  <a:lnTo>
                    <a:pt x="212733" y="77182"/>
                  </a:lnTo>
                  <a:close/>
                  <a:moveTo>
                    <a:pt x="243182" y="77219"/>
                  </a:moveTo>
                  <a:lnTo>
                    <a:pt x="257904" y="85732"/>
                  </a:lnTo>
                  <a:lnTo>
                    <a:pt x="243293" y="94172"/>
                  </a:lnTo>
                  <a:lnTo>
                    <a:pt x="228571" y="85658"/>
                  </a:lnTo>
                  <a:lnTo>
                    <a:pt x="243182" y="77219"/>
                  </a:lnTo>
                  <a:close/>
                  <a:moveTo>
                    <a:pt x="14909" y="85621"/>
                  </a:moveTo>
                  <a:lnTo>
                    <a:pt x="29632" y="94097"/>
                  </a:lnTo>
                  <a:lnTo>
                    <a:pt x="15021" y="102537"/>
                  </a:lnTo>
                  <a:lnTo>
                    <a:pt x="298" y="94060"/>
                  </a:lnTo>
                  <a:lnTo>
                    <a:pt x="14909" y="85621"/>
                  </a:lnTo>
                  <a:close/>
                  <a:moveTo>
                    <a:pt x="45358" y="85658"/>
                  </a:moveTo>
                  <a:lnTo>
                    <a:pt x="60080" y="94172"/>
                  </a:lnTo>
                  <a:lnTo>
                    <a:pt x="45469" y="102611"/>
                  </a:lnTo>
                  <a:lnTo>
                    <a:pt x="30747" y="94097"/>
                  </a:lnTo>
                  <a:lnTo>
                    <a:pt x="45358" y="85658"/>
                  </a:lnTo>
                  <a:close/>
                  <a:moveTo>
                    <a:pt x="75807" y="85732"/>
                  </a:moveTo>
                  <a:lnTo>
                    <a:pt x="90529" y="94209"/>
                  </a:lnTo>
                  <a:lnTo>
                    <a:pt x="75881" y="102648"/>
                  </a:lnTo>
                  <a:lnTo>
                    <a:pt x="61196" y="94172"/>
                  </a:lnTo>
                  <a:lnTo>
                    <a:pt x="75807" y="85732"/>
                  </a:lnTo>
                  <a:close/>
                  <a:moveTo>
                    <a:pt x="106255" y="85770"/>
                  </a:moveTo>
                  <a:lnTo>
                    <a:pt x="120978" y="94283"/>
                  </a:lnTo>
                  <a:lnTo>
                    <a:pt x="106330" y="102723"/>
                  </a:lnTo>
                  <a:lnTo>
                    <a:pt x="91607" y="94209"/>
                  </a:lnTo>
                  <a:lnTo>
                    <a:pt x="106255" y="85770"/>
                  </a:lnTo>
                  <a:close/>
                  <a:moveTo>
                    <a:pt x="136667" y="85807"/>
                  </a:moveTo>
                  <a:lnTo>
                    <a:pt x="151389" y="94321"/>
                  </a:lnTo>
                  <a:lnTo>
                    <a:pt x="136779" y="102760"/>
                  </a:lnTo>
                  <a:lnTo>
                    <a:pt x="122056" y="94283"/>
                  </a:lnTo>
                  <a:lnTo>
                    <a:pt x="136667" y="85807"/>
                  </a:lnTo>
                  <a:close/>
                  <a:moveTo>
                    <a:pt x="167116" y="85881"/>
                  </a:moveTo>
                  <a:lnTo>
                    <a:pt x="181838" y="94395"/>
                  </a:lnTo>
                  <a:lnTo>
                    <a:pt x="167227" y="102834"/>
                  </a:lnTo>
                  <a:lnTo>
                    <a:pt x="152505" y="94321"/>
                  </a:lnTo>
                  <a:lnTo>
                    <a:pt x="167116" y="85881"/>
                  </a:lnTo>
                  <a:close/>
                  <a:moveTo>
                    <a:pt x="197565" y="85918"/>
                  </a:moveTo>
                  <a:lnTo>
                    <a:pt x="212287" y="94432"/>
                  </a:lnTo>
                  <a:lnTo>
                    <a:pt x="197676" y="102871"/>
                  </a:lnTo>
                  <a:lnTo>
                    <a:pt x="182954" y="94395"/>
                  </a:lnTo>
                  <a:lnTo>
                    <a:pt x="197565" y="85918"/>
                  </a:lnTo>
                  <a:close/>
                  <a:moveTo>
                    <a:pt x="228013" y="85993"/>
                  </a:moveTo>
                  <a:lnTo>
                    <a:pt x="242736" y="94469"/>
                  </a:lnTo>
                  <a:lnTo>
                    <a:pt x="228088" y="102946"/>
                  </a:lnTo>
                  <a:lnTo>
                    <a:pt x="213402" y="94432"/>
                  </a:lnTo>
                  <a:lnTo>
                    <a:pt x="228013" y="85993"/>
                  </a:lnTo>
                  <a:close/>
                  <a:moveTo>
                    <a:pt x="258462" y="86030"/>
                  </a:moveTo>
                  <a:lnTo>
                    <a:pt x="273185" y="94544"/>
                  </a:lnTo>
                  <a:lnTo>
                    <a:pt x="258536" y="102983"/>
                  </a:lnTo>
                  <a:lnTo>
                    <a:pt x="243814" y="94469"/>
                  </a:lnTo>
                  <a:lnTo>
                    <a:pt x="258462" y="86030"/>
                  </a:lnTo>
                  <a:close/>
                  <a:moveTo>
                    <a:pt x="30189" y="94432"/>
                  </a:moveTo>
                  <a:lnTo>
                    <a:pt x="44912" y="102909"/>
                  </a:lnTo>
                  <a:lnTo>
                    <a:pt x="30264" y="111348"/>
                  </a:lnTo>
                  <a:lnTo>
                    <a:pt x="15578" y="102871"/>
                  </a:lnTo>
                  <a:lnTo>
                    <a:pt x="30189" y="94432"/>
                  </a:lnTo>
                  <a:close/>
                  <a:moveTo>
                    <a:pt x="60638" y="94469"/>
                  </a:moveTo>
                  <a:lnTo>
                    <a:pt x="75360" y="102983"/>
                  </a:lnTo>
                  <a:lnTo>
                    <a:pt x="60712" y="111422"/>
                  </a:lnTo>
                  <a:lnTo>
                    <a:pt x="45990" y="102909"/>
                  </a:lnTo>
                  <a:lnTo>
                    <a:pt x="60638" y="94469"/>
                  </a:lnTo>
                  <a:close/>
                  <a:moveTo>
                    <a:pt x="91087" y="94544"/>
                  </a:moveTo>
                  <a:lnTo>
                    <a:pt x="105772" y="103020"/>
                  </a:lnTo>
                  <a:lnTo>
                    <a:pt x="91161" y="111460"/>
                  </a:lnTo>
                  <a:lnTo>
                    <a:pt x="76439" y="102983"/>
                  </a:lnTo>
                  <a:lnTo>
                    <a:pt x="91087" y="94544"/>
                  </a:lnTo>
                  <a:close/>
                  <a:moveTo>
                    <a:pt x="121498" y="94581"/>
                  </a:moveTo>
                  <a:lnTo>
                    <a:pt x="136221" y="103094"/>
                  </a:lnTo>
                  <a:lnTo>
                    <a:pt x="121610" y="111534"/>
                  </a:lnTo>
                  <a:lnTo>
                    <a:pt x="106887" y="103020"/>
                  </a:lnTo>
                  <a:lnTo>
                    <a:pt x="121498" y="94581"/>
                  </a:lnTo>
                  <a:close/>
                  <a:moveTo>
                    <a:pt x="151947" y="94655"/>
                  </a:moveTo>
                  <a:lnTo>
                    <a:pt x="166670" y="103132"/>
                  </a:lnTo>
                  <a:lnTo>
                    <a:pt x="152059" y="111571"/>
                  </a:lnTo>
                  <a:lnTo>
                    <a:pt x="137336" y="103094"/>
                  </a:lnTo>
                  <a:lnTo>
                    <a:pt x="151947" y="94655"/>
                  </a:lnTo>
                  <a:close/>
                  <a:moveTo>
                    <a:pt x="182396" y="94692"/>
                  </a:moveTo>
                  <a:lnTo>
                    <a:pt x="197118" y="103206"/>
                  </a:lnTo>
                  <a:lnTo>
                    <a:pt x="182470" y="111645"/>
                  </a:lnTo>
                  <a:lnTo>
                    <a:pt x="167785" y="103132"/>
                  </a:lnTo>
                  <a:lnTo>
                    <a:pt x="182396" y="94692"/>
                  </a:lnTo>
                  <a:close/>
                  <a:moveTo>
                    <a:pt x="212845" y="94767"/>
                  </a:moveTo>
                  <a:lnTo>
                    <a:pt x="227567" y="103243"/>
                  </a:lnTo>
                  <a:lnTo>
                    <a:pt x="212919" y="111683"/>
                  </a:lnTo>
                  <a:lnTo>
                    <a:pt x="198197" y="103206"/>
                  </a:lnTo>
                  <a:lnTo>
                    <a:pt x="212845" y="94767"/>
                  </a:lnTo>
                  <a:close/>
                  <a:moveTo>
                    <a:pt x="243293" y="94804"/>
                  </a:moveTo>
                  <a:lnTo>
                    <a:pt x="257979" y="103318"/>
                  </a:lnTo>
                  <a:lnTo>
                    <a:pt x="243368" y="111757"/>
                  </a:lnTo>
                  <a:lnTo>
                    <a:pt x="228645" y="103243"/>
                  </a:lnTo>
                  <a:lnTo>
                    <a:pt x="243293" y="94804"/>
                  </a:lnTo>
                  <a:close/>
                  <a:moveTo>
                    <a:pt x="15021" y="103169"/>
                  </a:moveTo>
                  <a:lnTo>
                    <a:pt x="29743" y="111683"/>
                  </a:lnTo>
                  <a:lnTo>
                    <a:pt x="15095" y="120122"/>
                  </a:lnTo>
                  <a:lnTo>
                    <a:pt x="410" y="111608"/>
                  </a:lnTo>
                  <a:lnTo>
                    <a:pt x="15021" y="103169"/>
                  </a:lnTo>
                  <a:close/>
                  <a:moveTo>
                    <a:pt x="45469" y="103243"/>
                  </a:moveTo>
                  <a:lnTo>
                    <a:pt x="60155" y="111720"/>
                  </a:lnTo>
                  <a:lnTo>
                    <a:pt x="45544" y="120159"/>
                  </a:lnTo>
                  <a:lnTo>
                    <a:pt x="30821" y="111683"/>
                  </a:lnTo>
                  <a:lnTo>
                    <a:pt x="45469" y="103243"/>
                  </a:lnTo>
                  <a:close/>
                  <a:moveTo>
                    <a:pt x="75881" y="103280"/>
                  </a:moveTo>
                  <a:lnTo>
                    <a:pt x="90603" y="111794"/>
                  </a:lnTo>
                  <a:lnTo>
                    <a:pt x="75993" y="120233"/>
                  </a:lnTo>
                  <a:lnTo>
                    <a:pt x="61270" y="111720"/>
                  </a:lnTo>
                  <a:lnTo>
                    <a:pt x="75881" y="103280"/>
                  </a:lnTo>
                  <a:close/>
                  <a:moveTo>
                    <a:pt x="106330" y="103355"/>
                  </a:moveTo>
                  <a:lnTo>
                    <a:pt x="121052" y="111831"/>
                  </a:lnTo>
                  <a:lnTo>
                    <a:pt x="106441" y="120271"/>
                  </a:lnTo>
                  <a:lnTo>
                    <a:pt x="91719" y="111794"/>
                  </a:lnTo>
                  <a:lnTo>
                    <a:pt x="106330" y="103355"/>
                  </a:lnTo>
                  <a:close/>
                  <a:moveTo>
                    <a:pt x="136779" y="103392"/>
                  </a:moveTo>
                  <a:lnTo>
                    <a:pt x="151501" y="111906"/>
                  </a:lnTo>
                  <a:lnTo>
                    <a:pt x="136890" y="120345"/>
                  </a:lnTo>
                  <a:lnTo>
                    <a:pt x="122168" y="111831"/>
                  </a:lnTo>
                  <a:lnTo>
                    <a:pt x="136779" y="103392"/>
                  </a:lnTo>
                  <a:close/>
                  <a:moveTo>
                    <a:pt x="167227" y="103466"/>
                  </a:moveTo>
                  <a:lnTo>
                    <a:pt x="181950" y="111943"/>
                  </a:lnTo>
                  <a:lnTo>
                    <a:pt x="167302" y="120382"/>
                  </a:lnTo>
                  <a:lnTo>
                    <a:pt x="152616" y="111906"/>
                  </a:lnTo>
                  <a:lnTo>
                    <a:pt x="167227" y="103466"/>
                  </a:lnTo>
                  <a:close/>
                  <a:moveTo>
                    <a:pt x="197676" y="103503"/>
                  </a:moveTo>
                  <a:lnTo>
                    <a:pt x="212361" y="112017"/>
                  </a:lnTo>
                  <a:lnTo>
                    <a:pt x="197750" y="120457"/>
                  </a:lnTo>
                  <a:lnTo>
                    <a:pt x="183028" y="111943"/>
                  </a:lnTo>
                  <a:lnTo>
                    <a:pt x="197676" y="103503"/>
                  </a:lnTo>
                  <a:close/>
                  <a:moveTo>
                    <a:pt x="228088" y="103578"/>
                  </a:moveTo>
                  <a:lnTo>
                    <a:pt x="242810" y="112054"/>
                  </a:lnTo>
                  <a:lnTo>
                    <a:pt x="228199" y="120494"/>
                  </a:lnTo>
                  <a:lnTo>
                    <a:pt x="213477" y="112017"/>
                  </a:lnTo>
                  <a:lnTo>
                    <a:pt x="228088" y="103578"/>
                  </a:lnTo>
                  <a:close/>
                  <a:moveTo>
                    <a:pt x="258536" y="103615"/>
                  </a:moveTo>
                  <a:lnTo>
                    <a:pt x="273259" y="112129"/>
                  </a:lnTo>
                  <a:lnTo>
                    <a:pt x="258648" y="120568"/>
                  </a:lnTo>
                  <a:lnTo>
                    <a:pt x="243925" y="112054"/>
                  </a:lnTo>
                  <a:lnTo>
                    <a:pt x="258536" y="103615"/>
                  </a:lnTo>
                  <a:close/>
                  <a:moveTo>
                    <a:pt x="30264" y="111980"/>
                  </a:moveTo>
                  <a:lnTo>
                    <a:pt x="44986" y="120494"/>
                  </a:lnTo>
                  <a:lnTo>
                    <a:pt x="30375" y="128933"/>
                  </a:lnTo>
                  <a:lnTo>
                    <a:pt x="15653" y="120419"/>
                  </a:lnTo>
                  <a:lnTo>
                    <a:pt x="30264" y="111980"/>
                  </a:lnTo>
                  <a:close/>
                  <a:moveTo>
                    <a:pt x="60712" y="112054"/>
                  </a:moveTo>
                  <a:lnTo>
                    <a:pt x="75435" y="120531"/>
                  </a:lnTo>
                  <a:lnTo>
                    <a:pt x="60824" y="129007"/>
                  </a:lnTo>
                  <a:lnTo>
                    <a:pt x="46101" y="120494"/>
                  </a:lnTo>
                  <a:lnTo>
                    <a:pt x="60712" y="112054"/>
                  </a:lnTo>
                  <a:close/>
                  <a:moveTo>
                    <a:pt x="91161" y="112092"/>
                  </a:moveTo>
                  <a:lnTo>
                    <a:pt x="105884" y="120605"/>
                  </a:lnTo>
                  <a:lnTo>
                    <a:pt x="91273" y="129045"/>
                  </a:lnTo>
                  <a:lnTo>
                    <a:pt x="76550" y="120531"/>
                  </a:lnTo>
                  <a:lnTo>
                    <a:pt x="91161" y="112092"/>
                  </a:lnTo>
                  <a:close/>
                  <a:moveTo>
                    <a:pt x="121610" y="112166"/>
                  </a:moveTo>
                  <a:lnTo>
                    <a:pt x="136332" y="120642"/>
                  </a:lnTo>
                  <a:lnTo>
                    <a:pt x="121684" y="129082"/>
                  </a:lnTo>
                  <a:lnTo>
                    <a:pt x="106999" y="120605"/>
                  </a:lnTo>
                  <a:lnTo>
                    <a:pt x="121610" y="112166"/>
                  </a:lnTo>
                  <a:close/>
                  <a:moveTo>
                    <a:pt x="152059" y="112203"/>
                  </a:moveTo>
                  <a:lnTo>
                    <a:pt x="166781" y="120717"/>
                  </a:lnTo>
                  <a:lnTo>
                    <a:pt x="152133" y="129156"/>
                  </a:lnTo>
                  <a:lnTo>
                    <a:pt x="137411" y="120642"/>
                  </a:lnTo>
                  <a:lnTo>
                    <a:pt x="152059" y="112203"/>
                  </a:lnTo>
                  <a:close/>
                  <a:moveTo>
                    <a:pt x="182470" y="112277"/>
                  </a:moveTo>
                  <a:lnTo>
                    <a:pt x="197193" y="120754"/>
                  </a:lnTo>
                  <a:lnTo>
                    <a:pt x="182582" y="129193"/>
                  </a:lnTo>
                  <a:lnTo>
                    <a:pt x="167859" y="120717"/>
                  </a:lnTo>
                  <a:lnTo>
                    <a:pt x="182470" y="112277"/>
                  </a:lnTo>
                  <a:close/>
                  <a:moveTo>
                    <a:pt x="212919" y="112315"/>
                  </a:moveTo>
                  <a:lnTo>
                    <a:pt x="227642" y="120828"/>
                  </a:lnTo>
                  <a:lnTo>
                    <a:pt x="213031" y="129268"/>
                  </a:lnTo>
                  <a:lnTo>
                    <a:pt x="198308" y="120754"/>
                  </a:lnTo>
                  <a:lnTo>
                    <a:pt x="212919" y="112315"/>
                  </a:lnTo>
                  <a:close/>
                  <a:moveTo>
                    <a:pt x="243368" y="112389"/>
                  </a:moveTo>
                  <a:lnTo>
                    <a:pt x="258090" y="120866"/>
                  </a:lnTo>
                  <a:lnTo>
                    <a:pt x="243479" y="129305"/>
                  </a:lnTo>
                  <a:lnTo>
                    <a:pt x="228757" y="120828"/>
                  </a:lnTo>
                  <a:lnTo>
                    <a:pt x="243368" y="112389"/>
                  </a:lnTo>
                  <a:close/>
                  <a:moveTo>
                    <a:pt x="15095" y="120754"/>
                  </a:moveTo>
                  <a:lnTo>
                    <a:pt x="29817" y="129268"/>
                  </a:lnTo>
                  <a:lnTo>
                    <a:pt x="15207" y="137707"/>
                  </a:lnTo>
                  <a:lnTo>
                    <a:pt x="484" y="129193"/>
                  </a:lnTo>
                  <a:lnTo>
                    <a:pt x="15095" y="120754"/>
                  </a:lnTo>
                  <a:close/>
                  <a:moveTo>
                    <a:pt x="45544" y="120828"/>
                  </a:moveTo>
                  <a:lnTo>
                    <a:pt x="60266" y="129305"/>
                  </a:lnTo>
                  <a:lnTo>
                    <a:pt x="45655" y="137744"/>
                  </a:lnTo>
                  <a:lnTo>
                    <a:pt x="30933" y="129268"/>
                  </a:lnTo>
                  <a:lnTo>
                    <a:pt x="45544" y="120828"/>
                  </a:lnTo>
                  <a:close/>
                  <a:moveTo>
                    <a:pt x="75993" y="120866"/>
                  </a:moveTo>
                  <a:lnTo>
                    <a:pt x="90715" y="129379"/>
                  </a:lnTo>
                  <a:lnTo>
                    <a:pt x="76104" y="137819"/>
                  </a:lnTo>
                  <a:lnTo>
                    <a:pt x="61382" y="129305"/>
                  </a:lnTo>
                  <a:lnTo>
                    <a:pt x="75993" y="120866"/>
                  </a:lnTo>
                  <a:close/>
                  <a:moveTo>
                    <a:pt x="106441" y="120903"/>
                  </a:moveTo>
                  <a:lnTo>
                    <a:pt x="121164" y="129416"/>
                  </a:lnTo>
                  <a:lnTo>
                    <a:pt x="106516" y="137856"/>
                  </a:lnTo>
                  <a:lnTo>
                    <a:pt x="91793" y="129379"/>
                  </a:lnTo>
                  <a:lnTo>
                    <a:pt x="106441" y="120903"/>
                  </a:lnTo>
                  <a:close/>
                  <a:moveTo>
                    <a:pt x="136890" y="120977"/>
                  </a:moveTo>
                  <a:lnTo>
                    <a:pt x="151575" y="129491"/>
                  </a:lnTo>
                  <a:lnTo>
                    <a:pt x="136964" y="137930"/>
                  </a:lnTo>
                  <a:lnTo>
                    <a:pt x="122242" y="129416"/>
                  </a:lnTo>
                  <a:lnTo>
                    <a:pt x="136890" y="120977"/>
                  </a:lnTo>
                  <a:close/>
                  <a:moveTo>
                    <a:pt x="167302" y="121014"/>
                  </a:moveTo>
                  <a:lnTo>
                    <a:pt x="182024" y="129528"/>
                  </a:lnTo>
                  <a:lnTo>
                    <a:pt x="167413" y="137967"/>
                  </a:lnTo>
                  <a:lnTo>
                    <a:pt x="152691" y="129491"/>
                  </a:lnTo>
                  <a:lnTo>
                    <a:pt x="167302" y="121014"/>
                  </a:lnTo>
                  <a:close/>
                  <a:moveTo>
                    <a:pt x="197750" y="121089"/>
                  </a:moveTo>
                  <a:lnTo>
                    <a:pt x="212473" y="129565"/>
                  </a:lnTo>
                  <a:lnTo>
                    <a:pt x="197862" y="138042"/>
                  </a:lnTo>
                  <a:lnTo>
                    <a:pt x="183139" y="129528"/>
                  </a:lnTo>
                  <a:lnTo>
                    <a:pt x="197750" y="121089"/>
                  </a:lnTo>
                  <a:close/>
                  <a:moveTo>
                    <a:pt x="228199" y="121126"/>
                  </a:moveTo>
                  <a:lnTo>
                    <a:pt x="242922" y="129639"/>
                  </a:lnTo>
                  <a:lnTo>
                    <a:pt x="228311" y="138079"/>
                  </a:lnTo>
                  <a:lnTo>
                    <a:pt x="213588" y="129565"/>
                  </a:lnTo>
                  <a:lnTo>
                    <a:pt x="228199" y="121126"/>
                  </a:lnTo>
                  <a:close/>
                  <a:moveTo>
                    <a:pt x="258648" y="121200"/>
                  </a:moveTo>
                  <a:lnTo>
                    <a:pt x="273370" y="129677"/>
                  </a:lnTo>
                  <a:lnTo>
                    <a:pt x="258722" y="138116"/>
                  </a:lnTo>
                  <a:lnTo>
                    <a:pt x="244000" y="129639"/>
                  </a:lnTo>
                  <a:lnTo>
                    <a:pt x="258648" y="121200"/>
                  </a:lnTo>
                  <a:close/>
                  <a:moveTo>
                    <a:pt x="30375" y="129565"/>
                  </a:moveTo>
                  <a:lnTo>
                    <a:pt x="45098" y="138079"/>
                  </a:lnTo>
                  <a:lnTo>
                    <a:pt x="30487" y="146518"/>
                  </a:lnTo>
                  <a:lnTo>
                    <a:pt x="15764" y="138004"/>
                  </a:lnTo>
                  <a:lnTo>
                    <a:pt x="30375" y="129565"/>
                  </a:lnTo>
                  <a:close/>
                  <a:moveTo>
                    <a:pt x="60824" y="129639"/>
                  </a:moveTo>
                  <a:lnTo>
                    <a:pt x="75546" y="138116"/>
                  </a:lnTo>
                  <a:lnTo>
                    <a:pt x="60898" y="146555"/>
                  </a:lnTo>
                  <a:lnTo>
                    <a:pt x="46213" y="138079"/>
                  </a:lnTo>
                  <a:lnTo>
                    <a:pt x="60824" y="129639"/>
                  </a:lnTo>
                  <a:close/>
                  <a:moveTo>
                    <a:pt x="91273" y="129677"/>
                  </a:moveTo>
                  <a:lnTo>
                    <a:pt x="105995" y="138190"/>
                  </a:lnTo>
                  <a:lnTo>
                    <a:pt x="91347" y="146630"/>
                  </a:lnTo>
                  <a:lnTo>
                    <a:pt x="76625" y="138116"/>
                  </a:lnTo>
                  <a:lnTo>
                    <a:pt x="91273" y="129677"/>
                  </a:lnTo>
                  <a:close/>
                  <a:moveTo>
                    <a:pt x="121684" y="129751"/>
                  </a:moveTo>
                  <a:lnTo>
                    <a:pt x="136407" y="138228"/>
                  </a:lnTo>
                  <a:lnTo>
                    <a:pt x="121796" y="146667"/>
                  </a:lnTo>
                  <a:lnTo>
                    <a:pt x="107073" y="138190"/>
                  </a:lnTo>
                  <a:lnTo>
                    <a:pt x="121684" y="129751"/>
                  </a:lnTo>
                  <a:close/>
                  <a:moveTo>
                    <a:pt x="152133" y="129788"/>
                  </a:moveTo>
                  <a:lnTo>
                    <a:pt x="166856" y="138302"/>
                  </a:lnTo>
                  <a:lnTo>
                    <a:pt x="152245" y="146741"/>
                  </a:lnTo>
                  <a:lnTo>
                    <a:pt x="137522" y="138228"/>
                  </a:lnTo>
                  <a:lnTo>
                    <a:pt x="152133" y="129788"/>
                  </a:lnTo>
                  <a:close/>
                  <a:moveTo>
                    <a:pt x="182582" y="129863"/>
                  </a:moveTo>
                  <a:lnTo>
                    <a:pt x="197304" y="138339"/>
                  </a:lnTo>
                  <a:lnTo>
                    <a:pt x="182693" y="146778"/>
                  </a:lnTo>
                  <a:lnTo>
                    <a:pt x="167971" y="138302"/>
                  </a:lnTo>
                  <a:lnTo>
                    <a:pt x="182582" y="129863"/>
                  </a:lnTo>
                  <a:close/>
                  <a:moveTo>
                    <a:pt x="213031" y="129900"/>
                  </a:moveTo>
                  <a:lnTo>
                    <a:pt x="227753" y="138413"/>
                  </a:lnTo>
                  <a:lnTo>
                    <a:pt x="213105" y="146853"/>
                  </a:lnTo>
                  <a:lnTo>
                    <a:pt x="198420" y="138339"/>
                  </a:lnTo>
                  <a:lnTo>
                    <a:pt x="213031" y="129900"/>
                  </a:lnTo>
                  <a:close/>
                  <a:moveTo>
                    <a:pt x="243479" y="129974"/>
                  </a:moveTo>
                  <a:lnTo>
                    <a:pt x="258202" y="138451"/>
                  </a:lnTo>
                  <a:lnTo>
                    <a:pt x="243554" y="146890"/>
                  </a:lnTo>
                  <a:lnTo>
                    <a:pt x="228831" y="138413"/>
                  </a:lnTo>
                  <a:lnTo>
                    <a:pt x="243479" y="129974"/>
                  </a:lnTo>
                  <a:close/>
                  <a:moveTo>
                    <a:pt x="15207" y="138339"/>
                  </a:moveTo>
                  <a:lnTo>
                    <a:pt x="29929" y="146816"/>
                  </a:lnTo>
                  <a:lnTo>
                    <a:pt x="15281" y="155255"/>
                  </a:lnTo>
                  <a:lnTo>
                    <a:pt x="596" y="146778"/>
                  </a:lnTo>
                  <a:lnTo>
                    <a:pt x="15207" y="138339"/>
                  </a:lnTo>
                  <a:close/>
                  <a:moveTo>
                    <a:pt x="45655" y="138376"/>
                  </a:moveTo>
                  <a:lnTo>
                    <a:pt x="60378" y="146890"/>
                  </a:lnTo>
                  <a:lnTo>
                    <a:pt x="45730" y="155329"/>
                  </a:lnTo>
                  <a:lnTo>
                    <a:pt x="31007" y="146816"/>
                  </a:lnTo>
                  <a:lnTo>
                    <a:pt x="45655" y="138376"/>
                  </a:lnTo>
                  <a:close/>
                  <a:moveTo>
                    <a:pt x="76104" y="138451"/>
                  </a:moveTo>
                  <a:lnTo>
                    <a:pt x="90789" y="146927"/>
                  </a:lnTo>
                  <a:lnTo>
                    <a:pt x="76178" y="155367"/>
                  </a:lnTo>
                  <a:lnTo>
                    <a:pt x="61456" y="146890"/>
                  </a:lnTo>
                  <a:lnTo>
                    <a:pt x="76104" y="138451"/>
                  </a:lnTo>
                  <a:close/>
                  <a:moveTo>
                    <a:pt x="106516" y="138488"/>
                  </a:moveTo>
                  <a:lnTo>
                    <a:pt x="121238" y="147002"/>
                  </a:lnTo>
                  <a:lnTo>
                    <a:pt x="106627" y="155441"/>
                  </a:lnTo>
                  <a:lnTo>
                    <a:pt x="91905" y="146927"/>
                  </a:lnTo>
                  <a:lnTo>
                    <a:pt x="106516" y="138488"/>
                  </a:lnTo>
                  <a:close/>
                  <a:moveTo>
                    <a:pt x="136964" y="138562"/>
                  </a:moveTo>
                  <a:lnTo>
                    <a:pt x="151687" y="147039"/>
                  </a:lnTo>
                  <a:lnTo>
                    <a:pt x="137076" y="155478"/>
                  </a:lnTo>
                  <a:lnTo>
                    <a:pt x="122353" y="147002"/>
                  </a:lnTo>
                  <a:lnTo>
                    <a:pt x="136964" y="138562"/>
                  </a:lnTo>
                  <a:close/>
                  <a:moveTo>
                    <a:pt x="167413" y="138599"/>
                  </a:moveTo>
                  <a:lnTo>
                    <a:pt x="182136" y="147113"/>
                  </a:lnTo>
                  <a:lnTo>
                    <a:pt x="167525" y="155552"/>
                  </a:lnTo>
                  <a:lnTo>
                    <a:pt x="152802" y="147039"/>
                  </a:lnTo>
                  <a:lnTo>
                    <a:pt x="167413" y="138599"/>
                  </a:lnTo>
                  <a:close/>
                  <a:moveTo>
                    <a:pt x="197862" y="138674"/>
                  </a:moveTo>
                  <a:lnTo>
                    <a:pt x="212584" y="147150"/>
                  </a:lnTo>
                  <a:lnTo>
                    <a:pt x="197936" y="155590"/>
                  </a:lnTo>
                  <a:lnTo>
                    <a:pt x="183214" y="147113"/>
                  </a:lnTo>
                  <a:lnTo>
                    <a:pt x="197862" y="138674"/>
                  </a:lnTo>
                  <a:close/>
                  <a:moveTo>
                    <a:pt x="228311" y="138711"/>
                  </a:moveTo>
                  <a:lnTo>
                    <a:pt x="242996" y="147225"/>
                  </a:lnTo>
                  <a:lnTo>
                    <a:pt x="228385" y="155664"/>
                  </a:lnTo>
                  <a:lnTo>
                    <a:pt x="213663" y="147150"/>
                  </a:lnTo>
                  <a:lnTo>
                    <a:pt x="228311" y="138711"/>
                  </a:lnTo>
                  <a:close/>
                  <a:moveTo>
                    <a:pt x="258722" y="138785"/>
                  </a:moveTo>
                  <a:lnTo>
                    <a:pt x="273445" y="147262"/>
                  </a:lnTo>
                  <a:lnTo>
                    <a:pt x="258834" y="155701"/>
                  </a:lnTo>
                  <a:lnTo>
                    <a:pt x="244111" y="147225"/>
                  </a:lnTo>
                  <a:lnTo>
                    <a:pt x="258722" y="138785"/>
                  </a:lnTo>
                  <a:close/>
                  <a:moveTo>
                    <a:pt x="18367" y="0"/>
                  </a:moveTo>
                  <a:lnTo>
                    <a:pt x="29148" y="6209"/>
                  </a:lnTo>
                  <a:lnTo>
                    <a:pt x="14537" y="14686"/>
                  </a:lnTo>
                  <a:lnTo>
                    <a:pt x="1" y="6283"/>
                  </a:lnTo>
                  <a:lnTo>
                    <a:pt x="1" y="6915"/>
                  </a:lnTo>
                  <a:lnTo>
                    <a:pt x="13980" y="14983"/>
                  </a:lnTo>
                  <a:lnTo>
                    <a:pt x="1" y="23051"/>
                  </a:lnTo>
                  <a:lnTo>
                    <a:pt x="1" y="23683"/>
                  </a:lnTo>
                  <a:lnTo>
                    <a:pt x="14537" y="15318"/>
                  </a:lnTo>
                  <a:lnTo>
                    <a:pt x="29260" y="23794"/>
                  </a:lnTo>
                  <a:lnTo>
                    <a:pt x="14649" y="32234"/>
                  </a:lnTo>
                  <a:lnTo>
                    <a:pt x="1" y="23794"/>
                  </a:lnTo>
                  <a:lnTo>
                    <a:pt x="1" y="24426"/>
                  </a:lnTo>
                  <a:lnTo>
                    <a:pt x="14091" y="32568"/>
                  </a:lnTo>
                  <a:lnTo>
                    <a:pt x="1" y="40673"/>
                  </a:lnTo>
                  <a:lnTo>
                    <a:pt x="1" y="41305"/>
                  </a:lnTo>
                  <a:lnTo>
                    <a:pt x="14649" y="32866"/>
                  </a:lnTo>
                  <a:lnTo>
                    <a:pt x="29334" y="41379"/>
                  </a:lnTo>
                  <a:lnTo>
                    <a:pt x="14723" y="49819"/>
                  </a:lnTo>
                  <a:lnTo>
                    <a:pt x="1" y="41305"/>
                  </a:lnTo>
                  <a:lnTo>
                    <a:pt x="1" y="41937"/>
                  </a:lnTo>
                  <a:lnTo>
                    <a:pt x="14166" y="50153"/>
                  </a:lnTo>
                  <a:lnTo>
                    <a:pt x="1" y="58332"/>
                  </a:lnTo>
                  <a:lnTo>
                    <a:pt x="1" y="59485"/>
                  </a:lnTo>
                  <a:lnTo>
                    <a:pt x="14277" y="67701"/>
                  </a:lnTo>
                  <a:lnTo>
                    <a:pt x="1" y="75955"/>
                  </a:lnTo>
                  <a:lnTo>
                    <a:pt x="1" y="76996"/>
                  </a:lnTo>
                  <a:lnTo>
                    <a:pt x="14351" y="85286"/>
                  </a:lnTo>
                  <a:lnTo>
                    <a:pt x="1" y="93577"/>
                  </a:lnTo>
                  <a:lnTo>
                    <a:pt x="1" y="94506"/>
                  </a:lnTo>
                  <a:lnTo>
                    <a:pt x="14463" y="102871"/>
                  </a:lnTo>
                  <a:lnTo>
                    <a:pt x="1" y="111199"/>
                  </a:lnTo>
                  <a:lnTo>
                    <a:pt x="1" y="112017"/>
                  </a:lnTo>
                  <a:lnTo>
                    <a:pt x="14574" y="120419"/>
                  </a:lnTo>
                  <a:lnTo>
                    <a:pt x="1" y="128859"/>
                  </a:lnTo>
                  <a:lnTo>
                    <a:pt x="1" y="129565"/>
                  </a:lnTo>
                  <a:lnTo>
                    <a:pt x="14649" y="138004"/>
                  </a:lnTo>
                  <a:lnTo>
                    <a:pt x="38" y="146444"/>
                  </a:lnTo>
                  <a:lnTo>
                    <a:pt x="1" y="146444"/>
                  </a:lnTo>
                  <a:lnTo>
                    <a:pt x="1" y="147113"/>
                  </a:lnTo>
                  <a:lnTo>
                    <a:pt x="38" y="147076"/>
                  </a:lnTo>
                  <a:lnTo>
                    <a:pt x="14760" y="155590"/>
                  </a:lnTo>
                  <a:lnTo>
                    <a:pt x="6767" y="160200"/>
                  </a:lnTo>
                  <a:lnTo>
                    <a:pt x="7845" y="160200"/>
                  </a:lnTo>
                  <a:lnTo>
                    <a:pt x="15281" y="155924"/>
                  </a:lnTo>
                  <a:lnTo>
                    <a:pt x="22754" y="160200"/>
                  </a:lnTo>
                  <a:lnTo>
                    <a:pt x="23832" y="160200"/>
                  </a:lnTo>
                  <a:lnTo>
                    <a:pt x="15839" y="155590"/>
                  </a:lnTo>
                  <a:lnTo>
                    <a:pt x="30487" y="147150"/>
                  </a:lnTo>
                  <a:lnTo>
                    <a:pt x="45172" y="155627"/>
                  </a:lnTo>
                  <a:lnTo>
                    <a:pt x="37290" y="160200"/>
                  </a:lnTo>
                  <a:lnTo>
                    <a:pt x="38406" y="160200"/>
                  </a:lnTo>
                  <a:lnTo>
                    <a:pt x="45730" y="155961"/>
                  </a:lnTo>
                  <a:lnTo>
                    <a:pt x="53091" y="160200"/>
                  </a:lnTo>
                  <a:lnTo>
                    <a:pt x="54169" y="160200"/>
                  </a:lnTo>
                  <a:lnTo>
                    <a:pt x="46287" y="155627"/>
                  </a:lnTo>
                  <a:lnTo>
                    <a:pt x="60898" y="147187"/>
                  </a:lnTo>
                  <a:lnTo>
                    <a:pt x="75621" y="155701"/>
                  </a:lnTo>
                  <a:lnTo>
                    <a:pt x="67851" y="160200"/>
                  </a:lnTo>
                  <a:lnTo>
                    <a:pt x="68929" y="160200"/>
                  </a:lnTo>
                  <a:lnTo>
                    <a:pt x="76178" y="155999"/>
                  </a:lnTo>
                  <a:lnTo>
                    <a:pt x="83428" y="160200"/>
                  </a:lnTo>
                  <a:lnTo>
                    <a:pt x="84543" y="160200"/>
                  </a:lnTo>
                  <a:lnTo>
                    <a:pt x="76736" y="155701"/>
                  </a:lnTo>
                  <a:lnTo>
                    <a:pt x="91347" y="147262"/>
                  </a:lnTo>
                  <a:lnTo>
                    <a:pt x="106070" y="155738"/>
                  </a:lnTo>
                  <a:lnTo>
                    <a:pt x="98374" y="160200"/>
                  </a:lnTo>
                  <a:lnTo>
                    <a:pt x="99489" y="160200"/>
                  </a:lnTo>
                  <a:lnTo>
                    <a:pt x="106627" y="156073"/>
                  </a:lnTo>
                  <a:lnTo>
                    <a:pt x="113765" y="160200"/>
                  </a:lnTo>
                  <a:lnTo>
                    <a:pt x="114881" y="160200"/>
                  </a:lnTo>
                  <a:lnTo>
                    <a:pt x="107185" y="155738"/>
                  </a:lnTo>
                  <a:lnTo>
                    <a:pt x="121796" y="147299"/>
                  </a:lnTo>
                  <a:lnTo>
                    <a:pt x="136518" y="155813"/>
                  </a:lnTo>
                  <a:lnTo>
                    <a:pt x="128897" y="160200"/>
                  </a:lnTo>
                  <a:lnTo>
                    <a:pt x="130012" y="160200"/>
                  </a:lnTo>
                  <a:lnTo>
                    <a:pt x="137076" y="156110"/>
                  </a:lnTo>
                  <a:lnTo>
                    <a:pt x="144103" y="160200"/>
                  </a:lnTo>
                  <a:lnTo>
                    <a:pt x="145218" y="160200"/>
                  </a:lnTo>
                  <a:lnTo>
                    <a:pt x="137634" y="155813"/>
                  </a:lnTo>
                  <a:lnTo>
                    <a:pt x="152245" y="147373"/>
                  </a:lnTo>
                  <a:lnTo>
                    <a:pt x="166967" y="155850"/>
                  </a:lnTo>
                  <a:lnTo>
                    <a:pt x="159457" y="160200"/>
                  </a:lnTo>
                  <a:lnTo>
                    <a:pt x="160535" y="160200"/>
                  </a:lnTo>
                  <a:lnTo>
                    <a:pt x="167525" y="156184"/>
                  </a:lnTo>
                  <a:lnTo>
                    <a:pt x="174477" y="160200"/>
                  </a:lnTo>
                  <a:lnTo>
                    <a:pt x="175555" y="160200"/>
                  </a:lnTo>
                  <a:lnTo>
                    <a:pt x="168045" y="155850"/>
                  </a:lnTo>
                  <a:lnTo>
                    <a:pt x="182693" y="147410"/>
                  </a:lnTo>
                  <a:lnTo>
                    <a:pt x="197379" y="155924"/>
                  </a:lnTo>
                  <a:lnTo>
                    <a:pt x="189980" y="160200"/>
                  </a:lnTo>
                  <a:lnTo>
                    <a:pt x="191096" y="160200"/>
                  </a:lnTo>
                  <a:lnTo>
                    <a:pt x="197936" y="156222"/>
                  </a:lnTo>
                  <a:lnTo>
                    <a:pt x="204814" y="160200"/>
                  </a:lnTo>
                  <a:lnTo>
                    <a:pt x="205930" y="160200"/>
                  </a:lnTo>
                  <a:lnTo>
                    <a:pt x="198494" y="155924"/>
                  </a:lnTo>
                  <a:lnTo>
                    <a:pt x="213105" y="147485"/>
                  </a:lnTo>
                  <a:lnTo>
                    <a:pt x="227827" y="155961"/>
                  </a:lnTo>
                  <a:lnTo>
                    <a:pt x="220503" y="160200"/>
                  </a:lnTo>
                  <a:lnTo>
                    <a:pt x="221619" y="160200"/>
                  </a:lnTo>
                  <a:lnTo>
                    <a:pt x="228385" y="156296"/>
                  </a:lnTo>
                  <a:lnTo>
                    <a:pt x="235151" y="160200"/>
                  </a:lnTo>
                  <a:lnTo>
                    <a:pt x="236267" y="160200"/>
                  </a:lnTo>
                  <a:lnTo>
                    <a:pt x="228943" y="155961"/>
                  </a:lnTo>
                  <a:lnTo>
                    <a:pt x="243554" y="147522"/>
                  </a:lnTo>
                  <a:lnTo>
                    <a:pt x="258276" y="156036"/>
                  </a:lnTo>
                  <a:lnTo>
                    <a:pt x="251064" y="160200"/>
                  </a:lnTo>
                  <a:lnTo>
                    <a:pt x="252142" y="160200"/>
                  </a:lnTo>
                  <a:lnTo>
                    <a:pt x="258834" y="156333"/>
                  </a:lnTo>
                  <a:lnTo>
                    <a:pt x="265489" y="160200"/>
                  </a:lnTo>
                  <a:lnTo>
                    <a:pt x="266604" y="160200"/>
                  </a:lnTo>
                  <a:lnTo>
                    <a:pt x="259392" y="156036"/>
                  </a:lnTo>
                  <a:lnTo>
                    <a:pt x="274002" y="147596"/>
                  </a:lnTo>
                  <a:lnTo>
                    <a:pt x="285528" y="154251"/>
                  </a:lnTo>
                  <a:lnTo>
                    <a:pt x="285528" y="153619"/>
                  </a:lnTo>
                  <a:lnTo>
                    <a:pt x="274560" y="147262"/>
                  </a:lnTo>
                  <a:lnTo>
                    <a:pt x="285528" y="140942"/>
                  </a:lnTo>
                  <a:lnTo>
                    <a:pt x="285528" y="140310"/>
                  </a:lnTo>
                  <a:lnTo>
                    <a:pt x="274002" y="146964"/>
                  </a:lnTo>
                  <a:lnTo>
                    <a:pt x="259280" y="138451"/>
                  </a:lnTo>
                  <a:lnTo>
                    <a:pt x="273891" y="130011"/>
                  </a:lnTo>
                  <a:lnTo>
                    <a:pt x="285528" y="136703"/>
                  </a:lnTo>
                  <a:lnTo>
                    <a:pt x="285528" y="136071"/>
                  </a:lnTo>
                  <a:lnTo>
                    <a:pt x="274449" y="129677"/>
                  </a:lnTo>
                  <a:lnTo>
                    <a:pt x="285528" y="123319"/>
                  </a:lnTo>
                  <a:lnTo>
                    <a:pt x="285528" y="122650"/>
                  </a:lnTo>
                  <a:lnTo>
                    <a:pt x="273891" y="129379"/>
                  </a:lnTo>
                  <a:lnTo>
                    <a:pt x="259206" y="120866"/>
                  </a:lnTo>
                  <a:lnTo>
                    <a:pt x="273817" y="112426"/>
                  </a:lnTo>
                  <a:lnTo>
                    <a:pt x="285528" y="119193"/>
                  </a:lnTo>
                  <a:lnTo>
                    <a:pt x="285528" y="118560"/>
                  </a:lnTo>
                  <a:lnTo>
                    <a:pt x="274374" y="112129"/>
                  </a:lnTo>
                  <a:lnTo>
                    <a:pt x="285528" y="105660"/>
                  </a:lnTo>
                  <a:lnTo>
                    <a:pt x="285528" y="105028"/>
                  </a:lnTo>
                  <a:lnTo>
                    <a:pt x="273817" y="111794"/>
                  </a:lnTo>
                  <a:lnTo>
                    <a:pt x="259094" y="103318"/>
                  </a:lnTo>
                  <a:lnTo>
                    <a:pt x="273705" y="94878"/>
                  </a:lnTo>
                  <a:lnTo>
                    <a:pt x="285528" y="101682"/>
                  </a:lnTo>
                  <a:lnTo>
                    <a:pt x="285528" y="101050"/>
                  </a:lnTo>
                  <a:lnTo>
                    <a:pt x="274263" y="94544"/>
                  </a:lnTo>
                  <a:lnTo>
                    <a:pt x="285528" y="88037"/>
                  </a:lnTo>
                  <a:lnTo>
                    <a:pt x="285528" y="87405"/>
                  </a:lnTo>
                  <a:lnTo>
                    <a:pt x="273705" y="94209"/>
                  </a:lnTo>
                  <a:lnTo>
                    <a:pt x="258983" y="85732"/>
                  </a:lnTo>
                  <a:lnTo>
                    <a:pt x="273631" y="77293"/>
                  </a:lnTo>
                  <a:lnTo>
                    <a:pt x="285528" y="84171"/>
                  </a:lnTo>
                  <a:lnTo>
                    <a:pt x="285528" y="83539"/>
                  </a:lnTo>
                  <a:lnTo>
                    <a:pt x="274188" y="76958"/>
                  </a:lnTo>
                  <a:lnTo>
                    <a:pt x="285528" y="70415"/>
                  </a:lnTo>
                  <a:lnTo>
                    <a:pt x="285528" y="69783"/>
                  </a:lnTo>
                  <a:lnTo>
                    <a:pt x="273631" y="76661"/>
                  </a:lnTo>
                  <a:lnTo>
                    <a:pt x="258908" y="68147"/>
                  </a:lnTo>
                  <a:lnTo>
                    <a:pt x="273519" y="59708"/>
                  </a:lnTo>
                  <a:lnTo>
                    <a:pt x="285528" y="66623"/>
                  </a:lnTo>
                  <a:lnTo>
                    <a:pt x="285528" y="65991"/>
                  </a:lnTo>
                  <a:lnTo>
                    <a:pt x="274077" y="59373"/>
                  </a:lnTo>
                  <a:lnTo>
                    <a:pt x="285528" y="52793"/>
                  </a:lnTo>
                  <a:lnTo>
                    <a:pt x="285528" y="52161"/>
                  </a:lnTo>
                  <a:lnTo>
                    <a:pt x="273519" y="59076"/>
                  </a:lnTo>
                  <a:lnTo>
                    <a:pt x="258797" y="50562"/>
                  </a:lnTo>
                  <a:lnTo>
                    <a:pt x="273445" y="42123"/>
                  </a:lnTo>
                  <a:lnTo>
                    <a:pt x="285528" y="49112"/>
                  </a:lnTo>
                  <a:lnTo>
                    <a:pt x="285528" y="48480"/>
                  </a:lnTo>
                  <a:lnTo>
                    <a:pt x="273965" y="41825"/>
                  </a:lnTo>
                  <a:lnTo>
                    <a:pt x="285528" y="35133"/>
                  </a:lnTo>
                  <a:lnTo>
                    <a:pt x="285528" y="34501"/>
                  </a:lnTo>
                  <a:lnTo>
                    <a:pt x="273445" y="41491"/>
                  </a:lnTo>
                  <a:lnTo>
                    <a:pt x="258722" y="33014"/>
                  </a:lnTo>
                  <a:lnTo>
                    <a:pt x="273333" y="24575"/>
                  </a:lnTo>
                  <a:lnTo>
                    <a:pt x="285528" y="31602"/>
                  </a:lnTo>
                  <a:lnTo>
                    <a:pt x="285528" y="30969"/>
                  </a:lnTo>
                  <a:lnTo>
                    <a:pt x="273891" y="24240"/>
                  </a:lnTo>
                  <a:lnTo>
                    <a:pt x="285528" y="17511"/>
                  </a:lnTo>
                  <a:lnTo>
                    <a:pt x="285528" y="16879"/>
                  </a:lnTo>
                  <a:lnTo>
                    <a:pt x="273333" y="23906"/>
                  </a:lnTo>
                  <a:lnTo>
                    <a:pt x="258611" y="15429"/>
                  </a:lnTo>
                  <a:lnTo>
                    <a:pt x="273259" y="6990"/>
                  </a:lnTo>
                  <a:lnTo>
                    <a:pt x="285528" y="14091"/>
                  </a:lnTo>
                  <a:lnTo>
                    <a:pt x="285528" y="13459"/>
                  </a:lnTo>
                  <a:lnTo>
                    <a:pt x="273779" y="6655"/>
                  </a:lnTo>
                  <a:lnTo>
                    <a:pt x="285342" y="0"/>
                  </a:lnTo>
                  <a:lnTo>
                    <a:pt x="284226" y="0"/>
                  </a:lnTo>
                  <a:lnTo>
                    <a:pt x="273259" y="6358"/>
                  </a:lnTo>
                  <a:lnTo>
                    <a:pt x="262254" y="0"/>
                  </a:lnTo>
                  <a:lnTo>
                    <a:pt x="261139" y="0"/>
                  </a:lnTo>
                  <a:lnTo>
                    <a:pt x="272701" y="6655"/>
                  </a:lnTo>
                  <a:lnTo>
                    <a:pt x="258053" y="15095"/>
                  </a:lnTo>
                  <a:lnTo>
                    <a:pt x="243368" y="6618"/>
                  </a:lnTo>
                  <a:lnTo>
                    <a:pt x="254781" y="0"/>
                  </a:lnTo>
                  <a:lnTo>
                    <a:pt x="253703" y="0"/>
                  </a:lnTo>
                  <a:lnTo>
                    <a:pt x="242810" y="6283"/>
                  </a:lnTo>
                  <a:lnTo>
                    <a:pt x="231917" y="0"/>
                  </a:lnTo>
                  <a:lnTo>
                    <a:pt x="230802" y="0"/>
                  </a:lnTo>
                  <a:lnTo>
                    <a:pt x="242252" y="6618"/>
                  </a:lnTo>
                  <a:lnTo>
                    <a:pt x="227642" y="15057"/>
                  </a:lnTo>
                  <a:lnTo>
                    <a:pt x="212919" y="6544"/>
                  </a:lnTo>
                  <a:lnTo>
                    <a:pt x="224258" y="0"/>
                  </a:lnTo>
                  <a:lnTo>
                    <a:pt x="223143" y="0"/>
                  </a:lnTo>
                  <a:lnTo>
                    <a:pt x="212361" y="6246"/>
                  </a:lnTo>
                  <a:lnTo>
                    <a:pt x="201543" y="0"/>
                  </a:lnTo>
                  <a:lnTo>
                    <a:pt x="200464" y="0"/>
                  </a:lnTo>
                  <a:lnTo>
                    <a:pt x="211804" y="6544"/>
                  </a:lnTo>
                  <a:lnTo>
                    <a:pt x="197193" y="14983"/>
                  </a:lnTo>
                  <a:lnTo>
                    <a:pt x="182470" y="6506"/>
                  </a:lnTo>
                  <a:lnTo>
                    <a:pt x="193735" y="0"/>
                  </a:lnTo>
                  <a:lnTo>
                    <a:pt x="192620" y="0"/>
                  </a:lnTo>
                  <a:lnTo>
                    <a:pt x="181913" y="6172"/>
                  </a:lnTo>
                  <a:lnTo>
                    <a:pt x="171205" y="0"/>
                  </a:lnTo>
                  <a:lnTo>
                    <a:pt x="170127" y="0"/>
                  </a:lnTo>
                  <a:lnTo>
                    <a:pt x="181355" y="6506"/>
                  </a:lnTo>
                  <a:lnTo>
                    <a:pt x="166744" y="14946"/>
                  </a:lnTo>
                  <a:lnTo>
                    <a:pt x="152022" y="6432"/>
                  </a:lnTo>
                  <a:lnTo>
                    <a:pt x="163175" y="0"/>
                  </a:lnTo>
                  <a:lnTo>
                    <a:pt x="162097" y="0"/>
                  </a:lnTo>
                  <a:lnTo>
                    <a:pt x="151464" y="6135"/>
                  </a:lnTo>
                  <a:lnTo>
                    <a:pt x="140868" y="0"/>
                  </a:lnTo>
                  <a:lnTo>
                    <a:pt x="139753" y="0"/>
                  </a:lnTo>
                  <a:lnTo>
                    <a:pt x="150906" y="6432"/>
                  </a:lnTo>
                  <a:lnTo>
                    <a:pt x="136295" y="14871"/>
                  </a:lnTo>
                  <a:lnTo>
                    <a:pt x="121573" y="6395"/>
                  </a:lnTo>
                  <a:lnTo>
                    <a:pt x="132652" y="0"/>
                  </a:lnTo>
                  <a:lnTo>
                    <a:pt x="131536" y="0"/>
                  </a:lnTo>
                  <a:lnTo>
                    <a:pt x="121052" y="6060"/>
                  </a:lnTo>
                  <a:lnTo>
                    <a:pt x="110531" y="0"/>
                  </a:lnTo>
                  <a:lnTo>
                    <a:pt x="109416" y="0"/>
                  </a:lnTo>
                  <a:lnTo>
                    <a:pt x="120495" y="6395"/>
                  </a:lnTo>
                  <a:lnTo>
                    <a:pt x="105846" y="14834"/>
                  </a:lnTo>
                  <a:lnTo>
                    <a:pt x="91161" y="6321"/>
                  </a:lnTo>
                  <a:lnTo>
                    <a:pt x="102129" y="0"/>
                  </a:lnTo>
                  <a:lnTo>
                    <a:pt x="101013" y="0"/>
                  </a:lnTo>
                  <a:lnTo>
                    <a:pt x="90603" y="6023"/>
                  </a:lnTo>
                  <a:lnTo>
                    <a:pt x="80156" y="0"/>
                  </a:lnTo>
                  <a:lnTo>
                    <a:pt x="79078" y="0"/>
                  </a:lnTo>
                  <a:lnTo>
                    <a:pt x="90046" y="6321"/>
                  </a:lnTo>
                  <a:lnTo>
                    <a:pt x="75435" y="14760"/>
                  </a:lnTo>
                  <a:lnTo>
                    <a:pt x="60712" y="6283"/>
                  </a:lnTo>
                  <a:lnTo>
                    <a:pt x="71568" y="0"/>
                  </a:lnTo>
                  <a:lnTo>
                    <a:pt x="70490" y="0"/>
                  </a:lnTo>
                  <a:lnTo>
                    <a:pt x="60155" y="5949"/>
                  </a:lnTo>
                  <a:lnTo>
                    <a:pt x="49819" y="0"/>
                  </a:lnTo>
                  <a:lnTo>
                    <a:pt x="48741" y="0"/>
                  </a:lnTo>
                  <a:lnTo>
                    <a:pt x="59597" y="6283"/>
                  </a:lnTo>
                  <a:lnTo>
                    <a:pt x="44986" y="14723"/>
                  </a:lnTo>
                  <a:lnTo>
                    <a:pt x="30264" y="6209"/>
                  </a:lnTo>
                  <a:lnTo>
                    <a:pt x="41045" y="0"/>
                  </a:lnTo>
                  <a:lnTo>
                    <a:pt x="39930" y="0"/>
                  </a:lnTo>
                  <a:lnTo>
                    <a:pt x="29706" y="5912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"/>
          <p:cNvSpPr txBox="1">
            <a:spLocks noGrp="1"/>
          </p:cNvSpPr>
          <p:nvPr>
            <p:ph type="ctrTitle"/>
          </p:nvPr>
        </p:nvSpPr>
        <p:spPr>
          <a:xfrm>
            <a:off x="768096" y="1174272"/>
            <a:ext cx="3922800" cy="20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>
                <a:latin typeface="Cinzel ExtraBold"/>
                <a:ea typeface="Cinzel ExtraBold"/>
                <a:cs typeface="Cinzel ExtraBold"/>
                <a:sym typeface="Cinzel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subTitle" idx="1"/>
          </p:nvPr>
        </p:nvSpPr>
        <p:spPr>
          <a:xfrm>
            <a:off x="768096" y="3603528"/>
            <a:ext cx="3922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"/>
          <p:cNvSpPr txBox="1">
            <a:spLocks noGrp="1"/>
          </p:cNvSpPr>
          <p:nvPr>
            <p:ph type="ctrTitle" idx="2"/>
          </p:nvPr>
        </p:nvSpPr>
        <p:spPr>
          <a:xfrm>
            <a:off x="1049450" y="3045009"/>
            <a:ext cx="33558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4" name="Google Shape;18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5677" y="2596213"/>
            <a:ext cx="5363999" cy="3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"/>
          <p:cNvGrpSpPr/>
          <p:nvPr/>
        </p:nvGrpSpPr>
        <p:grpSpPr>
          <a:xfrm>
            <a:off x="1" y="4"/>
            <a:ext cx="9144034" cy="5130405"/>
            <a:chOff x="241825" y="855000"/>
            <a:chExt cx="7138200" cy="4005000"/>
          </a:xfrm>
        </p:grpSpPr>
        <p:sp>
          <p:nvSpPr>
            <p:cNvPr id="187" name="Google Shape;187;p3"/>
            <p:cNvSpPr/>
            <p:nvPr/>
          </p:nvSpPr>
          <p:spPr>
            <a:xfrm>
              <a:off x="7093725" y="2174800"/>
              <a:ext cx="286300" cy="330000"/>
            </a:xfrm>
            <a:custGeom>
              <a:avLst/>
              <a:gdLst/>
              <a:ahLst/>
              <a:cxnLst/>
              <a:rect l="l" t="t" r="r" b="b"/>
              <a:pathLst>
                <a:path w="11452" h="13200" fill="none" extrusionOk="0">
                  <a:moveTo>
                    <a:pt x="11452" y="13199"/>
                  </a:moveTo>
                  <a:lnTo>
                    <a:pt x="11452" y="1"/>
                  </a:lnTo>
                  <a:lnTo>
                    <a:pt x="1" y="6581"/>
                  </a:lnTo>
                  <a:lnTo>
                    <a:pt x="11452" y="131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714525" y="2347675"/>
              <a:ext cx="665500" cy="423875"/>
            </a:xfrm>
            <a:custGeom>
              <a:avLst/>
              <a:gdLst/>
              <a:ahLst/>
              <a:cxnLst/>
              <a:rect l="l" t="t" r="r" b="b"/>
              <a:pathLst>
                <a:path w="26620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6620" y="10076"/>
                  </a:lnTo>
                  <a:lnTo>
                    <a:pt x="26620" y="6916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711725" y="1908050"/>
              <a:ext cx="668300" cy="423850"/>
            </a:xfrm>
            <a:custGeom>
              <a:avLst/>
              <a:gdLst/>
              <a:ahLst/>
              <a:cxnLst/>
              <a:rect l="l" t="t" r="r" b="b"/>
              <a:pathLst>
                <a:path w="2673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6732" y="10039"/>
                  </a:lnTo>
                  <a:lnTo>
                    <a:pt x="26732" y="6990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707075" y="1029725"/>
              <a:ext cx="672950" cy="422925"/>
            </a:xfrm>
            <a:custGeom>
              <a:avLst/>
              <a:gdLst/>
              <a:ahLst/>
              <a:cxnLst/>
              <a:rect l="l" t="t" r="r" b="b"/>
              <a:pathLst>
                <a:path w="26918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6918" y="9890"/>
                  </a:lnTo>
                  <a:lnTo>
                    <a:pt x="26918" y="7102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089075" y="1292775"/>
              <a:ext cx="290950" cy="336475"/>
            </a:xfrm>
            <a:custGeom>
              <a:avLst/>
              <a:gdLst/>
              <a:ahLst/>
              <a:cxnLst/>
              <a:rect l="l" t="t" r="r" b="b"/>
              <a:pathLst>
                <a:path w="11638" h="13459" fill="none" extrusionOk="0">
                  <a:moveTo>
                    <a:pt x="11638" y="13458"/>
                  </a:moveTo>
                  <a:lnTo>
                    <a:pt x="11638" y="0"/>
                  </a:lnTo>
                  <a:lnTo>
                    <a:pt x="1" y="6729"/>
                  </a:lnTo>
                  <a:lnTo>
                    <a:pt x="11638" y="13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709875" y="1469350"/>
              <a:ext cx="670150" cy="422925"/>
            </a:xfrm>
            <a:custGeom>
              <a:avLst/>
              <a:gdLst/>
              <a:ahLst/>
              <a:cxnLst/>
              <a:rect l="l" t="t" r="r" b="b"/>
              <a:pathLst>
                <a:path w="26806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6806" y="9927"/>
                  </a:lnTo>
                  <a:lnTo>
                    <a:pt x="26806" y="7028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96525" y="2615375"/>
              <a:ext cx="283500" cy="328100"/>
            </a:xfrm>
            <a:custGeom>
              <a:avLst/>
              <a:gdLst/>
              <a:ahLst/>
              <a:cxnLst/>
              <a:rect l="l" t="t" r="r" b="b"/>
              <a:pathLst>
                <a:path w="11340" h="13124" fill="none" extrusionOk="0">
                  <a:moveTo>
                    <a:pt x="11340" y="13124"/>
                  </a:moveTo>
                  <a:lnTo>
                    <a:pt x="11340" y="0"/>
                  </a:lnTo>
                  <a:lnTo>
                    <a:pt x="0" y="6543"/>
                  </a:lnTo>
                  <a:lnTo>
                    <a:pt x="11340" y="13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0950" y="1733325"/>
              <a:ext cx="289075" cy="333700"/>
            </a:xfrm>
            <a:custGeom>
              <a:avLst/>
              <a:gdLst/>
              <a:ahLst/>
              <a:cxnLst/>
              <a:rect l="l" t="t" r="r" b="b"/>
              <a:pathLst>
                <a:path w="11563" h="13348" fill="none" extrusionOk="0">
                  <a:moveTo>
                    <a:pt x="11563" y="13347"/>
                  </a:moveTo>
                  <a:lnTo>
                    <a:pt x="11563" y="0"/>
                  </a:lnTo>
                  <a:lnTo>
                    <a:pt x="0" y="6692"/>
                  </a:lnTo>
                  <a:lnTo>
                    <a:pt x="11563" y="13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721950" y="3665650"/>
              <a:ext cx="658075" cy="423850"/>
            </a:xfrm>
            <a:custGeom>
              <a:avLst/>
              <a:gdLst/>
              <a:ahLst/>
              <a:cxnLst/>
              <a:rect l="l" t="t" r="r" b="b"/>
              <a:pathLst>
                <a:path w="26323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6323" y="10224"/>
                  </a:lnTo>
                  <a:lnTo>
                    <a:pt x="26323" y="676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723825" y="4105275"/>
              <a:ext cx="656200" cy="423850"/>
            </a:xfrm>
            <a:custGeom>
              <a:avLst/>
              <a:gdLst/>
              <a:ahLst/>
              <a:cxnLst/>
              <a:rect l="l" t="t" r="r" b="b"/>
              <a:pathLst>
                <a:path w="26248" h="16954" fill="none" extrusionOk="0">
                  <a:moveTo>
                    <a:pt x="0" y="8440"/>
                  </a:moveTo>
                  <a:lnTo>
                    <a:pt x="14722" y="16953"/>
                  </a:lnTo>
                  <a:lnTo>
                    <a:pt x="26248" y="10299"/>
                  </a:lnTo>
                  <a:lnTo>
                    <a:pt x="26248" y="6692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105825" y="4378525"/>
              <a:ext cx="274200" cy="316975"/>
            </a:xfrm>
            <a:custGeom>
              <a:avLst/>
              <a:gdLst/>
              <a:ahLst/>
              <a:cxnLst/>
              <a:rect l="l" t="t" r="r" b="b"/>
              <a:pathLst>
                <a:path w="10968" h="12679" fill="none" extrusionOk="0">
                  <a:moveTo>
                    <a:pt x="10968" y="12678"/>
                  </a:moveTo>
                  <a:lnTo>
                    <a:pt x="10968" y="1"/>
                  </a:lnTo>
                  <a:lnTo>
                    <a:pt x="0" y="6321"/>
                  </a:lnTo>
                  <a:lnTo>
                    <a:pt x="10968" y="12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719175" y="3226950"/>
              <a:ext cx="660850" cy="422925"/>
            </a:xfrm>
            <a:custGeom>
              <a:avLst/>
              <a:gdLst/>
              <a:ahLst/>
              <a:cxnLst/>
              <a:rect l="l" t="t" r="r" b="b"/>
              <a:pathLst>
                <a:path w="264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6434" y="10150"/>
                  </a:lnTo>
                  <a:lnTo>
                    <a:pt x="26434" y="680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098375" y="3055925"/>
              <a:ext cx="281650" cy="325325"/>
            </a:xfrm>
            <a:custGeom>
              <a:avLst/>
              <a:gdLst/>
              <a:ahLst/>
              <a:cxnLst/>
              <a:rect l="l" t="t" r="r" b="b"/>
              <a:pathLst>
                <a:path w="11266" h="13013" fill="none" extrusionOk="0">
                  <a:moveTo>
                    <a:pt x="11266" y="13013"/>
                  </a:moveTo>
                  <a:lnTo>
                    <a:pt x="11266" y="0"/>
                  </a:lnTo>
                  <a:lnTo>
                    <a:pt x="1" y="6507"/>
                  </a:lnTo>
                  <a:lnTo>
                    <a:pt x="11266" y="130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716375" y="2787325"/>
              <a:ext cx="663650" cy="422900"/>
            </a:xfrm>
            <a:custGeom>
              <a:avLst/>
              <a:gdLst/>
              <a:ahLst/>
              <a:cxnLst/>
              <a:rect l="l" t="t" r="r" b="b"/>
              <a:pathLst>
                <a:path w="26546" h="16916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6546" y="10112"/>
                  </a:lnTo>
                  <a:lnTo>
                    <a:pt x="26546" y="6878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101175" y="3496475"/>
              <a:ext cx="278850" cy="322550"/>
            </a:xfrm>
            <a:custGeom>
              <a:avLst/>
              <a:gdLst/>
              <a:ahLst/>
              <a:cxnLst/>
              <a:rect l="l" t="t" r="r" b="b"/>
              <a:pathLst>
                <a:path w="11154" h="12902" fill="none" extrusionOk="0">
                  <a:moveTo>
                    <a:pt x="11154" y="12901"/>
                  </a:moveTo>
                  <a:lnTo>
                    <a:pt x="11154" y="1"/>
                  </a:lnTo>
                  <a:lnTo>
                    <a:pt x="0" y="6470"/>
                  </a:lnTo>
                  <a:lnTo>
                    <a:pt x="11154" y="12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103025" y="3937975"/>
              <a:ext cx="277000" cy="318825"/>
            </a:xfrm>
            <a:custGeom>
              <a:avLst/>
              <a:gdLst/>
              <a:ahLst/>
              <a:cxnLst/>
              <a:rect l="l" t="t" r="r" b="b"/>
              <a:pathLst>
                <a:path w="11080" h="12753" fill="none" extrusionOk="0">
                  <a:moveTo>
                    <a:pt x="11080" y="12752"/>
                  </a:moveTo>
                  <a:lnTo>
                    <a:pt x="11080" y="0"/>
                  </a:lnTo>
                  <a:lnTo>
                    <a:pt x="1" y="6358"/>
                  </a:lnTo>
                  <a:lnTo>
                    <a:pt x="11080" y="127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429000" y="19043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190225" y="1905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049775" y="2123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811000" y="2124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146275" y="18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77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527350" y="21209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534775" y="3438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71300" y="2125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14648" y="0"/>
                  </a:move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906575" y="19015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2" y="16954"/>
                  </a:lnTo>
                  <a:lnTo>
                    <a:pt x="29333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288575" y="21218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67775" y="19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574075" y="2565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75225" y="32213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296000" y="34397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436425" y="32223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914000" y="3219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057225" y="34416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17500" y="3442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576875" y="30048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578725" y="34444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196725" y="322415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766125" y="211905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820300" y="38822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438300" y="36619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77075" y="36600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59075" y="38803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199525" y="3662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957950" y="32250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956075" y="2785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81525" y="3883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297850" y="38794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960725" y="3664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8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010475" y="2996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385050" y="1898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012350" y="34360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8" y="0"/>
                  </a:lnTo>
                  <a:lnTo>
                    <a:pt x="0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015125" y="3875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007700" y="255680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14723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16775" y="36591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005850" y="211812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0" y="8439"/>
                  </a:moveTo>
                  <a:lnTo>
                    <a:pt x="14685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394350" y="36563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536650" y="3877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155575" y="3657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776350" y="38766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35925" y="4094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782275" y="4762375"/>
              <a:ext cx="338350" cy="97625"/>
            </a:xfrm>
            <a:custGeom>
              <a:avLst/>
              <a:gdLst/>
              <a:ahLst/>
              <a:cxnLst/>
              <a:rect l="l" t="t" r="r" b="b"/>
              <a:pathLst>
                <a:path w="13534" h="3905" fill="none" extrusionOk="0">
                  <a:moveTo>
                    <a:pt x="1" y="3905"/>
                  </a:moveTo>
                  <a:lnTo>
                    <a:pt x="13533" y="3905"/>
                  </a:lnTo>
                  <a:lnTo>
                    <a:pt x="6767" y="1"/>
                  </a:lnTo>
                  <a:lnTo>
                    <a:pt x="1" y="39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965375" y="4543050"/>
              <a:ext cx="733375" cy="316950"/>
            </a:xfrm>
            <a:custGeom>
              <a:avLst/>
              <a:gdLst/>
              <a:ahLst/>
              <a:cxnLst/>
              <a:rect l="l" t="t" r="r" b="b"/>
              <a:pathLst>
                <a:path w="29335" h="12678" fill="none" extrusionOk="0">
                  <a:moveTo>
                    <a:pt x="14612" y="0"/>
                  </a:moveTo>
                  <a:lnTo>
                    <a:pt x="1" y="8439"/>
                  </a:lnTo>
                  <a:lnTo>
                    <a:pt x="7325" y="12678"/>
                  </a:lnTo>
                  <a:lnTo>
                    <a:pt x="22122" y="12678"/>
                  </a:lnTo>
                  <a:lnTo>
                    <a:pt x="29334" y="8514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911200" y="27798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2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72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442950" y="4540250"/>
              <a:ext cx="733350" cy="319750"/>
            </a:xfrm>
            <a:custGeom>
              <a:avLst/>
              <a:gdLst/>
              <a:ahLst/>
              <a:cxnLst/>
              <a:rect l="l" t="t" r="r" b="b"/>
              <a:pathLst>
                <a:path w="29334" h="12790" fill="none" extrusionOk="0">
                  <a:moveTo>
                    <a:pt x="14648" y="0"/>
                  </a:moveTo>
                  <a:lnTo>
                    <a:pt x="0" y="8440"/>
                  </a:lnTo>
                  <a:lnTo>
                    <a:pt x="7510" y="12790"/>
                  </a:lnTo>
                  <a:lnTo>
                    <a:pt x="21935" y="12790"/>
                  </a:lnTo>
                  <a:lnTo>
                    <a:pt x="29334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019200" y="4760525"/>
              <a:ext cx="343000" cy="99475"/>
            </a:xfrm>
            <a:custGeom>
              <a:avLst/>
              <a:gdLst/>
              <a:ahLst/>
              <a:cxnLst/>
              <a:rect l="l" t="t" r="r" b="b"/>
              <a:pathLst>
                <a:path w="13720" h="3979" fill="none" extrusionOk="0">
                  <a:moveTo>
                    <a:pt x="1" y="3979"/>
                  </a:moveTo>
                  <a:lnTo>
                    <a:pt x="13719" y="3979"/>
                  </a:lnTo>
                  <a:lnTo>
                    <a:pt x="6841" y="1"/>
                  </a:lnTo>
                  <a:lnTo>
                    <a:pt x="1" y="39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545350" y="4763325"/>
              <a:ext cx="333700" cy="96675"/>
            </a:xfrm>
            <a:custGeom>
              <a:avLst/>
              <a:gdLst/>
              <a:ahLst/>
              <a:cxnLst/>
              <a:rect l="l" t="t" r="r" b="b"/>
              <a:pathLst>
                <a:path w="13348" h="3867" fill="none" extrusionOk="0">
                  <a:moveTo>
                    <a:pt x="1" y="3867"/>
                  </a:moveTo>
                  <a:lnTo>
                    <a:pt x="13348" y="3867"/>
                  </a:lnTo>
                  <a:lnTo>
                    <a:pt x="6693" y="0"/>
                  </a:lnTo>
                  <a:lnTo>
                    <a:pt x="1" y="38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771700" y="2998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953300" y="23467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532000" y="29992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150925" y="2778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255200" y="4759600"/>
              <a:ext cx="348550" cy="100400"/>
            </a:xfrm>
            <a:custGeom>
              <a:avLst/>
              <a:gdLst/>
              <a:ahLst/>
              <a:cxnLst/>
              <a:rect l="l" t="t" r="r" b="b"/>
              <a:pathLst>
                <a:path w="13942" h="4016" fill="none" extrusionOk="0">
                  <a:moveTo>
                    <a:pt x="0" y="4016"/>
                  </a:moveTo>
                  <a:lnTo>
                    <a:pt x="13942" y="4016"/>
                  </a:lnTo>
                  <a:lnTo>
                    <a:pt x="6990" y="0"/>
                  </a:lnTo>
                  <a:lnTo>
                    <a:pt x="0" y="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201950" y="4754025"/>
              <a:ext cx="367150" cy="105975"/>
            </a:xfrm>
            <a:custGeom>
              <a:avLst/>
              <a:gdLst/>
              <a:ahLst/>
              <a:cxnLst/>
              <a:rect l="l" t="t" r="r" b="b"/>
              <a:pathLst>
                <a:path w="14686" h="4239" fill="none" extrusionOk="0">
                  <a:moveTo>
                    <a:pt x="1" y="4239"/>
                  </a:moveTo>
                  <a:lnTo>
                    <a:pt x="14686" y="4239"/>
                  </a:lnTo>
                  <a:lnTo>
                    <a:pt x="7325" y="0"/>
                  </a:lnTo>
                  <a:lnTo>
                    <a:pt x="1" y="4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399000" y="4534675"/>
              <a:ext cx="733350" cy="325325"/>
            </a:xfrm>
            <a:custGeom>
              <a:avLst/>
              <a:gdLst/>
              <a:ahLst/>
              <a:cxnLst/>
              <a:rect l="l" t="t" r="r" b="b"/>
              <a:pathLst>
                <a:path w="29334" h="13013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7882" y="13013"/>
                  </a:lnTo>
                  <a:lnTo>
                    <a:pt x="21564" y="1301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37950" y="4753100"/>
              <a:ext cx="372725" cy="106900"/>
            </a:xfrm>
            <a:custGeom>
              <a:avLst/>
              <a:gdLst/>
              <a:ahLst/>
              <a:cxnLst/>
              <a:rect l="l" t="t" r="r" b="b"/>
              <a:pathLst>
                <a:path w="14909" h="4276" fill="none" extrusionOk="0">
                  <a:moveTo>
                    <a:pt x="0" y="4276"/>
                  </a:moveTo>
                  <a:lnTo>
                    <a:pt x="14909" y="4276"/>
                  </a:lnTo>
                  <a:lnTo>
                    <a:pt x="7436" y="0"/>
                  </a:lnTo>
                  <a:lnTo>
                    <a:pt x="0" y="4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37775" y="4533750"/>
              <a:ext cx="733350" cy="326250"/>
            </a:xfrm>
            <a:custGeom>
              <a:avLst/>
              <a:gdLst/>
              <a:ahLst/>
              <a:cxnLst/>
              <a:rect l="l" t="t" r="r" b="b"/>
              <a:pathLst>
                <a:path w="29334" h="13050" fill="none" extrusionOk="0">
                  <a:moveTo>
                    <a:pt x="14649" y="0"/>
                  </a:moveTo>
                  <a:lnTo>
                    <a:pt x="1" y="8440"/>
                  </a:lnTo>
                  <a:lnTo>
                    <a:pt x="7994" y="13050"/>
                  </a:lnTo>
                  <a:lnTo>
                    <a:pt x="21452" y="13050"/>
                  </a:lnTo>
                  <a:lnTo>
                    <a:pt x="29334" y="8477"/>
                  </a:lnTo>
                  <a:lnTo>
                    <a:pt x="14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682650" y="4539325"/>
              <a:ext cx="733375" cy="320675"/>
            </a:xfrm>
            <a:custGeom>
              <a:avLst/>
              <a:gdLst/>
              <a:ahLst/>
              <a:cxnLst/>
              <a:rect l="l" t="t" r="r" b="b"/>
              <a:pathLst>
                <a:path w="29335" h="1282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7585" y="12827"/>
                  </a:lnTo>
                  <a:lnTo>
                    <a:pt x="21824" y="12827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965025" y="4754950"/>
              <a:ext cx="362525" cy="105050"/>
            </a:xfrm>
            <a:custGeom>
              <a:avLst/>
              <a:gdLst/>
              <a:ahLst/>
              <a:cxnLst/>
              <a:rect l="l" t="t" r="r" b="b"/>
              <a:pathLst>
                <a:path w="14501" h="4202" fill="none" extrusionOk="0">
                  <a:moveTo>
                    <a:pt x="1" y="4202"/>
                  </a:moveTo>
                  <a:lnTo>
                    <a:pt x="14500" y="4202"/>
                  </a:lnTo>
                  <a:lnTo>
                    <a:pt x="7250" y="1"/>
                  </a:lnTo>
                  <a:lnTo>
                    <a:pt x="1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92125" y="4757750"/>
              <a:ext cx="352275" cy="102250"/>
            </a:xfrm>
            <a:custGeom>
              <a:avLst/>
              <a:gdLst/>
              <a:ahLst/>
              <a:cxnLst/>
              <a:rect l="l" t="t" r="r" b="b"/>
              <a:pathLst>
                <a:path w="14091" h="4090" fill="none" extrusionOk="0">
                  <a:moveTo>
                    <a:pt x="0" y="4090"/>
                  </a:moveTo>
                  <a:lnTo>
                    <a:pt x="14091" y="4090"/>
                  </a:lnTo>
                  <a:lnTo>
                    <a:pt x="7064" y="0"/>
                  </a:lnTo>
                  <a:lnTo>
                    <a:pt x="0" y="40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60225" y="4536525"/>
              <a:ext cx="733350" cy="323475"/>
            </a:xfrm>
            <a:custGeom>
              <a:avLst/>
              <a:gdLst/>
              <a:ahLst/>
              <a:cxnLst/>
              <a:rect l="l" t="t" r="r" b="b"/>
              <a:pathLst>
                <a:path w="29334" h="12939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7807" y="12939"/>
                  </a:lnTo>
                  <a:lnTo>
                    <a:pt x="21638" y="12939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21425" y="4537450"/>
              <a:ext cx="733375" cy="322550"/>
            </a:xfrm>
            <a:custGeom>
              <a:avLst/>
              <a:gdLst/>
              <a:ahLst/>
              <a:cxnLst/>
              <a:rect l="l" t="t" r="r" b="b"/>
              <a:pathLst>
                <a:path w="29335" h="12902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697" y="12902"/>
                  </a:lnTo>
                  <a:lnTo>
                    <a:pt x="21713" y="12902"/>
                  </a:lnTo>
                  <a:lnTo>
                    <a:pt x="29334" y="8515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729050" y="4756800"/>
              <a:ext cx="356925" cy="103200"/>
            </a:xfrm>
            <a:custGeom>
              <a:avLst/>
              <a:gdLst/>
              <a:ahLst/>
              <a:cxnLst/>
              <a:rect l="l" t="t" r="r" b="b"/>
              <a:pathLst>
                <a:path w="14277" h="4128" fill="none" extrusionOk="0">
                  <a:moveTo>
                    <a:pt x="0" y="4128"/>
                  </a:moveTo>
                  <a:lnTo>
                    <a:pt x="14276" y="4128"/>
                  </a:lnTo>
                  <a:lnTo>
                    <a:pt x="7138" y="1"/>
                  </a:lnTo>
                  <a:lnTo>
                    <a:pt x="0" y="41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431800" y="23439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5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670575" y="2342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148125" y="23393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530125" y="25596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291350" y="25614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909350" y="23411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768925" y="25586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773575" y="3437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3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391550" y="3216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386900" y="23384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389700" y="2777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054425" y="30020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815650" y="30029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293225" y="3000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433650" y="27826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672425" y="2781750"/>
              <a:ext cx="733375" cy="422900"/>
            </a:xfrm>
            <a:custGeom>
              <a:avLst/>
              <a:gdLst/>
              <a:ahLst/>
              <a:cxnLst/>
              <a:rect l="l" t="t" r="r" b="b"/>
              <a:pathLst>
                <a:path w="29335" h="16916" fill="none" extrusionOk="0">
                  <a:moveTo>
                    <a:pt x="29334" y="8477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192075" y="2344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152775" y="3218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812875" y="25642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051650" y="2562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194875" y="27845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204150" y="4542100"/>
              <a:ext cx="733375" cy="317900"/>
            </a:xfrm>
            <a:custGeom>
              <a:avLst/>
              <a:gdLst/>
              <a:ahLst/>
              <a:cxnLst/>
              <a:rect l="l" t="t" r="r" b="b"/>
              <a:pathLst>
                <a:path w="29335" h="12716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437" y="12716"/>
                  </a:lnTo>
                  <a:lnTo>
                    <a:pt x="22010" y="127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06350" y="1246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185575" y="1026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945875" y="10278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424350" y="10250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66650" y="12472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49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283925" y="1243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7"/>
                  </a:move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663125" y="10241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045150" y="1244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3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341800" y="388500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71" y="8477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339950" y="344535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337150" y="3005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2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01925" y="10223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48" y="0"/>
                  </a:lnTo>
                  <a:lnTo>
                    <a:pt x="0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332525" y="21274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330650" y="1687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327875" y="1248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4" y="8514"/>
                  </a:ln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335300" y="25670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951450" y="19071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685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52050" y="34342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49275" y="2995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53925" y="38738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46475" y="255587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56700" y="43134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" y="8439"/>
                  </a:move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344600" y="43246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44625" y="21162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380400" y="1019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77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522700" y="12416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761475" y="12407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140700" y="10213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001200" y="1238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5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5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41825" y="1676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21050" y="1458200"/>
              <a:ext cx="734275" cy="422925"/>
            </a:xfrm>
            <a:custGeom>
              <a:avLst/>
              <a:gdLst/>
              <a:ahLst/>
              <a:cxnLst/>
              <a:rect l="l" t="t" r="r" b="b"/>
              <a:pathLst>
                <a:path w="29371" h="16917" fill="none" extrusionOk="0">
                  <a:moveTo>
                    <a:pt x="29371" y="8477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19175" y="1018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397125" y="40959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143475" y="14610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382275" y="14591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764275" y="1679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28475" y="2776150"/>
              <a:ext cx="733375" cy="423875"/>
            </a:xfrm>
            <a:custGeom>
              <a:avLst/>
              <a:gdLst/>
              <a:ahLst/>
              <a:cxnLst/>
              <a:rect l="l" t="t" r="r" b="b"/>
              <a:pathLst>
                <a:path w="29335" h="16955" fill="none" extrusionOk="0">
                  <a:moveTo>
                    <a:pt x="14723" y="16954"/>
                  </a:move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23825" y="1896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77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26625" y="23365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6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003050" y="16784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904700" y="14619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525500" y="16812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187425" y="1466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962600" y="4104350"/>
              <a:ext cx="734275" cy="422900"/>
            </a:xfrm>
            <a:custGeom>
              <a:avLst/>
              <a:gdLst/>
              <a:ahLst/>
              <a:cxnLst/>
              <a:rect l="l" t="t" r="r" b="b"/>
              <a:pathLst>
                <a:path w="29371" h="16916" fill="none" extrusionOk="0">
                  <a:moveTo>
                    <a:pt x="14648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71" y="8477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808225" y="1685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26225" y="14647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2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665925" y="14637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47000" y="1684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8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285775" y="16822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918650" y="40987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61875" y="43199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79875" y="40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441075" y="41015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31275" y="3215800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1" y="0"/>
                  </a:lnTo>
                  <a:lnTo>
                    <a:pt x="0" y="8439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822150" y="432182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71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583375" y="43227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202300" y="41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686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00650" y="4319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569425" y="1686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948650" y="1467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33125" y="3654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017000" y="4314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778200" y="43162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539425" y="4317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157425" y="40969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4649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41825" y="855000"/>
              <a:ext cx="262125" cy="151525"/>
            </a:xfrm>
            <a:custGeom>
              <a:avLst/>
              <a:gdLst/>
              <a:ahLst/>
              <a:cxnLst/>
              <a:rect l="l" t="t" r="r" b="b"/>
              <a:pathLst>
                <a:path w="10485" h="6061" extrusionOk="0">
                  <a:moveTo>
                    <a:pt x="9407" y="0"/>
                  </a:moveTo>
                  <a:lnTo>
                    <a:pt x="1" y="5428"/>
                  </a:lnTo>
                  <a:lnTo>
                    <a:pt x="1" y="6060"/>
                  </a:lnTo>
                  <a:lnTo>
                    <a:pt x="1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7281475" y="4803275"/>
              <a:ext cx="98550" cy="56725"/>
            </a:xfrm>
            <a:custGeom>
              <a:avLst/>
              <a:gdLst/>
              <a:ahLst/>
              <a:cxnLst/>
              <a:rect l="l" t="t" r="r" b="b"/>
              <a:pathLst>
                <a:path w="3942" h="2269" extrusionOk="0">
                  <a:moveTo>
                    <a:pt x="3942" y="1"/>
                  </a:moveTo>
                  <a:lnTo>
                    <a:pt x="1" y="2269"/>
                  </a:lnTo>
                  <a:lnTo>
                    <a:pt x="1116" y="2269"/>
                  </a:lnTo>
                  <a:lnTo>
                    <a:pt x="3942" y="633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1825" y="855000"/>
              <a:ext cx="7138200" cy="4005000"/>
            </a:xfrm>
            <a:custGeom>
              <a:avLst/>
              <a:gdLst/>
              <a:ahLst/>
              <a:cxnLst/>
              <a:rect l="l" t="t" r="r" b="b"/>
              <a:pathLst>
                <a:path w="285528" h="160200" extrusionOk="0">
                  <a:moveTo>
                    <a:pt x="29706" y="6544"/>
                  </a:moveTo>
                  <a:lnTo>
                    <a:pt x="44428" y="15057"/>
                  </a:lnTo>
                  <a:lnTo>
                    <a:pt x="29817" y="23497"/>
                  </a:lnTo>
                  <a:lnTo>
                    <a:pt x="15095" y="14983"/>
                  </a:lnTo>
                  <a:lnTo>
                    <a:pt x="29706" y="6544"/>
                  </a:lnTo>
                  <a:close/>
                  <a:moveTo>
                    <a:pt x="60155" y="6581"/>
                  </a:moveTo>
                  <a:lnTo>
                    <a:pt x="74877" y="15095"/>
                  </a:lnTo>
                  <a:lnTo>
                    <a:pt x="60229" y="23534"/>
                  </a:lnTo>
                  <a:lnTo>
                    <a:pt x="45544" y="15057"/>
                  </a:lnTo>
                  <a:lnTo>
                    <a:pt x="60155" y="6581"/>
                  </a:lnTo>
                  <a:close/>
                  <a:moveTo>
                    <a:pt x="90603" y="6655"/>
                  </a:moveTo>
                  <a:lnTo>
                    <a:pt x="105326" y="15169"/>
                  </a:lnTo>
                  <a:lnTo>
                    <a:pt x="90678" y="23608"/>
                  </a:lnTo>
                  <a:lnTo>
                    <a:pt x="75955" y="15095"/>
                  </a:lnTo>
                  <a:lnTo>
                    <a:pt x="90603" y="6655"/>
                  </a:lnTo>
                  <a:close/>
                  <a:moveTo>
                    <a:pt x="121052" y="6692"/>
                  </a:moveTo>
                  <a:lnTo>
                    <a:pt x="135738" y="15206"/>
                  </a:lnTo>
                  <a:lnTo>
                    <a:pt x="121127" y="23645"/>
                  </a:lnTo>
                  <a:lnTo>
                    <a:pt x="106404" y="15169"/>
                  </a:lnTo>
                  <a:lnTo>
                    <a:pt x="121052" y="6692"/>
                  </a:lnTo>
                  <a:close/>
                  <a:moveTo>
                    <a:pt x="151464" y="6767"/>
                  </a:moveTo>
                  <a:lnTo>
                    <a:pt x="166186" y="15243"/>
                  </a:lnTo>
                  <a:lnTo>
                    <a:pt x="151575" y="23720"/>
                  </a:lnTo>
                  <a:lnTo>
                    <a:pt x="136853" y="15206"/>
                  </a:lnTo>
                  <a:lnTo>
                    <a:pt x="151464" y="6767"/>
                  </a:lnTo>
                  <a:close/>
                  <a:moveTo>
                    <a:pt x="181913" y="6804"/>
                  </a:moveTo>
                  <a:lnTo>
                    <a:pt x="196635" y="15318"/>
                  </a:lnTo>
                  <a:lnTo>
                    <a:pt x="182024" y="23757"/>
                  </a:lnTo>
                  <a:lnTo>
                    <a:pt x="167302" y="15243"/>
                  </a:lnTo>
                  <a:lnTo>
                    <a:pt x="181913" y="6804"/>
                  </a:lnTo>
                  <a:close/>
                  <a:moveTo>
                    <a:pt x="212361" y="6878"/>
                  </a:moveTo>
                  <a:lnTo>
                    <a:pt x="227084" y="15355"/>
                  </a:lnTo>
                  <a:lnTo>
                    <a:pt x="212436" y="23831"/>
                  </a:lnTo>
                  <a:lnTo>
                    <a:pt x="197750" y="15318"/>
                  </a:lnTo>
                  <a:lnTo>
                    <a:pt x="212361" y="6878"/>
                  </a:lnTo>
                  <a:close/>
                  <a:moveTo>
                    <a:pt x="242810" y="6915"/>
                  </a:moveTo>
                  <a:lnTo>
                    <a:pt x="257533" y="15429"/>
                  </a:lnTo>
                  <a:lnTo>
                    <a:pt x="242885" y="23869"/>
                  </a:lnTo>
                  <a:lnTo>
                    <a:pt x="228162" y="15355"/>
                  </a:lnTo>
                  <a:lnTo>
                    <a:pt x="242810" y="6915"/>
                  </a:lnTo>
                  <a:close/>
                  <a:moveTo>
                    <a:pt x="44986" y="15355"/>
                  </a:moveTo>
                  <a:lnTo>
                    <a:pt x="59709" y="23869"/>
                  </a:lnTo>
                  <a:lnTo>
                    <a:pt x="45060" y="32308"/>
                  </a:lnTo>
                  <a:lnTo>
                    <a:pt x="30375" y="23794"/>
                  </a:lnTo>
                  <a:lnTo>
                    <a:pt x="44986" y="15355"/>
                  </a:lnTo>
                  <a:close/>
                  <a:moveTo>
                    <a:pt x="75435" y="15429"/>
                  </a:moveTo>
                  <a:lnTo>
                    <a:pt x="90120" y="23906"/>
                  </a:lnTo>
                  <a:lnTo>
                    <a:pt x="75509" y="32345"/>
                  </a:lnTo>
                  <a:lnTo>
                    <a:pt x="60787" y="23869"/>
                  </a:lnTo>
                  <a:lnTo>
                    <a:pt x="75435" y="15429"/>
                  </a:lnTo>
                  <a:close/>
                  <a:moveTo>
                    <a:pt x="105846" y="15466"/>
                  </a:moveTo>
                  <a:lnTo>
                    <a:pt x="120569" y="23980"/>
                  </a:lnTo>
                  <a:lnTo>
                    <a:pt x="105958" y="32419"/>
                  </a:lnTo>
                  <a:lnTo>
                    <a:pt x="91235" y="23906"/>
                  </a:lnTo>
                  <a:lnTo>
                    <a:pt x="105846" y="15466"/>
                  </a:lnTo>
                  <a:close/>
                  <a:moveTo>
                    <a:pt x="136295" y="15541"/>
                  </a:moveTo>
                  <a:lnTo>
                    <a:pt x="151018" y="24017"/>
                  </a:lnTo>
                  <a:lnTo>
                    <a:pt x="136407" y="32457"/>
                  </a:lnTo>
                  <a:lnTo>
                    <a:pt x="121684" y="23980"/>
                  </a:lnTo>
                  <a:lnTo>
                    <a:pt x="136295" y="15541"/>
                  </a:lnTo>
                  <a:close/>
                  <a:moveTo>
                    <a:pt x="166744" y="15578"/>
                  </a:moveTo>
                  <a:lnTo>
                    <a:pt x="181466" y="24092"/>
                  </a:lnTo>
                  <a:lnTo>
                    <a:pt x="166856" y="32531"/>
                  </a:lnTo>
                  <a:lnTo>
                    <a:pt x="152133" y="24017"/>
                  </a:lnTo>
                  <a:lnTo>
                    <a:pt x="166744" y="15578"/>
                  </a:lnTo>
                  <a:close/>
                  <a:moveTo>
                    <a:pt x="197193" y="15652"/>
                  </a:moveTo>
                  <a:lnTo>
                    <a:pt x="211915" y="24129"/>
                  </a:lnTo>
                  <a:lnTo>
                    <a:pt x="197267" y="32568"/>
                  </a:lnTo>
                  <a:lnTo>
                    <a:pt x="182582" y="24092"/>
                  </a:lnTo>
                  <a:lnTo>
                    <a:pt x="197193" y="15652"/>
                  </a:lnTo>
                  <a:close/>
                  <a:moveTo>
                    <a:pt x="227642" y="15689"/>
                  </a:moveTo>
                  <a:lnTo>
                    <a:pt x="242327" y="24203"/>
                  </a:lnTo>
                  <a:lnTo>
                    <a:pt x="227716" y="32642"/>
                  </a:lnTo>
                  <a:lnTo>
                    <a:pt x="212993" y="24129"/>
                  </a:lnTo>
                  <a:lnTo>
                    <a:pt x="227642" y="15689"/>
                  </a:lnTo>
                  <a:close/>
                  <a:moveTo>
                    <a:pt x="258053" y="15727"/>
                  </a:moveTo>
                  <a:lnTo>
                    <a:pt x="272776" y="24240"/>
                  </a:lnTo>
                  <a:lnTo>
                    <a:pt x="258165" y="32680"/>
                  </a:lnTo>
                  <a:lnTo>
                    <a:pt x="243442" y="24203"/>
                  </a:lnTo>
                  <a:lnTo>
                    <a:pt x="258053" y="15727"/>
                  </a:lnTo>
                  <a:close/>
                  <a:moveTo>
                    <a:pt x="29817" y="24129"/>
                  </a:moveTo>
                  <a:lnTo>
                    <a:pt x="44540" y="32605"/>
                  </a:lnTo>
                  <a:lnTo>
                    <a:pt x="29892" y="41045"/>
                  </a:lnTo>
                  <a:lnTo>
                    <a:pt x="15169" y="32568"/>
                  </a:lnTo>
                  <a:lnTo>
                    <a:pt x="29817" y="24129"/>
                  </a:lnTo>
                  <a:close/>
                  <a:moveTo>
                    <a:pt x="60229" y="24166"/>
                  </a:moveTo>
                  <a:lnTo>
                    <a:pt x="74952" y="32680"/>
                  </a:lnTo>
                  <a:lnTo>
                    <a:pt x="60341" y="41119"/>
                  </a:lnTo>
                  <a:lnTo>
                    <a:pt x="45618" y="32605"/>
                  </a:lnTo>
                  <a:lnTo>
                    <a:pt x="60229" y="24166"/>
                  </a:lnTo>
                  <a:close/>
                  <a:moveTo>
                    <a:pt x="90678" y="24240"/>
                  </a:moveTo>
                  <a:lnTo>
                    <a:pt x="105400" y="32717"/>
                  </a:lnTo>
                  <a:lnTo>
                    <a:pt x="90789" y="41156"/>
                  </a:lnTo>
                  <a:lnTo>
                    <a:pt x="76067" y="32680"/>
                  </a:lnTo>
                  <a:lnTo>
                    <a:pt x="90678" y="24240"/>
                  </a:lnTo>
                  <a:close/>
                  <a:moveTo>
                    <a:pt x="121127" y="24277"/>
                  </a:moveTo>
                  <a:lnTo>
                    <a:pt x="135849" y="32791"/>
                  </a:lnTo>
                  <a:lnTo>
                    <a:pt x="121238" y="41231"/>
                  </a:lnTo>
                  <a:lnTo>
                    <a:pt x="106516" y="32717"/>
                  </a:lnTo>
                  <a:lnTo>
                    <a:pt x="121127" y="24277"/>
                  </a:lnTo>
                  <a:close/>
                  <a:moveTo>
                    <a:pt x="151575" y="24352"/>
                  </a:moveTo>
                  <a:lnTo>
                    <a:pt x="166298" y="32828"/>
                  </a:lnTo>
                  <a:lnTo>
                    <a:pt x="151650" y="41268"/>
                  </a:lnTo>
                  <a:lnTo>
                    <a:pt x="136964" y="32791"/>
                  </a:lnTo>
                  <a:lnTo>
                    <a:pt x="151575" y="24352"/>
                  </a:lnTo>
                  <a:close/>
                  <a:moveTo>
                    <a:pt x="182024" y="24389"/>
                  </a:moveTo>
                  <a:lnTo>
                    <a:pt x="196747" y="32903"/>
                  </a:lnTo>
                  <a:lnTo>
                    <a:pt x="182098" y="41342"/>
                  </a:lnTo>
                  <a:lnTo>
                    <a:pt x="167376" y="32828"/>
                  </a:lnTo>
                  <a:lnTo>
                    <a:pt x="182024" y="24389"/>
                  </a:lnTo>
                  <a:close/>
                  <a:moveTo>
                    <a:pt x="212436" y="24463"/>
                  </a:moveTo>
                  <a:lnTo>
                    <a:pt x="227158" y="32940"/>
                  </a:lnTo>
                  <a:lnTo>
                    <a:pt x="212547" y="41379"/>
                  </a:lnTo>
                  <a:lnTo>
                    <a:pt x="197825" y="32903"/>
                  </a:lnTo>
                  <a:lnTo>
                    <a:pt x="212436" y="24463"/>
                  </a:lnTo>
                  <a:close/>
                  <a:moveTo>
                    <a:pt x="242885" y="24501"/>
                  </a:moveTo>
                  <a:lnTo>
                    <a:pt x="257607" y="33014"/>
                  </a:lnTo>
                  <a:lnTo>
                    <a:pt x="242996" y="41454"/>
                  </a:lnTo>
                  <a:lnTo>
                    <a:pt x="228274" y="32940"/>
                  </a:lnTo>
                  <a:lnTo>
                    <a:pt x="242885" y="24501"/>
                  </a:lnTo>
                  <a:close/>
                  <a:moveTo>
                    <a:pt x="45060" y="32940"/>
                  </a:moveTo>
                  <a:lnTo>
                    <a:pt x="59783" y="41416"/>
                  </a:lnTo>
                  <a:lnTo>
                    <a:pt x="45172" y="49856"/>
                  </a:lnTo>
                  <a:lnTo>
                    <a:pt x="30449" y="41379"/>
                  </a:lnTo>
                  <a:lnTo>
                    <a:pt x="45060" y="32940"/>
                  </a:lnTo>
                  <a:close/>
                  <a:moveTo>
                    <a:pt x="75509" y="32977"/>
                  </a:moveTo>
                  <a:lnTo>
                    <a:pt x="90232" y="41491"/>
                  </a:lnTo>
                  <a:lnTo>
                    <a:pt x="75621" y="49930"/>
                  </a:lnTo>
                  <a:lnTo>
                    <a:pt x="60898" y="41416"/>
                  </a:lnTo>
                  <a:lnTo>
                    <a:pt x="75509" y="32977"/>
                  </a:lnTo>
                  <a:close/>
                  <a:moveTo>
                    <a:pt x="105958" y="33051"/>
                  </a:moveTo>
                  <a:lnTo>
                    <a:pt x="120680" y="41528"/>
                  </a:lnTo>
                  <a:lnTo>
                    <a:pt x="106070" y="49967"/>
                  </a:lnTo>
                  <a:lnTo>
                    <a:pt x="91347" y="41491"/>
                  </a:lnTo>
                  <a:lnTo>
                    <a:pt x="105958" y="33051"/>
                  </a:lnTo>
                  <a:close/>
                  <a:moveTo>
                    <a:pt x="136407" y="33089"/>
                  </a:moveTo>
                  <a:lnTo>
                    <a:pt x="151129" y="41602"/>
                  </a:lnTo>
                  <a:lnTo>
                    <a:pt x="136481" y="50042"/>
                  </a:lnTo>
                  <a:lnTo>
                    <a:pt x="121759" y="41528"/>
                  </a:lnTo>
                  <a:lnTo>
                    <a:pt x="136407" y="33089"/>
                  </a:lnTo>
                  <a:close/>
                  <a:moveTo>
                    <a:pt x="166856" y="33163"/>
                  </a:moveTo>
                  <a:lnTo>
                    <a:pt x="181541" y="41640"/>
                  </a:lnTo>
                  <a:lnTo>
                    <a:pt x="166930" y="50079"/>
                  </a:lnTo>
                  <a:lnTo>
                    <a:pt x="152207" y="41602"/>
                  </a:lnTo>
                  <a:lnTo>
                    <a:pt x="166856" y="33163"/>
                  </a:lnTo>
                  <a:close/>
                  <a:moveTo>
                    <a:pt x="197267" y="33200"/>
                  </a:moveTo>
                  <a:lnTo>
                    <a:pt x="211990" y="41714"/>
                  </a:lnTo>
                  <a:lnTo>
                    <a:pt x="197379" y="50153"/>
                  </a:lnTo>
                  <a:lnTo>
                    <a:pt x="182656" y="41640"/>
                  </a:lnTo>
                  <a:lnTo>
                    <a:pt x="197267" y="33200"/>
                  </a:lnTo>
                  <a:close/>
                  <a:moveTo>
                    <a:pt x="227716" y="33275"/>
                  </a:moveTo>
                  <a:lnTo>
                    <a:pt x="242438" y="41751"/>
                  </a:lnTo>
                  <a:lnTo>
                    <a:pt x="227827" y="50190"/>
                  </a:lnTo>
                  <a:lnTo>
                    <a:pt x="213105" y="41714"/>
                  </a:lnTo>
                  <a:lnTo>
                    <a:pt x="227716" y="33275"/>
                  </a:lnTo>
                  <a:close/>
                  <a:moveTo>
                    <a:pt x="258165" y="33312"/>
                  </a:moveTo>
                  <a:lnTo>
                    <a:pt x="272887" y="41825"/>
                  </a:lnTo>
                  <a:lnTo>
                    <a:pt x="258276" y="50265"/>
                  </a:lnTo>
                  <a:lnTo>
                    <a:pt x="243554" y="41751"/>
                  </a:lnTo>
                  <a:lnTo>
                    <a:pt x="258165" y="33312"/>
                  </a:lnTo>
                  <a:close/>
                  <a:moveTo>
                    <a:pt x="29892" y="41677"/>
                  </a:moveTo>
                  <a:lnTo>
                    <a:pt x="44614" y="50190"/>
                  </a:lnTo>
                  <a:lnTo>
                    <a:pt x="30003" y="58630"/>
                  </a:lnTo>
                  <a:lnTo>
                    <a:pt x="15281" y="50153"/>
                  </a:lnTo>
                  <a:lnTo>
                    <a:pt x="29892" y="41677"/>
                  </a:lnTo>
                  <a:close/>
                  <a:moveTo>
                    <a:pt x="60341" y="41751"/>
                  </a:moveTo>
                  <a:lnTo>
                    <a:pt x="75063" y="50265"/>
                  </a:lnTo>
                  <a:lnTo>
                    <a:pt x="60452" y="58704"/>
                  </a:lnTo>
                  <a:lnTo>
                    <a:pt x="45730" y="50190"/>
                  </a:lnTo>
                  <a:lnTo>
                    <a:pt x="60341" y="41751"/>
                  </a:lnTo>
                  <a:close/>
                  <a:moveTo>
                    <a:pt x="90789" y="41788"/>
                  </a:moveTo>
                  <a:lnTo>
                    <a:pt x="105512" y="50302"/>
                  </a:lnTo>
                  <a:lnTo>
                    <a:pt x="90864" y="58741"/>
                  </a:lnTo>
                  <a:lnTo>
                    <a:pt x="76178" y="50265"/>
                  </a:lnTo>
                  <a:lnTo>
                    <a:pt x="90789" y="41788"/>
                  </a:lnTo>
                  <a:close/>
                  <a:moveTo>
                    <a:pt x="121238" y="41863"/>
                  </a:moveTo>
                  <a:lnTo>
                    <a:pt x="135923" y="50339"/>
                  </a:lnTo>
                  <a:lnTo>
                    <a:pt x="121312" y="58816"/>
                  </a:lnTo>
                  <a:lnTo>
                    <a:pt x="106590" y="50302"/>
                  </a:lnTo>
                  <a:lnTo>
                    <a:pt x="121238" y="41863"/>
                  </a:lnTo>
                  <a:close/>
                  <a:moveTo>
                    <a:pt x="151650" y="41900"/>
                  </a:moveTo>
                  <a:lnTo>
                    <a:pt x="166372" y="50414"/>
                  </a:lnTo>
                  <a:lnTo>
                    <a:pt x="151761" y="58853"/>
                  </a:lnTo>
                  <a:lnTo>
                    <a:pt x="137039" y="50339"/>
                  </a:lnTo>
                  <a:lnTo>
                    <a:pt x="151650" y="41900"/>
                  </a:lnTo>
                  <a:close/>
                  <a:moveTo>
                    <a:pt x="182098" y="41974"/>
                  </a:moveTo>
                  <a:lnTo>
                    <a:pt x="196821" y="50451"/>
                  </a:lnTo>
                  <a:lnTo>
                    <a:pt x="182210" y="58890"/>
                  </a:lnTo>
                  <a:lnTo>
                    <a:pt x="167488" y="50414"/>
                  </a:lnTo>
                  <a:lnTo>
                    <a:pt x="182098" y="41974"/>
                  </a:lnTo>
                  <a:close/>
                  <a:moveTo>
                    <a:pt x="212547" y="42011"/>
                  </a:moveTo>
                  <a:lnTo>
                    <a:pt x="227270" y="50525"/>
                  </a:lnTo>
                  <a:lnTo>
                    <a:pt x="212659" y="58964"/>
                  </a:lnTo>
                  <a:lnTo>
                    <a:pt x="197936" y="50451"/>
                  </a:lnTo>
                  <a:lnTo>
                    <a:pt x="212547" y="42011"/>
                  </a:lnTo>
                  <a:close/>
                  <a:moveTo>
                    <a:pt x="242996" y="42086"/>
                  </a:moveTo>
                  <a:lnTo>
                    <a:pt x="257719" y="50562"/>
                  </a:lnTo>
                  <a:lnTo>
                    <a:pt x="243070" y="59002"/>
                  </a:lnTo>
                  <a:lnTo>
                    <a:pt x="228385" y="50525"/>
                  </a:lnTo>
                  <a:lnTo>
                    <a:pt x="242996" y="42086"/>
                  </a:lnTo>
                  <a:close/>
                  <a:moveTo>
                    <a:pt x="14723" y="50451"/>
                  </a:moveTo>
                  <a:lnTo>
                    <a:pt x="29446" y="58964"/>
                  </a:lnTo>
                  <a:lnTo>
                    <a:pt x="14835" y="67404"/>
                  </a:lnTo>
                  <a:lnTo>
                    <a:pt x="112" y="58890"/>
                  </a:lnTo>
                  <a:lnTo>
                    <a:pt x="14723" y="50451"/>
                  </a:lnTo>
                  <a:close/>
                  <a:moveTo>
                    <a:pt x="45172" y="50525"/>
                  </a:moveTo>
                  <a:lnTo>
                    <a:pt x="59894" y="59002"/>
                  </a:lnTo>
                  <a:lnTo>
                    <a:pt x="45246" y="67441"/>
                  </a:lnTo>
                  <a:lnTo>
                    <a:pt x="30561" y="58964"/>
                  </a:lnTo>
                  <a:lnTo>
                    <a:pt x="45172" y="50525"/>
                  </a:lnTo>
                  <a:close/>
                  <a:moveTo>
                    <a:pt x="75621" y="50562"/>
                  </a:moveTo>
                  <a:lnTo>
                    <a:pt x="90343" y="59076"/>
                  </a:lnTo>
                  <a:lnTo>
                    <a:pt x="75695" y="67515"/>
                  </a:lnTo>
                  <a:lnTo>
                    <a:pt x="60973" y="59002"/>
                  </a:lnTo>
                  <a:lnTo>
                    <a:pt x="75621" y="50562"/>
                  </a:lnTo>
                  <a:close/>
                  <a:moveTo>
                    <a:pt x="106070" y="50637"/>
                  </a:moveTo>
                  <a:lnTo>
                    <a:pt x="120755" y="59113"/>
                  </a:lnTo>
                  <a:lnTo>
                    <a:pt x="106144" y="67552"/>
                  </a:lnTo>
                  <a:lnTo>
                    <a:pt x="91421" y="59076"/>
                  </a:lnTo>
                  <a:lnTo>
                    <a:pt x="106070" y="50637"/>
                  </a:lnTo>
                  <a:close/>
                  <a:moveTo>
                    <a:pt x="136481" y="50674"/>
                  </a:moveTo>
                  <a:lnTo>
                    <a:pt x="151204" y="59187"/>
                  </a:lnTo>
                  <a:lnTo>
                    <a:pt x="136593" y="67627"/>
                  </a:lnTo>
                  <a:lnTo>
                    <a:pt x="121870" y="59113"/>
                  </a:lnTo>
                  <a:lnTo>
                    <a:pt x="136481" y="50674"/>
                  </a:lnTo>
                  <a:close/>
                  <a:moveTo>
                    <a:pt x="166930" y="50748"/>
                  </a:moveTo>
                  <a:lnTo>
                    <a:pt x="181652" y="59225"/>
                  </a:lnTo>
                  <a:lnTo>
                    <a:pt x="167041" y="67664"/>
                  </a:lnTo>
                  <a:lnTo>
                    <a:pt x="152319" y="59187"/>
                  </a:lnTo>
                  <a:lnTo>
                    <a:pt x="166930" y="50748"/>
                  </a:lnTo>
                  <a:close/>
                  <a:moveTo>
                    <a:pt x="197379" y="50785"/>
                  </a:moveTo>
                  <a:lnTo>
                    <a:pt x="212101" y="59299"/>
                  </a:lnTo>
                  <a:lnTo>
                    <a:pt x="197453" y="67738"/>
                  </a:lnTo>
                  <a:lnTo>
                    <a:pt x="182768" y="59225"/>
                  </a:lnTo>
                  <a:lnTo>
                    <a:pt x="197379" y="50785"/>
                  </a:lnTo>
                  <a:close/>
                  <a:moveTo>
                    <a:pt x="227827" y="50822"/>
                  </a:moveTo>
                  <a:lnTo>
                    <a:pt x="242550" y="59336"/>
                  </a:lnTo>
                  <a:lnTo>
                    <a:pt x="227902" y="67776"/>
                  </a:lnTo>
                  <a:lnTo>
                    <a:pt x="213179" y="59299"/>
                  </a:lnTo>
                  <a:lnTo>
                    <a:pt x="227827" y="50822"/>
                  </a:lnTo>
                  <a:close/>
                  <a:moveTo>
                    <a:pt x="258276" y="50897"/>
                  </a:moveTo>
                  <a:lnTo>
                    <a:pt x="272962" y="59373"/>
                  </a:lnTo>
                  <a:lnTo>
                    <a:pt x="258351" y="67850"/>
                  </a:lnTo>
                  <a:lnTo>
                    <a:pt x="243628" y="59336"/>
                  </a:lnTo>
                  <a:lnTo>
                    <a:pt x="258276" y="50897"/>
                  </a:lnTo>
                  <a:close/>
                  <a:moveTo>
                    <a:pt x="30003" y="59262"/>
                  </a:moveTo>
                  <a:lnTo>
                    <a:pt x="44726" y="67776"/>
                  </a:lnTo>
                  <a:lnTo>
                    <a:pt x="30078" y="76215"/>
                  </a:lnTo>
                  <a:lnTo>
                    <a:pt x="15392" y="67701"/>
                  </a:lnTo>
                  <a:lnTo>
                    <a:pt x="30003" y="59262"/>
                  </a:lnTo>
                  <a:close/>
                  <a:moveTo>
                    <a:pt x="60452" y="59336"/>
                  </a:moveTo>
                  <a:lnTo>
                    <a:pt x="75137" y="67813"/>
                  </a:lnTo>
                  <a:lnTo>
                    <a:pt x="60526" y="76252"/>
                  </a:lnTo>
                  <a:lnTo>
                    <a:pt x="45804" y="67776"/>
                  </a:lnTo>
                  <a:lnTo>
                    <a:pt x="60452" y="59336"/>
                  </a:lnTo>
                  <a:close/>
                  <a:moveTo>
                    <a:pt x="90864" y="59373"/>
                  </a:moveTo>
                  <a:lnTo>
                    <a:pt x="105586" y="67887"/>
                  </a:lnTo>
                  <a:lnTo>
                    <a:pt x="90975" y="76326"/>
                  </a:lnTo>
                  <a:lnTo>
                    <a:pt x="76253" y="67813"/>
                  </a:lnTo>
                  <a:lnTo>
                    <a:pt x="90864" y="59373"/>
                  </a:lnTo>
                  <a:close/>
                  <a:moveTo>
                    <a:pt x="121312" y="59448"/>
                  </a:moveTo>
                  <a:lnTo>
                    <a:pt x="136035" y="67924"/>
                  </a:lnTo>
                  <a:lnTo>
                    <a:pt x="121424" y="76364"/>
                  </a:lnTo>
                  <a:lnTo>
                    <a:pt x="106702" y="67887"/>
                  </a:lnTo>
                  <a:lnTo>
                    <a:pt x="121312" y="59448"/>
                  </a:lnTo>
                  <a:close/>
                  <a:moveTo>
                    <a:pt x="151761" y="59485"/>
                  </a:moveTo>
                  <a:lnTo>
                    <a:pt x="166484" y="67999"/>
                  </a:lnTo>
                  <a:lnTo>
                    <a:pt x="151873" y="76438"/>
                  </a:lnTo>
                  <a:lnTo>
                    <a:pt x="137150" y="67924"/>
                  </a:lnTo>
                  <a:lnTo>
                    <a:pt x="151761" y="59485"/>
                  </a:lnTo>
                  <a:close/>
                  <a:moveTo>
                    <a:pt x="182210" y="59559"/>
                  </a:moveTo>
                  <a:lnTo>
                    <a:pt x="196933" y="68036"/>
                  </a:lnTo>
                  <a:lnTo>
                    <a:pt x="182284" y="76475"/>
                  </a:lnTo>
                  <a:lnTo>
                    <a:pt x="167599" y="67999"/>
                  </a:lnTo>
                  <a:lnTo>
                    <a:pt x="182210" y="59559"/>
                  </a:lnTo>
                  <a:close/>
                  <a:moveTo>
                    <a:pt x="212659" y="59596"/>
                  </a:moveTo>
                  <a:lnTo>
                    <a:pt x="227344" y="68110"/>
                  </a:lnTo>
                  <a:lnTo>
                    <a:pt x="212733" y="76550"/>
                  </a:lnTo>
                  <a:lnTo>
                    <a:pt x="198011" y="68036"/>
                  </a:lnTo>
                  <a:lnTo>
                    <a:pt x="212659" y="59596"/>
                  </a:lnTo>
                  <a:close/>
                  <a:moveTo>
                    <a:pt x="243070" y="59671"/>
                  </a:moveTo>
                  <a:lnTo>
                    <a:pt x="257793" y="68147"/>
                  </a:lnTo>
                  <a:lnTo>
                    <a:pt x="243182" y="76587"/>
                  </a:lnTo>
                  <a:lnTo>
                    <a:pt x="228459" y="68110"/>
                  </a:lnTo>
                  <a:lnTo>
                    <a:pt x="243070" y="59671"/>
                  </a:lnTo>
                  <a:close/>
                  <a:moveTo>
                    <a:pt x="14835" y="68036"/>
                  </a:moveTo>
                  <a:lnTo>
                    <a:pt x="29557" y="76512"/>
                  </a:lnTo>
                  <a:lnTo>
                    <a:pt x="14909" y="84952"/>
                  </a:lnTo>
                  <a:lnTo>
                    <a:pt x="187" y="76475"/>
                  </a:lnTo>
                  <a:lnTo>
                    <a:pt x="14835" y="68036"/>
                  </a:lnTo>
                  <a:close/>
                  <a:moveTo>
                    <a:pt x="45246" y="68073"/>
                  </a:moveTo>
                  <a:lnTo>
                    <a:pt x="59969" y="76587"/>
                  </a:lnTo>
                  <a:lnTo>
                    <a:pt x="45358" y="85026"/>
                  </a:lnTo>
                  <a:lnTo>
                    <a:pt x="30635" y="76512"/>
                  </a:lnTo>
                  <a:lnTo>
                    <a:pt x="45246" y="68073"/>
                  </a:lnTo>
                  <a:close/>
                  <a:moveTo>
                    <a:pt x="75695" y="68147"/>
                  </a:moveTo>
                  <a:lnTo>
                    <a:pt x="90418" y="76624"/>
                  </a:lnTo>
                  <a:lnTo>
                    <a:pt x="75807" y="85063"/>
                  </a:lnTo>
                  <a:lnTo>
                    <a:pt x="61084" y="76587"/>
                  </a:lnTo>
                  <a:lnTo>
                    <a:pt x="75695" y="68147"/>
                  </a:lnTo>
                  <a:close/>
                  <a:moveTo>
                    <a:pt x="106144" y="68185"/>
                  </a:moveTo>
                  <a:lnTo>
                    <a:pt x="120866" y="76698"/>
                  </a:lnTo>
                  <a:lnTo>
                    <a:pt x="106255" y="85138"/>
                  </a:lnTo>
                  <a:lnTo>
                    <a:pt x="91533" y="76624"/>
                  </a:lnTo>
                  <a:lnTo>
                    <a:pt x="106144" y="68185"/>
                  </a:lnTo>
                  <a:close/>
                  <a:moveTo>
                    <a:pt x="136593" y="68259"/>
                  </a:moveTo>
                  <a:lnTo>
                    <a:pt x="151315" y="76735"/>
                  </a:lnTo>
                  <a:lnTo>
                    <a:pt x="136667" y="85175"/>
                  </a:lnTo>
                  <a:lnTo>
                    <a:pt x="121982" y="76698"/>
                  </a:lnTo>
                  <a:lnTo>
                    <a:pt x="136593" y="68259"/>
                  </a:lnTo>
                  <a:close/>
                  <a:moveTo>
                    <a:pt x="167041" y="68296"/>
                  </a:moveTo>
                  <a:lnTo>
                    <a:pt x="181764" y="76810"/>
                  </a:lnTo>
                  <a:lnTo>
                    <a:pt x="167116" y="85249"/>
                  </a:lnTo>
                  <a:lnTo>
                    <a:pt x="152393" y="76735"/>
                  </a:lnTo>
                  <a:lnTo>
                    <a:pt x="167041" y="68296"/>
                  </a:lnTo>
                  <a:close/>
                  <a:moveTo>
                    <a:pt x="197453" y="68370"/>
                  </a:moveTo>
                  <a:lnTo>
                    <a:pt x="212175" y="76847"/>
                  </a:lnTo>
                  <a:lnTo>
                    <a:pt x="197565" y="85286"/>
                  </a:lnTo>
                  <a:lnTo>
                    <a:pt x="182842" y="76810"/>
                  </a:lnTo>
                  <a:lnTo>
                    <a:pt x="197453" y="68370"/>
                  </a:lnTo>
                  <a:close/>
                  <a:moveTo>
                    <a:pt x="227902" y="68408"/>
                  </a:moveTo>
                  <a:lnTo>
                    <a:pt x="242624" y="76921"/>
                  </a:lnTo>
                  <a:lnTo>
                    <a:pt x="228013" y="85361"/>
                  </a:lnTo>
                  <a:lnTo>
                    <a:pt x="213291" y="76847"/>
                  </a:lnTo>
                  <a:lnTo>
                    <a:pt x="227902" y="68408"/>
                  </a:lnTo>
                  <a:close/>
                  <a:moveTo>
                    <a:pt x="258351" y="68482"/>
                  </a:moveTo>
                  <a:lnTo>
                    <a:pt x="273073" y="76958"/>
                  </a:lnTo>
                  <a:lnTo>
                    <a:pt x="258462" y="85398"/>
                  </a:lnTo>
                  <a:lnTo>
                    <a:pt x="243740" y="76921"/>
                  </a:lnTo>
                  <a:lnTo>
                    <a:pt x="258351" y="68482"/>
                  </a:lnTo>
                  <a:close/>
                  <a:moveTo>
                    <a:pt x="30078" y="76847"/>
                  </a:moveTo>
                  <a:lnTo>
                    <a:pt x="44800" y="85323"/>
                  </a:lnTo>
                  <a:lnTo>
                    <a:pt x="30189" y="93800"/>
                  </a:lnTo>
                  <a:lnTo>
                    <a:pt x="15467" y="85286"/>
                  </a:lnTo>
                  <a:lnTo>
                    <a:pt x="30078" y="76847"/>
                  </a:lnTo>
                  <a:close/>
                  <a:moveTo>
                    <a:pt x="60526" y="76884"/>
                  </a:moveTo>
                  <a:lnTo>
                    <a:pt x="75249" y="85398"/>
                  </a:lnTo>
                  <a:lnTo>
                    <a:pt x="60638" y="93837"/>
                  </a:lnTo>
                  <a:lnTo>
                    <a:pt x="45916" y="85323"/>
                  </a:lnTo>
                  <a:lnTo>
                    <a:pt x="60526" y="76884"/>
                  </a:lnTo>
                  <a:close/>
                  <a:moveTo>
                    <a:pt x="90975" y="76958"/>
                  </a:moveTo>
                  <a:lnTo>
                    <a:pt x="105698" y="85435"/>
                  </a:lnTo>
                  <a:lnTo>
                    <a:pt x="91087" y="93912"/>
                  </a:lnTo>
                  <a:lnTo>
                    <a:pt x="76364" y="85398"/>
                  </a:lnTo>
                  <a:lnTo>
                    <a:pt x="90975" y="76958"/>
                  </a:lnTo>
                  <a:close/>
                  <a:moveTo>
                    <a:pt x="121424" y="76996"/>
                  </a:moveTo>
                  <a:lnTo>
                    <a:pt x="136147" y="85509"/>
                  </a:lnTo>
                  <a:lnTo>
                    <a:pt x="121498" y="93949"/>
                  </a:lnTo>
                  <a:lnTo>
                    <a:pt x="106776" y="85435"/>
                  </a:lnTo>
                  <a:lnTo>
                    <a:pt x="121424" y="76996"/>
                  </a:lnTo>
                  <a:close/>
                  <a:moveTo>
                    <a:pt x="151873" y="77070"/>
                  </a:moveTo>
                  <a:lnTo>
                    <a:pt x="166558" y="85547"/>
                  </a:lnTo>
                  <a:lnTo>
                    <a:pt x="151947" y="93986"/>
                  </a:lnTo>
                  <a:lnTo>
                    <a:pt x="137225" y="85509"/>
                  </a:lnTo>
                  <a:lnTo>
                    <a:pt x="151873" y="77070"/>
                  </a:lnTo>
                  <a:close/>
                  <a:moveTo>
                    <a:pt x="182284" y="77107"/>
                  </a:moveTo>
                  <a:lnTo>
                    <a:pt x="197007" y="85621"/>
                  </a:lnTo>
                  <a:lnTo>
                    <a:pt x="182396" y="94060"/>
                  </a:lnTo>
                  <a:lnTo>
                    <a:pt x="167673" y="85547"/>
                  </a:lnTo>
                  <a:lnTo>
                    <a:pt x="182284" y="77107"/>
                  </a:lnTo>
                  <a:close/>
                  <a:moveTo>
                    <a:pt x="212733" y="77182"/>
                  </a:moveTo>
                  <a:lnTo>
                    <a:pt x="227456" y="85658"/>
                  </a:lnTo>
                  <a:lnTo>
                    <a:pt x="212845" y="94097"/>
                  </a:lnTo>
                  <a:lnTo>
                    <a:pt x="198122" y="85621"/>
                  </a:lnTo>
                  <a:lnTo>
                    <a:pt x="212733" y="77182"/>
                  </a:lnTo>
                  <a:close/>
                  <a:moveTo>
                    <a:pt x="243182" y="77219"/>
                  </a:moveTo>
                  <a:lnTo>
                    <a:pt x="257904" y="85732"/>
                  </a:lnTo>
                  <a:lnTo>
                    <a:pt x="243293" y="94172"/>
                  </a:lnTo>
                  <a:lnTo>
                    <a:pt x="228571" y="85658"/>
                  </a:lnTo>
                  <a:lnTo>
                    <a:pt x="243182" y="77219"/>
                  </a:lnTo>
                  <a:close/>
                  <a:moveTo>
                    <a:pt x="14909" y="85621"/>
                  </a:moveTo>
                  <a:lnTo>
                    <a:pt x="29632" y="94097"/>
                  </a:lnTo>
                  <a:lnTo>
                    <a:pt x="15021" y="102537"/>
                  </a:lnTo>
                  <a:lnTo>
                    <a:pt x="298" y="94060"/>
                  </a:lnTo>
                  <a:lnTo>
                    <a:pt x="14909" y="85621"/>
                  </a:lnTo>
                  <a:close/>
                  <a:moveTo>
                    <a:pt x="45358" y="85658"/>
                  </a:moveTo>
                  <a:lnTo>
                    <a:pt x="60080" y="94172"/>
                  </a:lnTo>
                  <a:lnTo>
                    <a:pt x="45469" y="102611"/>
                  </a:lnTo>
                  <a:lnTo>
                    <a:pt x="30747" y="94097"/>
                  </a:lnTo>
                  <a:lnTo>
                    <a:pt x="45358" y="85658"/>
                  </a:lnTo>
                  <a:close/>
                  <a:moveTo>
                    <a:pt x="75807" y="85732"/>
                  </a:moveTo>
                  <a:lnTo>
                    <a:pt x="90529" y="94209"/>
                  </a:lnTo>
                  <a:lnTo>
                    <a:pt x="75881" y="102648"/>
                  </a:lnTo>
                  <a:lnTo>
                    <a:pt x="61196" y="94172"/>
                  </a:lnTo>
                  <a:lnTo>
                    <a:pt x="75807" y="85732"/>
                  </a:lnTo>
                  <a:close/>
                  <a:moveTo>
                    <a:pt x="106255" y="85770"/>
                  </a:moveTo>
                  <a:lnTo>
                    <a:pt x="120978" y="94283"/>
                  </a:lnTo>
                  <a:lnTo>
                    <a:pt x="106330" y="102723"/>
                  </a:lnTo>
                  <a:lnTo>
                    <a:pt x="91607" y="94209"/>
                  </a:lnTo>
                  <a:lnTo>
                    <a:pt x="106255" y="85770"/>
                  </a:lnTo>
                  <a:close/>
                  <a:moveTo>
                    <a:pt x="136667" y="85807"/>
                  </a:moveTo>
                  <a:lnTo>
                    <a:pt x="151389" y="94321"/>
                  </a:lnTo>
                  <a:lnTo>
                    <a:pt x="136779" y="102760"/>
                  </a:lnTo>
                  <a:lnTo>
                    <a:pt x="122056" y="94283"/>
                  </a:lnTo>
                  <a:lnTo>
                    <a:pt x="136667" y="85807"/>
                  </a:lnTo>
                  <a:close/>
                  <a:moveTo>
                    <a:pt x="167116" y="85881"/>
                  </a:moveTo>
                  <a:lnTo>
                    <a:pt x="181838" y="94395"/>
                  </a:lnTo>
                  <a:lnTo>
                    <a:pt x="167227" y="102834"/>
                  </a:lnTo>
                  <a:lnTo>
                    <a:pt x="152505" y="94321"/>
                  </a:lnTo>
                  <a:lnTo>
                    <a:pt x="167116" y="85881"/>
                  </a:lnTo>
                  <a:close/>
                  <a:moveTo>
                    <a:pt x="197565" y="85918"/>
                  </a:moveTo>
                  <a:lnTo>
                    <a:pt x="212287" y="94432"/>
                  </a:lnTo>
                  <a:lnTo>
                    <a:pt x="197676" y="102871"/>
                  </a:lnTo>
                  <a:lnTo>
                    <a:pt x="182954" y="94395"/>
                  </a:lnTo>
                  <a:lnTo>
                    <a:pt x="197565" y="85918"/>
                  </a:lnTo>
                  <a:close/>
                  <a:moveTo>
                    <a:pt x="228013" y="85993"/>
                  </a:moveTo>
                  <a:lnTo>
                    <a:pt x="242736" y="94469"/>
                  </a:lnTo>
                  <a:lnTo>
                    <a:pt x="228088" y="102946"/>
                  </a:lnTo>
                  <a:lnTo>
                    <a:pt x="213402" y="94432"/>
                  </a:lnTo>
                  <a:lnTo>
                    <a:pt x="228013" y="85993"/>
                  </a:lnTo>
                  <a:close/>
                  <a:moveTo>
                    <a:pt x="258462" y="86030"/>
                  </a:moveTo>
                  <a:lnTo>
                    <a:pt x="273185" y="94544"/>
                  </a:lnTo>
                  <a:lnTo>
                    <a:pt x="258536" y="102983"/>
                  </a:lnTo>
                  <a:lnTo>
                    <a:pt x="243814" y="94469"/>
                  </a:lnTo>
                  <a:lnTo>
                    <a:pt x="258462" y="86030"/>
                  </a:lnTo>
                  <a:close/>
                  <a:moveTo>
                    <a:pt x="30189" y="94432"/>
                  </a:moveTo>
                  <a:lnTo>
                    <a:pt x="44912" y="102909"/>
                  </a:lnTo>
                  <a:lnTo>
                    <a:pt x="30264" y="111348"/>
                  </a:lnTo>
                  <a:lnTo>
                    <a:pt x="15578" y="102871"/>
                  </a:lnTo>
                  <a:lnTo>
                    <a:pt x="30189" y="94432"/>
                  </a:lnTo>
                  <a:close/>
                  <a:moveTo>
                    <a:pt x="60638" y="94469"/>
                  </a:moveTo>
                  <a:lnTo>
                    <a:pt x="75360" y="102983"/>
                  </a:lnTo>
                  <a:lnTo>
                    <a:pt x="60712" y="111422"/>
                  </a:lnTo>
                  <a:lnTo>
                    <a:pt x="45990" y="102909"/>
                  </a:lnTo>
                  <a:lnTo>
                    <a:pt x="60638" y="94469"/>
                  </a:lnTo>
                  <a:close/>
                  <a:moveTo>
                    <a:pt x="91087" y="94544"/>
                  </a:moveTo>
                  <a:lnTo>
                    <a:pt x="105772" y="103020"/>
                  </a:lnTo>
                  <a:lnTo>
                    <a:pt x="91161" y="111460"/>
                  </a:lnTo>
                  <a:lnTo>
                    <a:pt x="76439" y="102983"/>
                  </a:lnTo>
                  <a:lnTo>
                    <a:pt x="91087" y="94544"/>
                  </a:lnTo>
                  <a:close/>
                  <a:moveTo>
                    <a:pt x="121498" y="94581"/>
                  </a:moveTo>
                  <a:lnTo>
                    <a:pt x="136221" y="103094"/>
                  </a:lnTo>
                  <a:lnTo>
                    <a:pt x="121610" y="111534"/>
                  </a:lnTo>
                  <a:lnTo>
                    <a:pt x="106887" y="103020"/>
                  </a:lnTo>
                  <a:lnTo>
                    <a:pt x="121498" y="94581"/>
                  </a:lnTo>
                  <a:close/>
                  <a:moveTo>
                    <a:pt x="151947" y="94655"/>
                  </a:moveTo>
                  <a:lnTo>
                    <a:pt x="166670" y="103132"/>
                  </a:lnTo>
                  <a:lnTo>
                    <a:pt x="152059" y="111571"/>
                  </a:lnTo>
                  <a:lnTo>
                    <a:pt x="137336" y="103094"/>
                  </a:lnTo>
                  <a:lnTo>
                    <a:pt x="151947" y="94655"/>
                  </a:lnTo>
                  <a:close/>
                  <a:moveTo>
                    <a:pt x="182396" y="94692"/>
                  </a:moveTo>
                  <a:lnTo>
                    <a:pt x="197118" y="103206"/>
                  </a:lnTo>
                  <a:lnTo>
                    <a:pt x="182470" y="111645"/>
                  </a:lnTo>
                  <a:lnTo>
                    <a:pt x="167785" y="103132"/>
                  </a:lnTo>
                  <a:lnTo>
                    <a:pt x="182396" y="94692"/>
                  </a:lnTo>
                  <a:close/>
                  <a:moveTo>
                    <a:pt x="212845" y="94767"/>
                  </a:moveTo>
                  <a:lnTo>
                    <a:pt x="227567" y="103243"/>
                  </a:lnTo>
                  <a:lnTo>
                    <a:pt x="212919" y="111683"/>
                  </a:lnTo>
                  <a:lnTo>
                    <a:pt x="198197" y="103206"/>
                  </a:lnTo>
                  <a:lnTo>
                    <a:pt x="212845" y="94767"/>
                  </a:lnTo>
                  <a:close/>
                  <a:moveTo>
                    <a:pt x="243293" y="94804"/>
                  </a:moveTo>
                  <a:lnTo>
                    <a:pt x="257979" y="103318"/>
                  </a:lnTo>
                  <a:lnTo>
                    <a:pt x="243368" y="111757"/>
                  </a:lnTo>
                  <a:lnTo>
                    <a:pt x="228645" y="103243"/>
                  </a:lnTo>
                  <a:lnTo>
                    <a:pt x="243293" y="94804"/>
                  </a:lnTo>
                  <a:close/>
                  <a:moveTo>
                    <a:pt x="15021" y="103169"/>
                  </a:moveTo>
                  <a:lnTo>
                    <a:pt x="29743" y="111683"/>
                  </a:lnTo>
                  <a:lnTo>
                    <a:pt x="15095" y="120122"/>
                  </a:lnTo>
                  <a:lnTo>
                    <a:pt x="410" y="111608"/>
                  </a:lnTo>
                  <a:lnTo>
                    <a:pt x="15021" y="103169"/>
                  </a:lnTo>
                  <a:close/>
                  <a:moveTo>
                    <a:pt x="45469" y="103243"/>
                  </a:moveTo>
                  <a:lnTo>
                    <a:pt x="60155" y="111720"/>
                  </a:lnTo>
                  <a:lnTo>
                    <a:pt x="45544" y="120159"/>
                  </a:lnTo>
                  <a:lnTo>
                    <a:pt x="30821" y="111683"/>
                  </a:lnTo>
                  <a:lnTo>
                    <a:pt x="45469" y="103243"/>
                  </a:lnTo>
                  <a:close/>
                  <a:moveTo>
                    <a:pt x="75881" y="103280"/>
                  </a:moveTo>
                  <a:lnTo>
                    <a:pt x="90603" y="111794"/>
                  </a:lnTo>
                  <a:lnTo>
                    <a:pt x="75993" y="120233"/>
                  </a:lnTo>
                  <a:lnTo>
                    <a:pt x="61270" y="111720"/>
                  </a:lnTo>
                  <a:lnTo>
                    <a:pt x="75881" y="103280"/>
                  </a:lnTo>
                  <a:close/>
                  <a:moveTo>
                    <a:pt x="106330" y="103355"/>
                  </a:moveTo>
                  <a:lnTo>
                    <a:pt x="121052" y="111831"/>
                  </a:lnTo>
                  <a:lnTo>
                    <a:pt x="106441" y="120271"/>
                  </a:lnTo>
                  <a:lnTo>
                    <a:pt x="91719" y="111794"/>
                  </a:lnTo>
                  <a:lnTo>
                    <a:pt x="106330" y="103355"/>
                  </a:lnTo>
                  <a:close/>
                  <a:moveTo>
                    <a:pt x="136779" y="103392"/>
                  </a:moveTo>
                  <a:lnTo>
                    <a:pt x="151501" y="111906"/>
                  </a:lnTo>
                  <a:lnTo>
                    <a:pt x="136890" y="120345"/>
                  </a:lnTo>
                  <a:lnTo>
                    <a:pt x="122168" y="111831"/>
                  </a:lnTo>
                  <a:lnTo>
                    <a:pt x="136779" y="103392"/>
                  </a:lnTo>
                  <a:close/>
                  <a:moveTo>
                    <a:pt x="167227" y="103466"/>
                  </a:moveTo>
                  <a:lnTo>
                    <a:pt x="181950" y="111943"/>
                  </a:lnTo>
                  <a:lnTo>
                    <a:pt x="167302" y="120382"/>
                  </a:lnTo>
                  <a:lnTo>
                    <a:pt x="152616" y="111906"/>
                  </a:lnTo>
                  <a:lnTo>
                    <a:pt x="167227" y="103466"/>
                  </a:lnTo>
                  <a:close/>
                  <a:moveTo>
                    <a:pt x="197676" y="103503"/>
                  </a:moveTo>
                  <a:lnTo>
                    <a:pt x="212361" y="112017"/>
                  </a:lnTo>
                  <a:lnTo>
                    <a:pt x="197750" y="120457"/>
                  </a:lnTo>
                  <a:lnTo>
                    <a:pt x="183028" y="111943"/>
                  </a:lnTo>
                  <a:lnTo>
                    <a:pt x="197676" y="103503"/>
                  </a:lnTo>
                  <a:close/>
                  <a:moveTo>
                    <a:pt x="228088" y="103578"/>
                  </a:moveTo>
                  <a:lnTo>
                    <a:pt x="242810" y="112054"/>
                  </a:lnTo>
                  <a:lnTo>
                    <a:pt x="228199" y="120494"/>
                  </a:lnTo>
                  <a:lnTo>
                    <a:pt x="213477" y="112017"/>
                  </a:lnTo>
                  <a:lnTo>
                    <a:pt x="228088" y="103578"/>
                  </a:lnTo>
                  <a:close/>
                  <a:moveTo>
                    <a:pt x="258536" y="103615"/>
                  </a:moveTo>
                  <a:lnTo>
                    <a:pt x="273259" y="112129"/>
                  </a:lnTo>
                  <a:lnTo>
                    <a:pt x="258648" y="120568"/>
                  </a:lnTo>
                  <a:lnTo>
                    <a:pt x="243925" y="112054"/>
                  </a:lnTo>
                  <a:lnTo>
                    <a:pt x="258536" y="103615"/>
                  </a:lnTo>
                  <a:close/>
                  <a:moveTo>
                    <a:pt x="30264" y="111980"/>
                  </a:moveTo>
                  <a:lnTo>
                    <a:pt x="44986" y="120494"/>
                  </a:lnTo>
                  <a:lnTo>
                    <a:pt x="30375" y="128933"/>
                  </a:lnTo>
                  <a:lnTo>
                    <a:pt x="15653" y="120419"/>
                  </a:lnTo>
                  <a:lnTo>
                    <a:pt x="30264" y="111980"/>
                  </a:lnTo>
                  <a:close/>
                  <a:moveTo>
                    <a:pt x="60712" y="112054"/>
                  </a:moveTo>
                  <a:lnTo>
                    <a:pt x="75435" y="120531"/>
                  </a:lnTo>
                  <a:lnTo>
                    <a:pt x="60824" y="129007"/>
                  </a:lnTo>
                  <a:lnTo>
                    <a:pt x="46101" y="120494"/>
                  </a:lnTo>
                  <a:lnTo>
                    <a:pt x="60712" y="112054"/>
                  </a:lnTo>
                  <a:close/>
                  <a:moveTo>
                    <a:pt x="91161" y="112092"/>
                  </a:moveTo>
                  <a:lnTo>
                    <a:pt x="105884" y="120605"/>
                  </a:lnTo>
                  <a:lnTo>
                    <a:pt x="91273" y="129045"/>
                  </a:lnTo>
                  <a:lnTo>
                    <a:pt x="76550" y="120531"/>
                  </a:lnTo>
                  <a:lnTo>
                    <a:pt x="91161" y="112092"/>
                  </a:lnTo>
                  <a:close/>
                  <a:moveTo>
                    <a:pt x="121610" y="112166"/>
                  </a:moveTo>
                  <a:lnTo>
                    <a:pt x="136332" y="120642"/>
                  </a:lnTo>
                  <a:lnTo>
                    <a:pt x="121684" y="129082"/>
                  </a:lnTo>
                  <a:lnTo>
                    <a:pt x="106999" y="120605"/>
                  </a:lnTo>
                  <a:lnTo>
                    <a:pt x="121610" y="112166"/>
                  </a:lnTo>
                  <a:close/>
                  <a:moveTo>
                    <a:pt x="152059" y="112203"/>
                  </a:moveTo>
                  <a:lnTo>
                    <a:pt x="166781" y="120717"/>
                  </a:lnTo>
                  <a:lnTo>
                    <a:pt x="152133" y="129156"/>
                  </a:lnTo>
                  <a:lnTo>
                    <a:pt x="137411" y="120642"/>
                  </a:lnTo>
                  <a:lnTo>
                    <a:pt x="152059" y="112203"/>
                  </a:lnTo>
                  <a:close/>
                  <a:moveTo>
                    <a:pt x="182470" y="112277"/>
                  </a:moveTo>
                  <a:lnTo>
                    <a:pt x="197193" y="120754"/>
                  </a:lnTo>
                  <a:lnTo>
                    <a:pt x="182582" y="129193"/>
                  </a:lnTo>
                  <a:lnTo>
                    <a:pt x="167859" y="120717"/>
                  </a:lnTo>
                  <a:lnTo>
                    <a:pt x="182470" y="112277"/>
                  </a:lnTo>
                  <a:close/>
                  <a:moveTo>
                    <a:pt x="212919" y="112315"/>
                  </a:moveTo>
                  <a:lnTo>
                    <a:pt x="227642" y="120828"/>
                  </a:lnTo>
                  <a:lnTo>
                    <a:pt x="213031" y="129268"/>
                  </a:lnTo>
                  <a:lnTo>
                    <a:pt x="198308" y="120754"/>
                  </a:lnTo>
                  <a:lnTo>
                    <a:pt x="212919" y="112315"/>
                  </a:lnTo>
                  <a:close/>
                  <a:moveTo>
                    <a:pt x="243368" y="112389"/>
                  </a:moveTo>
                  <a:lnTo>
                    <a:pt x="258090" y="120866"/>
                  </a:lnTo>
                  <a:lnTo>
                    <a:pt x="243479" y="129305"/>
                  </a:lnTo>
                  <a:lnTo>
                    <a:pt x="228757" y="120828"/>
                  </a:lnTo>
                  <a:lnTo>
                    <a:pt x="243368" y="112389"/>
                  </a:lnTo>
                  <a:close/>
                  <a:moveTo>
                    <a:pt x="15095" y="120754"/>
                  </a:moveTo>
                  <a:lnTo>
                    <a:pt x="29817" y="129268"/>
                  </a:lnTo>
                  <a:lnTo>
                    <a:pt x="15207" y="137707"/>
                  </a:lnTo>
                  <a:lnTo>
                    <a:pt x="484" y="129193"/>
                  </a:lnTo>
                  <a:lnTo>
                    <a:pt x="15095" y="120754"/>
                  </a:lnTo>
                  <a:close/>
                  <a:moveTo>
                    <a:pt x="45544" y="120828"/>
                  </a:moveTo>
                  <a:lnTo>
                    <a:pt x="60266" y="129305"/>
                  </a:lnTo>
                  <a:lnTo>
                    <a:pt x="45655" y="137744"/>
                  </a:lnTo>
                  <a:lnTo>
                    <a:pt x="30933" y="129268"/>
                  </a:lnTo>
                  <a:lnTo>
                    <a:pt x="45544" y="120828"/>
                  </a:lnTo>
                  <a:close/>
                  <a:moveTo>
                    <a:pt x="75993" y="120866"/>
                  </a:moveTo>
                  <a:lnTo>
                    <a:pt x="90715" y="129379"/>
                  </a:lnTo>
                  <a:lnTo>
                    <a:pt x="76104" y="137819"/>
                  </a:lnTo>
                  <a:lnTo>
                    <a:pt x="61382" y="129305"/>
                  </a:lnTo>
                  <a:lnTo>
                    <a:pt x="75993" y="120866"/>
                  </a:lnTo>
                  <a:close/>
                  <a:moveTo>
                    <a:pt x="106441" y="120903"/>
                  </a:moveTo>
                  <a:lnTo>
                    <a:pt x="121164" y="129416"/>
                  </a:lnTo>
                  <a:lnTo>
                    <a:pt x="106516" y="137856"/>
                  </a:lnTo>
                  <a:lnTo>
                    <a:pt x="91793" y="129379"/>
                  </a:lnTo>
                  <a:lnTo>
                    <a:pt x="106441" y="120903"/>
                  </a:lnTo>
                  <a:close/>
                  <a:moveTo>
                    <a:pt x="136890" y="120977"/>
                  </a:moveTo>
                  <a:lnTo>
                    <a:pt x="151575" y="129491"/>
                  </a:lnTo>
                  <a:lnTo>
                    <a:pt x="136964" y="137930"/>
                  </a:lnTo>
                  <a:lnTo>
                    <a:pt x="122242" y="129416"/>
                  </a:lnTo>
                  <a:lnTo>
                    <a:pt x="136890" y="120977"/>
                  </a:lnTo>
                  <a:close/>
                  <a:moveTo>
                    <a:pt x="167302" y="121014"/>
                  </a:moveTo>
                  <a:lnTo>
                    <a:pt x="182024" y="129528"/>
                  </a:lnTo>
                  <a:lnTo>
                    <a:pt x="167413" y="137967"/>
                  </a:lnTo>
                  <a:lnTo>
                    <a:pt x="152691" y="129491"/>
                  </a:lnTo>
                  <a:lnTo>
                    <a:pt x="167302" y="121014"/>
                  </a:lnTo>
                  <a:close/>
                  <a:moveTo>
                    <a:pt x="197750" y="121089"/>
                  </a:moveTo>
                  <a:lnTo>
                    <a:pt x="212473" y="129565"/>
                  </a:lnTo>
                  <a:lnTo>
                    <a:pt x="197862" y="138042"/>
                  </a:lnTo>
                  <a:lnTo>
                    <a:pt x="183139" y="129528"/>
                  </a:lnTo>
                  <a:lnTo>
                    <a:pt x="197750" y="121089"/>
                  </a:lnTo>
                  <a:close/>
                  <a:moveTo>
                    <a:pt x="228199" y="121126"/>
                  </a:moveTo>
                  <a:lnTo>
                    <a:pt x="242922" y="129639"/>
                  </a:lnTo>
                  <a:lnTo>
                    <a:pt x="228311" y="138079"/>
                  </a:lnTo>
                  <a:lnTo>
                    <a:pt x="213588" y="129565"/>
                  </a:lnTo>
                  <a:lnTo>
                    <a:pt x="228199" y="121126"/>
                  </a:lnTo>
                  <a:close/>
                  <a:moveTo>
                    <a:pt x="258648" y="121200"/>
                  </a:moveTo>
                  <a:lnTo>
                    <a:pt x="273370" y="129677"/>
                  </a:lnTo>
                  <a:lnTo>
                    <a:pt x="258722" y="138116"/>
                  </a:lnTo>
                  <a:lnTo>
                    <a:pt x="244000" y="129639"/>
                  </a:lnTo>
                  <a:lnTo>
                    <a:pt x="258648" y="121200"/>
                  </a:lnTo>
                  <a:close/>
                  <a:moveTo>
                    <a:pt x="30375" y="129565"/>
                  </a:moveTo>
                  <a:lnTo>
                    <a:pt x="45098" y="138079"/>
                  </a:lnTo>
                  <a:lnTo>
                    <a:pt x="30487" y="146518"/>
                  </a:lnTo>
                  <a:lnTo>
                    <a:pt x="15764" y="138004"/>
                  </a:lnTo>
                  <a:lnTo>
                    <a:pt x="30375" y="129565"/>
                  </a:lnTo>
                  <a:close/>
                  <a:moveTo>
                    <a:pt x="60824" y="129639"/>
                  </a:moveTo>
                  <a:lnTo>
                    <a:pt x="75546" y="138116"/>
                  </a:lnTo>
                  <a:lnTo>
                    <a:pt x="60898" y="146555"/>
                  </a:lnTo>
                  <a:lnTo>
                    <a:pt x="46213" y="138079"/>
                  </a:lnTo>
                  <a:lnTo>
                    <a:pt x="60824" y="129639"/>
                  </a:lnTo>
                  <a:close/>
                  <a:moveTo>
                    <a:pt x="91273" y="129677"/>
                  </a:moveTo>
                  <a:lnTo>
                    <a:pt x="105995" y="138190"/>
                  </a:lnTo>
                  <a:lnTo>
                    <a:pt x="91347" y="146630"/>
                  </a:lnTo>
                  <a:lnTo>
                    <a:pt x="76625" y="138116"/>
                  </a:lnTo>
                  <a:lnTo>
                    <a:pt x="91273" y="129677"/>
                  </a:lnTo>
                  <a:close/>
                  <a:moveTo>
                    <a:pt x="121684" y="129751"/>
                  </a:moveTo>
                  <a:lnTo>
                    <a:pt x="136407" y="138228"/>
                  </a:lnTo>
                  <a:lnTo>
                    <a:pt x="121796" y="146667"/>
                  </a:lnTo>
                  <a:lnTo>
                    <a:pt x="107073" y="138190"/>
                  </a:lnTo>
                  <a:lnTo>
                    <a:pt x="121684" y="129751"/>
                  </a:lnTo>
                  <a:close/>
                  <a:moveTo>
                    <a:pt x="152133" y="129788"/>
                  </a:moveTo>
                  <a:lnTo>
                    <a:pt x="166856" y="138302"/>
                  </a:lnTo>
                  <a:lnTo>
                    <a:pt x="152245" y="146741"/>
                  </a:lnTo>
                  <a:lnTo>
                    <a:pt x="137522" y="138228"/>
                  </a:lnTo>
                  <a:lnTo>
                    <a:pt x="152133" y="129788"/>
                  </a:lnTo>
                  <a:close/>
                  <a:moveTo>
                    <a:pt x="182582" y="129863"/>
                  </a:moveTo>
                  <a:lnTo>
                    <a:pt x="197304" y="138339"/>
                  </a:lnTo>
                  <a:lnTo>
                    <a:pt x="182693" y="146778"/>
                  </a:lnTo>
                  <a:lnTo>
                    <a:pt x="167971" y="138302"/>
                  </a:lnTo>
                  <a:lnTo>
                    <a:pt x="182582" y="129863"/>
                  </a:lnTo>
                  <a:close/>
                  <a:moveTo>
                    <a:pt x="213031" y="129900"/>
                  </a:moveTo>
                  <a:lnTo>
                    <a:pt x="227753" y="138413"/>
                  </a:lnTo>
                  <a:lnTo>
                    <a:pt x="213105" y="146853"/>
                  </a:lnTo>
                  <a:lnTo>
                    <a:pt x="198420" y="138339"/>
                  </a:lnTo>
                  <a:lnTo>
                    <a:pt x="213031" y="129900"/>
                  </a:lnTo>
                  <a:close/>
                  <a:moveTo>
                    <a:pt x="243479" y="129974"/>
                  </a:moveTo>
                  <a:lnTo>
                    <a:pt x="258202" y="138451"/>
                  </a:lnTo>
                  <a:lnTo>
                    <a:pt x="243554" y="146890"/>
                  </a:lnTo>
                  <a:lnTo>
                    <a:pt x="228831" y="138413"/>
                  </a:lnTo>
                  <a:lnTo>
                    <a:pt x="243479" y="129974"/>
                  </a:lnTo>
                  <a:close/>
                  <a:moveTo>
                    <a:pt x="15207" y="138339"/>
                  </a:moveTo>
                  <a:lnTo>
                    <a:pt x="29929" y="146816"/>
                  </a:lnTo>
                  <a:lnTo>
                    <a:pt x="15281" y="155255"/>
                  </a:lnTo>
                  <a:lnTo>
                    <a:pt x="596" y="146778"/>
                  </a:lnTo>
                  <a:lnTo>
                    <a:pt x="15207" y="138339"/>
                  </a:lnTo>
                  <a:close/>
                  <a:moveTo>
                    <a:pt x="45655" y="138376"/>
                  </a:moveTo>
                  <a:lnTo>
                    <a:pt x="60378" y="146890"/>
                  </a:lnTo>
                  <a:lnTo>
                    <a:pt x="45730" y="155329"/>
                  </a:lnTo>
                  <a:lnTo>
                    <a:pt x="31007" y="146816"/>
                  </a:lnTo>
                  <a:lnTo>
                    <a:pt x="45655" y="138376"/>
                  </a:lnTo>
                  <a:close/>
                  <a:moveTo>
                    <a:pt x="76104" y="138451"/>
                  </a:moveTo>
                  <a:lnTo>
                    <a:pt x="90789" y="146927"/>
                  </a:lnTo>
                  <a:lnTo>
                    <a:pt x="76178" y="155367"/>
                  </a:lnTo>
                  <a:lnTo>
                    <a:pt x="61456" y="146890"/>
                  </a:lnTo>
                  <a:lnTo>
                    <a:pt x="76104" y="138451"/>
                  </a:lnTo>
                  <a:close/>
                  <a:moveTo>
                    <a:pt x="106516" y="138488"/>
                  </a:moveTo>
                  <a:lnTo>
                    <a:pt x="121238" y="147002"/>
                  </a:lnTo>
                  <a:lnTo>
                    <a:pt x="106627" y="155441"/>
                  </a:lnTo>
                  <a:lnTo>
                    <a:pt x="91905" y="146927"/>
                  </a:lnTo>
                  <a:lnTo>
                    <a:pt x="106516" y="138488"/>
                  </a:lnTo>
                  <a:close/>
                  <a:moveTo>
                    <a:pt x="136964" y="138562"/>
                  </a:moveTo>
                  <a:lnTo>
                    <a:pt x="151687" y="147039"/>
                  </a:lnTo>
                  <a:lnTo>
                    <a:pt x="137076" y="155478"/>
                  </a:lnTo>
                  <a:lnTo>
                    <a:pt x="122353" y="147002"/>
                  </a:lnTo>
                  <a:lnTo>
                    <a:pt x="136964" y="138562"/>
                  </a:lnTo>
                  <a:close/>
                  <a:moveTo>
                    <a:pt x="167413" y="138599"/>
                  </a:moveTo>
                  <a:lnTo>
                    <a:pt x="182136" y="147113"/>
                  </a:lnTo>
                  <a:lnTo>
                    <a:pt x="167525" y="155552"/>
                  </a:lnTo>
                  <a:lnTo>
                    <a:pt x="152802" y="147039"/>
                  </a:lnTo>
                  <a:lnTo>
                    <a:pt x="167413" y="138599"/>
                  </a:lnTo>
                  <a:close/>
                  <a:moveTo>
                    <a:pt x="197862" y="138674"/>
                  </a:moveTo>
                  <a:lnTo>
                    <a:pt x="212584" y="147150"/>
                  </a:lnTo>
                  <a:lnTo>
                    <a:pt x="197936" y="155590"/>
                  </a:lnTo>
                  <a:lnTo>
                    <a:pt x="183214" y="147113"/>
                  </a:lnTo>
                  <a:lnTo>
                    <a:pt x="197862" y="138674"/>
                  </a:lnTo>
                  <a:close/>
                  <a:moveTo>
                    <a:pt x="228311" y="138711"/>
                  </a:moveTo>
                  <a:lnTo>
                    <a:pt x="242996" y="147225"/>
                  </a:lnTo>
                  <a:lnTo>
                    <a:pt x="228385" y="155664"/>
                  </a:lnTo>
                  <a:lnTo>
                    <a:pt x="213663" y="147150"/>
                  </a:lnTo>
                  <a:lnTo>
                    <a:pt x="228311" y="138711"/>
                  </a:lnTo>
                  <a:close/>
                  <a:moveTo>
                    <a:pt x="258722" y="138785"/>
                  </a:moveTo>
                  <a:lnTo>
                    <a:pt x="273445" y="147262"/>
                  </a:lnTo>
                  <a:lnTo>
                    <a:pt x="258834" y="155701"/>
                  </a:lnTo>
                  <a:lnTo>
                    <a:pt x="244111" y="147225"/>
                  </a:lnTo>
                  <a:lnTo>
                    <a:pt x="258722" y="138785"/>
                  </a:lnTo>
                  <a:close/>
                  <a:moveTo>
                    <a:pt x="18367" y="0"/>
                  </a:moveTo>
                  <a:lnTo>
                    <a:pt x="29148" y="6209"/>
                  </a:lnTo>
                  <a:lnTo>
                    <a:pt x="14537" y="14686"/>
                  </a:lnTo>
                  <a:lnTo>
                    <a:pt x="1" y="6283"/>
                  </a:lnTo>
                  <a:lnTo>
                    <a:pt x="1" y="6915"/>
                  </a:lnTo>
                  <a:lnTo>
                    <a:pt x="13980" y="14983"/>
                  </a:lnTo>
                  <a:lnTo>
                    <a:pt x="1" y="23051"/>
                  </a:lnTo>
                  <a:lnTo>
                    <a:pt x="1" y="23683"/>
                  </a:lnTo>
                  <a:lnTo>
                    <a:pt x="14537" y="15318"/>
                  </a:lnTo>
                  <a:lnTo>
                    <a:pt x="29260" y="23794"/>
                  </a:lnTo>
                  <a:lnTo>
                    <a:pt x="14649" y="32234"/>
                  </a:lnTo>
                  <a:lnTo>
                    <a:pt x="1" y="23794"/>
                  </a:lnTo>
                  <a:lnTo>
                    <a:pt x="1" y="24426"/>
                  </a:lnTo>
                  <a:lnTo>
                    <a:pt x="14091" y="32568"/>
                  </a:lnTo>
                  <a:lnTo>
                    <a:pt x="1" y="40673"/>
                  </a:lnTo>
                  <a:lnTo>
                    <a:pt x="1" y="41305"/>
                  </a:lnTo>
                  <a:lnTo>
                    <a:pt x="14649" y="32866"/>
                  </a:lnTo>
                  <a:lnTo>
                    <a:pt x="29334" y="41379"/>
                  </a:lnTo>
                  <a:lnTo>
                    <a:pt x="14723" y="49819"/>
                  </a:lnTo>
                  <a:lnTo>
                    <a:pt x="1" y="41305"/>
                  </a:lnTo>
                  <a:lnTo>
                    <a:pt x="1" y="41937"/>
                  </a:lnTo>
                  <a:lnTo>
                    <a:pt x="14166" y="50153"/>
                  </a:lnTo>
                  <a:lnTo>
                    <a:pt x="1" y="58332"/>
                  </a:lnTo>
                  <a:lnTo>
                    <a:pt x="1" y="59485"/>
                  </a:lnTo>
                  <a:lnTo>
                    <a:pt x="14277" y="67701"/>
                  </a:lnTo>
                  <a:lnTo>
                    <a:pt x="1" y="75955"/>
                  </a:lnTo>
                  <a:lnTo>
                    <a:pt x="1" y="76996"/>
                  </a:lnTo>
                  <a:lnTo>
                    <a:pt x="14351" y="85286"/>
                  </a:lnTo>
                  <a:lnTo>
                    <a:pt x="1" y="93577"/>
                  </a:lnTo>
                  <a:lnTo>
                    <a:pt x="1" y="94506"/>
                  </a:lnTo>
                  <a:lnTo>
                    <a:pt x="14463" y="102871"/>
                  </a:lnTo>
                  <a:lnTo>
                    <a:pt x="1" y="111199"/>
                  </a:lnTo>
                  <a:lnTo>
                    <a:pt x="1" y="112017"/>
                  </a:lnTo>
                  <a:lnTo>
                    <a:pt x="14574" y="120419"/>
                  </a:lnTo>
                  <a:lnTo>
                    <a:pt x="1" y="128859"/>
                  </a:lnTo>
                  <a:lnTo>
                    <a:pt x="1" y="129565"/>
                  </a:lnTo>
                  <a:lnTo>
                    <a:pt x="14649" y="138004"/>
                  </a:lnTo>
                  <a:lnTo>
                    <a:pt x="38" y="146444"/>
                  </a:lnTo>
                  <a:lnTo>
                    <a:pt x="1" y="146444"/>
                  </a:lnTo>
                  <a:lnTo>
                    <a:pt x="1" y="147113"/>
                  </a:lnTo>
                  <a:lnTo>
                    <a:pt x="38" y="147076"/>
                  </a:lnTo>
                  <a:lnTo>
                    <a:pt x="14760" y="155590"/>
                  </a:lnTo>
                  <a:lnTo>
                    <a:pt x="6767" y="160200"/>
                  </a:lnTo>
                  <a:lnTo>
                    <a:pt x="7845" y="160200"/>
                  </a:lnTo>
                  <a:lnTo>
                    <a:pt x="15281" y="155924"/>
                  </a:lnTo>
                  <a:lnTo>
                    <a:pt x="22754" y="160200"/>
                  </a:lnTo>
                  <a:lnTo>
                    <a:pt x="23832" y="160200"/>
                  </a:lnTo>
                  <a:lnTo>
                    <a:pt x="15839" y="155590"/>
                  </a:lnTo>
                  <a:lnTo>
                    <a:pt x="30487" y="147150"/>
                  </a:lnTo>
                  <a:lnTo>
                    <a:pt x="45172" y="155627"/>
                  </a:lnTo>
                  <a:lnTo>
                    <a:pt x="37290" y="160200"/>
                  </a:lnTo>
                  <a:lnTo>
                    <a:pt x="38406" y="160200"/>
                  </a:lnTo>
                  <a:lnTo>
                    <a:pt x="45730" y="155961"/>
                  </a:lnTo>
                  <a:lnTo>
                    <a:pt x="53091" y="160200"/>
                  </a:lnTo>
                  <a:lnTo>
                    <a:pt x="54169" y="160200"/>
                  </a:lnTo>
                  <a:lnTo>
                    <a:pt x="46287" y="155627"/>
                  </a:lnTo>
                  <a:lnTo>
                    <a:pt x="60898" y="147187"/>
                  </a:lnTo>
                  <a:lnTo>
                    <a:pt x="75621" y="155701"/>
                  </a:lnTo>
                  <a:lnTo>
                    <a:pt x="67851" y="160200"/>
                  </a:lnTo>
                  <a:lnTo>
                    <a:pt x="68929" y="160200"/>
                  </a:lnTo>
                  <a:lnTo>
                    <a:pt x="76178" y="155999"/>
                  </a:lnTo>
                  <a:lnTo>
                    <a:pt x="83428" y="160200"/>
                  </a:lnTo>
                  <a:lnTo>
                    <a:pt x="84543" y="160200"/>
                  </a:lnTo>
                  <a:lnTo>
                    <a:pt x="76736" y="155701"/>
                  </a:lnTo>
                  <a:lnTo>
                    <a:pt x="91347" y="147262"/>
                  </a:lnTo>
                  <a:lnTo>
                    <a:pt x="106070" y="155738"/>
                  </a:lnTo>
                  <a:lnTo>
                    <a:pt x="98374" y="160200"/>
                  </a:lnTo>
                  <a:lnTo>
                    <a:pt x="99489" y="160200"/>
                  </a:lnTo>
                  <a:lnTo>
                    <a:pt x="106627" y="156073"/>
                  </a:lnTo>
                  <a:lnTo>
                    <a:pt x="113765" y="160200"/>
                  </a:lnTo>
                  <a:lnTo>
                    <a:pt x="114881" y="160200"/>
                  </a:lnTo>
                  <a:lnTo>
                    <a:pt x="107185" y="155738"/>
                  </a:lnTo>
                  <a:lnTo>
                    <a:pt x="121796" y="147299"/>
                  </a:lnTo>
                  <a:lnTo>
                    <a:pt x="136518" y="155813"/>
                  </a:lnTo>
                  <a:lnTo>
                    <a:pt x="128897" y="160200"/>
                  </a:lnTo>
                  <a:lnTo>
                    <a:pt x="130012" y="160200"/>
                  </a:lnTo>
                  <a:lnTo>
                    <a:pt x="137076" y="156110"/>
                  </a:lnTo>
                  <a:lnTo>
                    <a:pt x="144103" y="160200"/>
                  </a:lnTo>
                  <a:lnTo>
                    <a:pt x="145218" y="160200"/>
                  </a:lnTo>
                  <a:lnTo>
                    <a:pt x="137634" y="155813"/>
                  </a:lnTo>
                  <a:lnTo>
                    <a:pt x="152245" y="147373"/>
                  </a:lnTo>
                  <a:lnTo>
                    <a:pt x="166967" y="155850"/>
                  </a:lnTo>
                  <a:lnTo>
                    <a:pt x="159457" y="160200"/>
                  </a:lnTo>
                  <a:lnTo>
                    <a:pt x="160535" y="160200"/>
                  </a:lnTo>
                  <a:lnTo>
                    <a:pt x="167525" y="156184"/>
                  </a:lnTo>
                  <a:lnTo>
                    <a:pt x="174477" y="160200"/>
                  </a:lnTo>
                  <a:lnTo>
                    <a:pt x="175555" y="160200"/>
                  </a:lnTo>
                  <a:lnTo>
                    <a:pt x="168045" y="155850"/>
                  </a:lnTo>
                  <a:lnTo>
                    <a:pt x="182693" y="147410"/>
                  </a:lnTo>
                  <a:lnTo>
                    <a:pt x="197379" y="155924"/>
                  </a:lnTo>
                  <a:lnTo>
                    <a:pt x="189980" y="160200"/>
                  </a:lnTo>
                  <a:lnTo>
                    <a:pt x="191096" y="160200"/>
                  </a:lnTo>
                  <a:lnTo>
                    <a:pt x="197936" y="156222"/>
                  </a:lnTo>
                  <a:lnTo>
                    <a:pt x="204814" y="160200"/>
                  </a:lnTo>
                  <a:lnTo>
                    <a:pt x="205930" y="160200"/>
                  </a:lnTo>
                  <a:lnTo>
                    <a:pt x="198494" y="155924"/>
                  </a:lnTo>
                  <a:lnTo>
                    <a:pt x="213105" y="147485"/>
                  </a:lnTo>
                  <a:lnTo>
                    <a:pt x="227827" y="155961"/>
                  </a:lnTo>
                  <a:lnTo>
                    <a:pt x="220503" y="160200"/>
                  </a:lnTo>
                  <a:lnTo>
                    <a:pt x="221619" y="160200"/>
                  </a:lnTo>
                  <a:lnTo>
                    <a:pt x="228385" y="156296"/>
                  </a:lnTo>
                  <a:lnTo>
                    <a:pt x="235151" y="160200"/>
                  </a:lnTo>
                  <a:lnTo>
                    <a:pt x="236267" y="160200"/>
                  </a:lnTo>
                  <a:lnTo>
                    <a:pt x="228943" y="155961"/>
                  </a:lnTo>
                  <a:lnTo>
                    <a:pt x="243554" y="147522"/>
                  </a:lnTo>
                  <a:lnTo>
                    <a:pt x="258276" y="156036"/>
                  </a:lnTo>
                  <a:lnTo>
                    <a:pt x="251064" y="160200"/>
                  </a:lnTo>
                  <a:lnTo>
                    <a:pt x="252142" y="160200"/>
                  </a:lnTo>
                  <a:lnTo>
                    <a:pt x="258834" y="156333"/>
                  </a:lnTo>
                  <a:lnTo>
                    <a:pt x="265489" y="160200"/>
                  </a:lnTo>
                  <a:lnTo>
                    <a:pt x="266604" y="160200"/>
                  </a:lnTo>
                  <a:lnTo>
                    <a:pt x="259392" y="156036"/>
                  </a:lnTo>
                  <a:lnTo>
                    <a:pt x="274002" y="147596"/>
                  </a:lnTo>
                  <a:lnTo>
                    <a:pt x="285528" y="154251"/>
                  </a:lnTo>
                  <a:lnTo>
                    <a:pt x="285528" y="153619"/>
                  </a:lnTo>
                  <a:lnTo>
                    <a:pt x="274560" y="147262"/>
                  </a:lnTo>
                  <a:lnTo>
                    <a:pt x="285528" y="140942"/>
                  </a:lnTo>
                  <a:lnTo>
                    <a:pt x="285528" y="140310"/>
                  </a:lnTo>
                  <a:lnTo>
                    <a:pt x="274002" y="146964"/>
                  </a:lnTo>
                  <a:lnTo>
                    <a:pt x="259280" y="138451"/>
                  </a:lnTo>
                  <a:lnTo>
                    <a:pt x="273891" y="130011"/>
                  </a:lnTo>
                  <a:lnTo>
                    <a:pt x="285528" y="136703"/>
                  </a:lnTo>
                  <a:lnTo>
                    <a:pt x="285528" y="136071"/>
                  </a:lnTo>
                  <a:lnTo>
                    <a:pt x="274449" y="129677"/>
                  </a:lnTo>
                  <a:lnTo>
                    <a:pt x="285528" y="123319"/>
                  </a:lnTo>
                  <a:lnTo>
                    <a:pt x="285528" y="122650"/>
                  </a:lnTo>
                  <a:lnTo>
                    <a:pt x="273891" y="129379"/>
                  </a:lnTo>
                  <a:lnTo>
                    <a:pt x="259206" y="120866"/>
                  </a:lnTo>
                  <a:lnTo>
                    <a:pt x="273817" y="112426"/>
                  </a:lnTo>
                  <a:lnTo>
                    <a:pt x="285528" y="119193"/>
                  </a:lnTo>
                  <a:lnTo>
                    <a:pt x="285528" y="118560"/>
                  </a:lnTo>
                  <a:lnTo>
                    <a:pt x="274374" y="112129"/>
                  </a:lnTo>
                  <a:lnTo>
                    <a:pt x="285528" y="105660"/>
                  </a:lnTo>
                  <a:lnTo>
                    <a:pt x="285528" y="105028"/>
                  </a:lnTo>
                  <a:lnTo>
                    <a:pt x="273817" y="111794"/>
                  </a:lnTo>
                  <a:lnTo>
                    <a:pt x="259094" y="103318"/>
                  </a:lnTo>
                  <a:lnTo>
                    <a:pt x="273705" y="94878"/>
                  </a:lnTo>
                  <a:lnTo>
                    <a:pt x="285528" y="101682"/>
                  </a:lnTo>
                  <a:lnTo>
                    <a:pt x="285528" y="101050"/>
                  </a:lnTo>
                  <a:lnTo>
                    <a:pt x="274263" y="94544"/>
                  </a:lnTo>
                  <a:lnTo>
                    <a:pt x="285528" y="88037"/>
                  </a:lnTo>
                  <a:lnTo>
                    <a:pt x="285528" y="87405"/>
                  </a:lnTo>
                  <a:lnTo>
                    <a:pt x="273705" y="94209"/>
                  </a:lnTo>
                  <a:lnTo>
                    <a:pt x="258983" y="85732"/>
                  </a:lnTo>
                  <a:lnTo>
                    <a:pt x="273631" y="77293"/>
                  </a:lnTo>
                  <a:lnTo>
                    <a:pt x="285528" y="84171"/>
                  </a:lnTo>
                  <a:lnTo>
                    <a:pt x="285528" y="83539"/>
                  </a:lnTo>
                  <a:lnTo>
                    <a:pt x="274188" y="76958"/>
                  </a:lnTo>
                  <a:lnTo>
                    <a:pt x="285528" y="70415"/>
                  </a:lnTo>
                  <a:lnTo>
                    <a:pt x="285528" y="69783"/>
                  </a:lnTo>
                  <a:lnTo>
                    <a:pt x="273631" y="76661"/>
                  </a:lnTo>
                  <a:lnTo>
                    <a:pt x="258908" y="68147"/>
                  </a:lnTo>
                  <a:lnTo>
                    <a:pt x="273519" y="59708"/>
                  </a:lnTo>
                  <a:lnTo>
                    <a:pt x="285528" y="66623"/>
                  </a:lnTo>
                  <a:lnTo>
                    <a:pt x="285528" y="65991"/>
                  </a:lnTo>
                  <a:lnTo>
                    <a:pt x="274077" y="59373"/>
                  </a:lnTo>
                  <a:lnTo>
                    <a:pt x="285528" y="52793"/>
                  </a:lnTo>
                  <a:lnTo>
                    <a:pt x="285528" y="52161"/>
                  </a:lnTo>
                  <a:lnTo>
                    <a:pt x="273519" y="59076"/>
                  </a:lnTo>
                  <a:lnTo>
                    <a:pt x="258797" y="50562"/>
                  </a:lnTo>
                  <a:lnTo>
                    <a:pt x="273445" y="42123"/>
                  </a:lnTo>
                  <a:lnTo>
                    <a:pt x="285528" y="49112"/>
                  </a:lnTo>
                  <a:lnTo>
                    <a:pt x="285528" y="48480"/>
                  </a:lnTo>
                  <a:lnTo>
                    <a:pt x="273965" y="41825"/>
                  </a:lnTo>
                  <a:lnTo>
                    <a:pt x="285528" y="35133"/>
                  </a:lnTo>
                  <a:lnTo>
                    <a:pt x="285528" y="34501"/>
                  </a:lnTo>
                  <a:lnTo>
                    <a:pt x="273445" y="41491"/>
                  </a:lnTo>
                  <a:lnTo>
                    <a:pt x="258722" y="33014"/>
                  </a:lnTo>
                  <a:lnTo>
                    <a:pt x="273333" y="24575"/>
                  </a:lnTo>
                  <a:lnTo>
                    <a:pt x="285528" y="31602"/>
                  </a:lnTo>
                  <a:lnTo>
                    <a:pt x="285528" y="30969"/>
                  </a:lnTo>
                  <a:lnTo>
                    <a:pt x="273891" y="24240"/>
                  </a:lnTo>
                  <a:lnTo>
                    <a:pt x="285528" y="17511"/>
                  </a:lnTo>
                  <a:lnTo>
                    <a:pt x="285528" y="16879"/>
                  </a:lnTo>
                  <a:lnTo>
                    <a:pt x="273333" y="23906"/>
                  </a:lnTo>
                  <a:lnTo>
                    <a:pt x="258611" y="15429"/>
                  </a:lnTo>
                  <a:lnTo>
                    <a:pt x="273259" y="6990"/>
                  </a:lnTo>
                  <a:lnTo>
                    <a:pt x="285528" y="14091"/>
                  </a:lnTo>
                  <a:lnTo>
                    <a:pt x="285528" y="13459"/>
                  </a:lnTo>
                  <a:lnTo>
                    <a:pt x="273779" y="6655"/>
                  </a:lnTo>
                  <a:lnTo>
                    <a:pt x="285342" y="0"/>
                  </a:lnTo>
                  <a:lnTo>
                    <a:pt x="284226" y="0"/>
                  </a:lnTo>
                  <a:lnTo>
                    <a:pt x="273259" y="6358"/>
                  </a:lnTo>
                  <a:lnTo>
                    <a:pt x="262254" y="0"/>
                  </a:lnTo>
                  <a:lnTo>
                    <a:pt x="261139" y="0"/>
                  </a:lnTo>
                  <a:lnTo>
                    <a:pt x="272701" y="6655"/>
                  </a:lnTo>
                  <a:lnTo>
                    <a:pt x="258053" y="15095"/>
                  </a:lnTo>
                  <a:lnTo>
                    <a:pt x="243368" y="6618"/>
                  </a:lnTo>
                  <a:lnTo>
                    <a:pt x="254781" y="0"/>
                  </a:lnTo>
                  <a:lnTo>
                    <a:pt x="253703" y="0"/>
                  </a:lnTo>
                  <a:lnTo>
                    <a:pt x="242810" y="6283"/>
                  </a:lnTo>
                  <a:lnTo>
                    <a:pt x="231917" y="0"/>
                  </a:lnTo>
                  <a:lnTo>
                    <a:pt x="230802" y="0"/>
                  </a:lnTo>
                  <a:lnTo>
                    <a:pt x="242252" y="6618"/>
                  </a:lnTo>
                  <a:lnTo>
                    <a:pt x="227642" y="15057"/>
                  </a:lnTo>
                  <a:lnTo>
                    <a:pt x="212919" y="6544"/>
                  </a:lnTo>
                  <a:lnTo>
                    <a:pt x="224258" y="0"/>
                  </a:lnTo>
                  <a:lnTo>
                    <a:pt x="223143" y="0"/>
                  </a:lnTo>
                  <a:lnTo>
                    <a:pt x="212361" y="6246"/>
                  </a:lnTo>
                  <a:lnTo>
                    <a:pt x="201543" y="0"/>
                  </a:lnTo>
                  <a:lnTo>
                    <a:pt x="200464" y="0"/>
                  </a:lnTo>
                  <a:lnTo>
                    <a:pt x="211804" y="6544"/>
                  </a:lnTo>
                  <a:lnTo>
                    <a:pt x="197193" y="14983"/>
                  </a:lnTo>
                  <a:lnTo>
                    <a:pt x="182470" y="6506"/>
                  </a:lnTo>
                  <a:lnTo>
                    <a:pt x="193735" y="0"/>
                  </a:lnTo>
                  <a:lnTo>
                    <a:pt x="192620" y="0"/>
                  </a:lnTo>
                  <a:lnTo>
                    <a:pt x="181913" y="6172"/>
                  </a:lnTo>
                  <a:lnTo>
                    <a:pt x="171205" y="0"/>
                  </a:lnTo>
                  <a:lnTo>
                    <a:pt x="170127" y="0"/>
                  </a:lnTo>
                  <a:lnTo>
                    <a:pt x="181355" y="6506"/>
                  </a:lnTo>
                  <a:lnTo>
                    <a:pt x="166744" y="14946"/>
                  </a:lnTo>
                  <a:lnTo>
                    <a:pt x="152022" y="6432"/>
                  </a:lnTo>
                  <a:lnTo>
                    <a:pt x="163175" y="0"/>
                  </a:lnTo>
                  <a:lnTo>
                    <a:pt x="162097" y="0"/>
                  </a:lnTo>
                  <a:lnTo>
                    <a:pt x="151464" y="6135"/>
                  </a:lnTo>
                  <a:lnTo>
                    <a:pt x="140868" y="0"/>
                  </a:lnTo>
                  <a:lnTo>
                    <a:pt x="139753" y="0"/>
                  </a:lnTo>
                  <a:lnTo>
                    <a:pt x="150906" y="6432"/>
                  </a:lnTo>
                  <a:lnTo>
                    <a:pt x="136295" y="14871"/>
                  </a:lnTo>
                  <a:lnTo>
                    <a:pt x="121573" y="6395"/>
                  </a:lnTo>
                  <a:lnTo>
                    <a:pt x="132652" y="0"/>
                  </a:lnTo>
                  <a:lnTo>
                    <a:pt x="131536" y="0"/>
                  </a:lnTo>
                  <a:lnTo>
                    <a:pt x="121052" y="6060"/>
                  </a:lnTo>
                  <a:lnTo>
                    <a:pt x="110531" y="0"/>
                  </a:lnTo>
                  <a:lnTo>
                    <a:pt x="109416" y="0"/>
                  </a:lnTo>
                  <a:lnTo>
                    <a:pt x="120495" y="6395"/>
                  </a:lnTo>
                  <a:lnTo>
                    <a:pt x="105846" y="14834"/>
                  </a:lnTo>
                  <a:lnTo>
                    <a:pt x="91161" y="6321"/>
                  </a:lnTo>
                  <a:lnTo>
                    <a:pt x="102129" y="0"/>
                  </a:lnTo>
                  <a:lnTo>
                    <a:pt x="101013" y="0"/>
                  </a:lnTo>
                  <a:lnTo>
                    <a:pt x="90603" y="6023"/>
                  </a:lnTo>
                  <a:lnTo>
                    <a:pt x="80156" y="0"/>
                  </a:lnTo>
                  <a:lnTo>
                    <a:pt x="79078" y="0"/>
                  </a:lnTo>
                  <a:lnTo>
                    <a:pt x="90046" y="6321"/>
                  </a:lnTo>
                  <a:lnTo>
                    <a:pt x="75435" y="14760"/>
                  </a:lnTo>
                  <a:lnTo>
                    <a:pt x="60712" y="6283"/>
                  </a:lnTo>
                  <a:lnTo>
                    <a:pt x="71568" y="0"/>
                  </a:lnTo>
                  <a:lnTo>
                    <a:pt x="70490" y="0"/>
                  </a:lnTo>
                  <a:lnTo>
                    <a:pt x="60155" y="5949"/>
                  </a:lnTo>
                  <a:lnTo>
                    <a:pt x="49819" y="0"/>
                  </a:lnTo>
                  <a:lnTo>
                    <a:pt x="48741" y="0"/>
                  </a:lnTo>
                  <a:lnTo>
                    <a:pt x="59597" y="6283"/>
                  </a:lnTo>
                  <a:lnTo>
                    <a:pt x="44986" y="14723"/>
                  </a:lnTo>
                  <a:lnTo>
                    <a:pt x="30264" y="6209"/>
                  </a:lnTo>
                  <a:lnTo>
                    <a:pt x="41045" y="0"/>
                  </a:lnTo>
                  <a:lnTo>
                    <a:pt x="39930" y="0"/>
                  </a:lnTo>
                  <a:lnTo>
                    <a:pt x="29706" y="5912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3"/>
          <p:cNvSpPr txBox="1">
            <a:spLocks noGrp="1"/>
          </p:cNvSpPr>
          <p:nvPr>
            <p:ph type="title"/>
          </p:nvPr>
        </p:nvSpPr>
        <p:spPr>
          <a:xfrm>
            <a:off x="768150" y="2477550"/>
            <a:ext cx="4407300" cy="81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3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1601558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"/>
          <p:cNvSpPr txBox="1">
            <a:spLocks noGrp="1"/>
          </p:cNvSpPr>
          <p:nvPr>
            <p:ph type="subTitle" idx="1"/>
          </p:nvPr>
        </p:nvSpPr>
        <p:spPr>
          <a:xfrm>
            <a:off x="769800" y="3361352"/>
            <a:ext cx="4404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3"/>
          <p:cNvGrpSpPr/>
          <p:nvPr/>
        </p:nvGrpSpPr>
        <p:grpSpPr>
          <a:xfrm>
            <a:off x="228594" y="2949362"/>
            <a:ext cx="1056393" cy="1908564"/>
            <a:chOff x="3074069" y="2899524"/>
            <a:chExt cx="1056393" cy="1908564"/>
          </a:xfrm>
        </p:grpSpPr>
        <p:sp>
          <p:nvSpPr>
            <p:cNvPr id="362" name="Google Shape;362;p3"/>
            <p:cNvSpPr/>
            <p:nvPr/>
          </p:nvSpPr>
          <p:spPr>
            <a:xfrm>
              <a:off x="3791142" y="4642217"/>
              <a:ext cx="339320" cy="165872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074069" y="4269025"/>
              <a:ext cx="747986" cy="365669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4" name="Google Shape;36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97525" y="2899524"/>
              <a:ext cx="996225" cy="18906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4"/>
          <p:cNvGrpSpPr/>
          <p:nvPr/>
        </p:nvGrpSpPr>
        <p:grpSpPr>
          <a:xfrm>
            <a:off x="1" y="4"/>
            <a:ext cx="9144034" cy="5130405"/>
            <a:chOff x="241825" y="855000"/>
            <a:chExt cx="7138200" cy="4005000"/>
          </a:xfrm>
        </p:grpSpPr>
        <p:sp>
          <p:nvSpPr>
            <p:cNvPr id="367" name="Google Shape;367;p4"/>
            <p:cNvSpPr/>
            <p:nvPr/>
          </p:nvSpPr>
          <p:spPr>
            <a:xfrm>
              <a:off x="7093725" y="2174800"/>
              <a:ext cx="286300" cy="330000"/>
            </a:xfrm>
            <a:custGeom>
              <a:avLst/>
              <a:gdLst/>
              <a:ahLst/>
              <a:cxnLst/>
              <a:rect l="l" t="t" r="r" b="b"/>
              <a:pathLst>
                <a:path w="11452" h="13200" fill="none" extrusionOk="0">
                  <a:moveTo>
                    <a:pt x="11452" y="13199"/>
                  </a:moveTo>
                  <a:lnTo>
                    <a:pt x="11452" y="1"/>
                  </a:lnTo>
                  <a:lnTo>
                    <a:pt x="1" y="6581"/>
                  </a:lnTo>
                  <a:lnTo>
                    <a:pt x="11452" y="131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6714525" y="2347675"/>
              <a:ext cx="665500" cy="423875"/>
            </a:xfrm>
            <a:custGeom>
              <a:avLst/>
              <a:gdLst/>
              <a:ahLst/>
              <a:cxnLst/>
              <a:rect l="l" t="t" r="r" b="b"/>
              <a:pathLst>
                <a:path w="26620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6620" y="10076"/>
                  </a:lnTo>
                  <a:lnTo>
                    <a:pt x="26620" y="6916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6711725" y="1908050"/>
              <a:ext cx="668300" cy="423850"/>
            </a:xfrm>
            <a:custGeom>
              <a:avLst/>
              <a:gdLst/>
              <a:ahLst/>
              <a:cxnLst/>
              <a:rect l="l" t="t" r="r" b="b"/>
              <a:pathLst>
                <a:path w="2673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6732" y="10039"/>
                  </a:lnTo>
                  <a:lnTo>
                    <a:pt x="26732" y="6990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6707075" y="1029725"/>
              <a:ext cx="672950" cy="422925"/>
            </a:xfrm>
            <a:custGeom>
              <a:avLst/>
              <a:gdLst/>
              <a:ahLst/>
              <a:cxnLst/>
              <a:rect l="l" t="t" r="r" b="b"/>
              <a:pathLst>
                <a:path w="26918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6918" y="9890"/>
                  </a:lnTo>
                  <a:lnTo>
                    <a:pt x="26918" y="7102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7089075" y="1292775"/>
              <a:ext cx="290950" cy="336475"/>
            </a:xfrm>
            <a:custGeom>
              <a:avLst/>
              <a:gdLst/>
              <a:ahLst/>
              <a:cxnLst/>
              <a:rect l="l" t="t" r="r" b="b"/>
              <a:pathLst>
                <a:path w="11638" h="13459" fill="none" extrusionOk="0">
                  <a:moveTo>
                    <a:pt x="11638" y="13458"/>
                  </a:moveTo>
                  <a:lnTo>
                    <a:pt x="11638" y="0"/>
                  </a:lnTo>
                  <a:lnTo>
                    <a:pt x="1" y="6729"/>
                  </a:lnTo>
                  <a:lnTo>
                    <a:pt x="11638" y="13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709875" y="1469350"/>
              <a:ext cx="670150" cy="422925"/>
            </a:xfrm>
            <a:custGeom>
              <a:avLst/>
              <a:gdLst/>
              <a:ahLst/>
              <a:cxnLst/>
              <a:rect l="l" t="t" r="r" b="b"/>
              <a:pathLst>
                <a:path w="26806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6806" y="9927"/>
                  </a:lnTo>
                  <a:lnTo>
                    <a:pt x="26806" y="7028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7096525" y="2615375"/>
              <a:ext cx="283500" cy="328100"/>
            </a:xfrm>
            <a:custGeom>
              <a:avLst/>
              <a:gdLst/>
              <a:ahLst/>
              <a:cxnLst/>
              <a:rect l="l" t="t" r="r" b="b"/>
              <a:pathLst>
                <a:path w="11340" h="13124" fill="none" extrusionOk="0">
                  <a:moveTo>
                    <a:pt x="11340" y="13124"/>
                  </a:moveTo>
                  <a:lnTo>
                    <a:pt x="11340" y="0"/>
                  </a:lnTo>
                  <a:lnTo>
                    <a:pt x="0" y="6543"/>
                  </a:lnTo>
                  <a:lnTo>
                    <a:pt x="11340" y="13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090950" y="1733325"/>
              <a:ext cx="289075" cy="333700"/>
            </a:xfrm>
            <a:custGeom>
              <a:avLst/>
              <a:gdLst/>
              <a:ahLst/>
              <a:cxnLst/>
              <a:rect l="l" t="t" r="r" b="b"/>
              <a:pathLst>
                <a:path w="11563" h="13348" fill="none" extrusionOk="0">
                  <a:moveTo>
                    <a:pt x="11563" y="13347"/>
                  </a:moveTo>
                  <a:lnTo>
                    <a:pt x="11563" y="0"/>
                  </a:lnTo>
                  <a:lnTo>
                    <a:pt x="0" y="6692"/>
                  </a:lnTo>
                  <a:lnTo>
                    <a:pt x="11563" y="13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721950" y="3665650"/>
              <a:ext cx="658075" cy="423850"/>
            </a:xfrm>
            <a:custGeom>
              <a:avLst/>
              <a:gdLst/>
              <a:ahLst/>
              <a:cxnLst/>
              <a:rect l="l" t="t" r="r" b="b"/>
              <a:pathLst>
                <a:path w="26323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6323" y="10224"/>
                  </a:lnTo>
                  <a:lnTo>
                    <a:pt x="26323" y="676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723825" y="4105275"/>
              <a:ext cx="656200" cy="423850"/>
            </a:xfrm>
            <a:custGeom>
              <a:avLst/>
              <a:gdLst/>
              <a:ahLst/>
              <a:cxnLst/>
              <a:rect l="l" t="t" r="r" b="b"/>
              <a:pathLst>
                <a:path w="26248" h="16954" fill="none" extrusionOk="0">
                  <a:moveTo>
                    <a:pt x="0" y="8440"/>
                  </a:moveTo>
                  <a:lnTo>
                    <a:pt x="14722" y="16953"/>
                  </a:lnTo>
                  <a:lnTo>
                    <a:pt x="26248" y="10299"/>
                  </a:lnTo>
                  <a:lnTo>
                    <a:pt x="26248" y="6692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105825" y="4378525"/>
              <a:ext cx="274200" cy="316975"/>
            </a:xfrm>
            <a:custGeom>
              <a:avLst/>
              <a:gdLst/>
              <a:ahLst/>
              <a:cxnLst/>
              <a:rect l="l" t="t" r="r" b="b"/>
              <a:pathLst>
                <a:path w="10968" h="12679" fill="none" extrusionOk="0">
                  <a:moveTo>
                    <a:pt x="10968" y="12678"/>
                  </a:moveTo>
                  <a:lnTo>
                    <a:pt x="10968" y="1"/>
                  </a:lnTo>
                  <a:lnTo>
                    <a:pt x="0" y="6321"/>
                  </a:lnTo>
                  <a:lnTo>
                    <a:pt x="10968" y="12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6719175" y="3226950"/>
              <a:ext cx="660850" cy="422925"/>
            </a:xfrm>
            <a:custGeom>
              <a:avLst/>
              <a:gdLst/>
              <a:ahLst/>
              <a:cxnLst/>
              <a:rect l="l" t="t" r="r" b="b"/>
              <a:pathLst>
                <a:path w="264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6434" y="10150"/>
                  </a:lnTo>
                  <a:lnTo>
                    <a:pt x="26434" y="680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098375" y="3055925"/>
              <a:ext cx="281650" cy="325325"/>
            </a:xfrm>
            <a:custGeom>
              <a:avLst/>
              <a:gdLst/>
              <a:ahLst/>
              <a:cxnLst/>
              <a:rect l="l" t="t" r="r" b="b"/>
              <a:pathLst>
                <a:path w="11266" h="13013" fill="none" extrusionOk="0">
                  <a:moveTo>
                    <a:pt x="11266" y="13013"/>
                  </a:moveTo>
                  <a:lnTo>
                    <a:pt x="11266" y="0"/>
                  </a:lnTo>
                  <a:lnTo>
                    <a:pt x="1" y="6507"/>
                  </a:lnTo>
                  <a:lnTo>
                    <a:pt x="11266" y="130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6716375" y="2787325"/>
              <a:ext cx="663650" cy="422900"/>
            </a:xfrm>
            <a:custGeom>
              <a:avLst/>
              <a:gdLst/>
              <a:ahLst/>
              <a:cxnLst/>
              <a:rect l="l" t="t" r="r" b="b"/>
              <a:pathLst>
                <a:path w="26546" h="16916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6546" y="10112"/>
                  </a:lnTo>
                  <a:lnTo>
                    <a:pt x="26546" y="6878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101175" y="3496475"/>
              <a:ext cx="278850" cy="322550"/>
            </a:xfrm>
            <a:custGeom>
              <a:avLst/>
              <a:gdLst/>
              <a:ahLst/>
              <a:cxnLst/>
              <a:rect l="l" t="t" r="r" b="b"/>
              <a:pathLst>
                <a:path w="11154" h="12902" fill="none" extrusionOk="0">
                  <a:moveTo>
                    <a:pt x="11154" y="12901"/>
                  </a:moveTo>
                  <a:lnTo>
                    <a:pt x="11154" y="1"/>
                  </a:lnTo>
                  <a:lnTo>
                    <a:pt x="0" y="6470"/>
                  </a:lnTo>
                  <a:lnTo>
                    <a:pt x="11154" y="12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103025" y="3937975"/>
              <a:ext cx="277000" cy="318825"/>
            </a:xfrm>
            <a:custGeom>
              <a:avLst/>
              <a:gdLst/>
              <a:ahLst/>
              <a:cxnLst/>
              <a:rect l="l" t="t" r="r" b="b"/>
              <a:pathLst>
                <a:path w="11080" h="12753" fill="none" extrusionOk="0">
                  <a:moveTo>
                    <a:pt x="11080" y="12752"/>
                  </a:moveTo>
                  <a:lnTo>
                    <a:pt x="11080" y="0"/>
                  </a:lnTo>
                  <a:lnTo>
                    <a:pt x="1" y="6358"/>
                  </a:lnTo>
                  <a:lnTo>
                    <a:pt x="11080" y="127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29000" y="19043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190225" y="1905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049775" y="2123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811000" y="2124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146275" y="18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77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527350" y="21209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534775" y="3438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571300" y="2125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14648" y="0"/>
                  </a:move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906575" y="19015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2" y="16954"/>
                  </a:lnTo>
                  <a:lnTo>
                    <a:pt x="29333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288575" y="21218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667775" y="19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574075" y="2565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675225" y="32213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296000" y="34397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436425" y="32223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914000" y="3219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057225" y="34416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4817500" y="3442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5576875" y="30048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578725" y="34444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196725" y="322415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766125" y="211905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820300" y="38822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438300" y="36619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677075" y="36600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059075" y="38803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5199525" y="3662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5957950" y="32250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956075" y="2785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581525" y="3883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297850" y="38794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960725" y="3664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8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010475" y="2996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385050" y="1898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012350" y="34360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8" y="0"/>
                  </a:lnTo>
                  <a:lnTo>
                    <a:pt x="0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015125" y="3875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007700" y="255680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14723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916775" y="36591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005850" y="211812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0" y="8439"/>
                  </a:moveTo>
                  <a:lnTo>
                    <a:pt x="14685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394350" y="36563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2536650" y="3877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155575" y="3657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776350" y="38766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35925" y="4094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5782275" y="4762375"/>
              <a:ext cx="338350" cy="97625"/>
            </a:xfrm>
            <a:custGeom>
              <a:avLst/>
              <a:gdLst/>
              <a:ahLst/>
              <a:cxnLst/>
              <a:rect l="l" t="t" r="r" b="b"/>
              <a:pathLst>
                <a:path w="13534" h="3905" fill="none" extrusionOk="0">
                  <a:moveTo>
                    <a:pt x="1" y="3905"/>
                  </a:moveTo>
                  <a:lnTo>
                    <a:pt x="13533" y="3905"/>
                  </a:lnTo>
                  <a:lnTo>
                    <a:pt x="6767" y="1"/>
                  </a:lnTo>
                  <a:lnTo>
                    <a:pt x="1" y="39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965375" y="4543050"/>
              <a:ext cx="733375" cy="316950"/>
            </a:xfrm>
            <a:custGeom>
              <a:avLst/>
              <a:gdLst/>
              <a:ahLst/>
              <a:cxnLst/>
              <a:rect l="l" t="t" r="r" b="b"/>
              <a:pathLst>
                <a:path w="29335" h="12678" fill="none" extrusionOk="0">
                  <a:moveTo>
                    <a:pt x="14612" y="0"/>
                  </a:moveTo>
                  <a:lnTo>
                    <a:pt x="1" y="8439"/>
                  </a:lnTo>
                  <a:lnTo>
                    <a:pt x="7325" y="12678"/>
                  </a:lnTo>
                  <a:lnTo>
                    <a:pt x="22122" y="12678"/>
                  </a:lnTo>
                  <a:lnTo>
                    <a:pt x="29334" y="8514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911200" y="27798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2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72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442950" y="4540250"/>
              <a:ext cx="733350" cy="319750"/>
            </a:xfrm>
            <a:custGeom>
              <a:avLst/>
              <a:gdLst/>
              <a:ahLst/>
              <a:cxnLst/>
              <a:rect l="l" t="t" r="r" b="b"/>
              <a:pathLst>
                <a:path w="29334" h="12790" fill="none" extrusionOk="0">
                  <a:moveTo>
                    <a:pt x="14648" y="0"/>
                  </a:moveTo>
                  <a:lnTo>
                    <a:pt x="0" y="8440"/>
                  </a:lnTo>
                  <a:lnTo>
                    <a:pt x="7510" y="12790"/>
                  </a:lnTo>
                  <a:lnTo>
                    <a:pt x="21935" y="12790"/>
                  </a:lnTo>
                  <a:lnTo>
                    <a:pt x="29334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019200" y="4760525"/>
              <a:ext cx="343000" cy="99475"/>
            </a:xfrm>
            <a:custGeom>
              <a:avLst/>
              <a:gdLst/>
              <a:ahLst/>
              <a:cxnLst/>
              <a:rect l="l" t="t" r="r" b="b"/>
              <a:pathLst>
                <a:path w="13720" h="3979" fill="none" extrusionOk="0">
                  <a:moveTo>
                    <a:pt x="1" y="3979"/>
                  </a:moveTo>
                  <a:lnTo>
                    <a:pt x="13719" y="3979"/>
                  </a:lnTo>
                  <a:lnTo>
                    <a:pt x="6841" y="1"/>
                  </a:lnTo>
                  <a:lnTo>
                    <a:pt x="1" y="39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545350" y="4763325"/>
              <a:ext cx="333700" cy="96675"/>
            </a:xfrm>
            <a:custGeom>
              <a:avLst/>
              <a:gdLst/>
              <a:ahLst/>
              <a:cxnLst/>
              <a:rect l="l" t="t" r="r" b="b"/>
              <a:pathLst>
                <a:path w="13348" h="3867" fill="none" extrusionOk="0">
                  <a:moveTo>
                    <a:pt x="1" y="3867"/>
                  </a:moveTo>
                  <a:lnTo>
                    <a:pt x="13348" y="3867"/>
                  </a:lnTo>
                  <a:lnTo>
                    <a:pt x="6693" y="0"/>
                  </a:lnTo>
                  <a:lnTo>
                    <a:pt x="1" y="38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771700" y="2998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953300" y="23467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532000" y="29992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150925" y="2778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4255200" y="4759600"/>
              <a:ext cx="348550" cy="100400"/>
            </a:xfrm>
            <a:custGeom>
              <a:avLst/>
              <a:gdLst/>
              <a:ahLst/>
              <a:cxnLst/>
              <a:rect l="l" t="t" r="r" b="b"/>
              <a:pathLst>
                <a:path w="13942" h="4016" fill="none" extrusionOk="0">
                  <a:moveTo>
                    <a:pt x="0" y="4016"/>
                  </a:moveTo>
                  <a:lnTo>
                    <a:pt x="13942" y="4016"/>
                  </a:lnTo>
                  <a:lnTo>
                    <a:pt x="6990" y="0"/>
                  </a:lnTo>
                  <a:lnTo>
                    <a:pt x="0" y="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201950" y="4754025"/>
              <a:ext cx="367150" cy="105975"/>
            </a:xfrm>
            <a:custGeom>
              <a:avLst/>
              <a:gdLst/>
              <a:ahLst/>
              <a:cxnLst/>
              <a:rect l="l" t="t" r="r" b="b"/>
              <a:pathLst>
                <a:path w="14686" h="4239" fill="none" extrusionOk="0">
                  <a:moveTo>
                    <a:pt x="1" y="4239"/>
                  </a:moveTo>
                  <a:lnTo>
                    <a:pt x="14686" y="4239"/>
                  </a:lnTo>
                  <a:lnTo>
                    <a:pt x="7325" y="0"/>
                  </a:lnTo>
                  <a:lnTo>
                    <a:pt x="1" y="4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399000" y="4534675"/>
              <a:ext cx="733350" cy="325325"/>
            </a:xfrm>
            <a:custGeom>
              <a:avLst/>
              <a:gdLst/>
              <a:ahLst/>
              <a:cxnLst/>
              <a:rect l="l" t="t" r="r" b="b"/>
              <a:pathLst>
                <a:path w="29334" h="13013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7882" y="13013"/>
                  </a:lnTo>
                  <a:lnTo>
                    <a:pt x="21564" y="1301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437950" y="4753100"/>
              <a:ext cx="372725" cy="106900"/>
            </a:xfrm>
            <a:custGeom>
              <a:avLst/>
              <a:gdLst/>
              <a:ahLst/>
              <a:cxnLst/>
              <a:rect l="l" t="t" r="r" b="b"/>
              <a:pathLst>
                <a:path w="14909" h="4276" fill="none" extrusionOk="0">
                  <a:moveTo>
                    <a:pt x="0" y="4276"/>
                  </a:moveTo>
                  <a:lnTo>
                    <a:pt x="14909" y="4276"/>
                  </a:lnTo>
                  <a:lnTo>
                    <a:pt x="7436" y="0"/>
                  </a:lnTo>
                  <a:lnTo>
                    <a:pt x="0" y="4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37775" y="4533750"/>
              <a:ext cx="733350" cy="326250"/>
            </a:xfrm>
            <a:custGeom>
              <a:avLst/>
              <a:gdLst/>
              <a:ahLst/>
              <a:cxnLst/>
              <a:rect l="l" t="t" r="r" b="b"/>
              <a:pathLst>
                <a:path w="29334" h="13050" fill="none" extrusionOk="0">
                  <a:moveTo>
                    <a:pt x="14649" y="0"/>
                  </a:moveTo>
                  <a:lnTo>
                    <a:pt x="1" y="8440"/>
                  </a:lnTo>
                  <a:lnTo>
                    <a:pt x="7994" y="13050"/>
                  </a:lnTo>
                  <a:lnTo>
                    <a:pt x="21452" y="13050"/>
                  </a:lnTo>
                  <a:lnTo>
                    <a:pt x="29334" y="8477"/>
                  </a:lnTo>
                  <a:lnTo>
                    <a:pt x="14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682650" y="4539325"/>
              <a:ext cx="733375" cy="320675"/>
            </a:xfrm>
            <a:custGeom>
              <a:avLst/>
              <a:gdLst/>
              <a:ahLst/>
              <a:cxnLst/>
              <a:rect l="l" t="t" r="r" b="b"/>
              <a:pathLst>
                <a:path w="29335" h="1282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7585" y="12827"/>
                  </a:lnTo>
                  <a:lnTo>
                    <a:pt x="21824" y="12827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965025" y="4754950"/>
              <a:ext cx="362525" cy="105050"/>
            </a:xfrm>
            <a:custGeom>
              <a:avLst/>
              <a:gdLst/>
              <a:ahLst/>
              <a:cxnLst/>
              <a:rect l="l" t="t" r="r" b="b"/>
              <a:pathLst>
                <a:path w="14501" h="4202" fill="none" extrusionOk="0">
                  <a:moveTo>
                    <a:pt x="1" y="4202"/>
                  </a:moveTo>
                  <a:lnTo>
                    <a:pt x="14500" y="4202"/>
                  </a:lnTo>
                  <a:lnTo>
                    <a:pt x="7250" y="1"/>
                  </a:lnTo>
                  <a:lnTo>
                    <a:pt x="1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492125" y="4757750"/>
              <a:ext cx="352275" cy="102250"/>
            </a:xfrm>
            <a:custGeom>
              <a:avLst/>
              <a:gdLst/>
              <a:ahLst/>
              <a:cxnLst/>
              <a:rect l="l" t="t" r="r" b="b"/>
              <a:pathLst>
                <a:path w="14091" h="4090" fill="none" extrusionOk="0">
                  <a:moveTo>
                    <a:pt x="0" y="4090"/>
                  </a:moveTo>
                  <a:lnTo>
                    <a:pt x="14091" y="4090"/>
                  </a:lnTo>
                  <a:lnTo>
                    <a:pt x="7064" y="0"/>
                  </a:lnTo>
                  <a:lnTo>
                    <a:pt x="0" y="40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2160225" y="4536525"/>
              <a:ext cx="733350" cy="323475"/>
            </a:xfrm>
            <a:custGeom>
              <a:avLst/>
              <a:gdLst/>
              <a:ahLst/>
              <a:cxnLst/>
              <a:rect l="l" t="t" r="r" b="b"/>
              <a:pathLst>
                <a:path w="29334" h="12939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7807" y="12939"/>
                  </a:lnTo>
                  <a:lnTo>
                    <a:pt x="21638" y="12939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921425" y="4537450"/>
              <a:ext cx="733375" cy="322550"/>
            </a:xfrm>
            <a:custGeom>
              <a:avLst/>
              <a:gdLst/>
              <a:ahLst/>
              <a:cxnLst/>
              <a:rect l="l" t="t" r="r" b="b"/>
              <a:pathLst>
                <a:path w="29335" h="12902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697" y="12902"/>
                  </a:lnTo>
                  <a:lnTo>
                    <a:pt x="21713" y="12902"/>
                  </a:lnTo>
                  <a:lnTo>
                    <a:pt x="29334" y="8515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2729050" y="4756800"/>
              <a:ext cx="356925" cy="103200"/>
            </a:xfrm>
            <a:custGeom>
              <a:avLst/>
              <a:gdLst/>
              <a:ahLst/>
              <a:cxnLst/>
              <a:rect l="l" t="t" r="r" b="b"/>
              <a:pathLst>
                <a:path w="14277" h="4128" fill="none" extrusionOk="0">
                  <a:moveTo>
                    <a:pt x="0" y="4128"/>
                  </a:moveTo>
                  <a:lnTo>
                    <a:pt x="14276" y="4128"/>
                  </a:lnTo>
                  <a:lnTo>
                    <a:pt x="7138" y="1"/>
                  </a:lnTo>
                  <a:lnTo>
                    <a:pt x="0" y="41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4431800" y="23439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5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3670575" y="2342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148125" y="23393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530125" y="25596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291350" y="25614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909350" y="23411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1768925" y="25586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1773575" y="3437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3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1391550" y="3216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386900" y="23384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389700" y="2777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054425" y="30020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815650" y="30029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293225" y="3000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433650" y="27826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672425" y="2781750"/>
              <a:ext cx="733375" cy="422900"/>
            </a:xfrm>
            <a:custGeom>
              <a:avLst/>
              <a:gdLst/>
              <a:ahLst/>
              <a:cxnLst/>
              <a:rect l="l" t="t" r="r" b="b"/>
              <a:pathLst>
                <a:path w="29335" h="16916" fill="none" extrusionOk="0">
                  <a:moveTo>
                    <a:pt x="29334" y="8477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5192075" y="2344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152775" y="3218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4812875" y="25642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051650" y="2562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194875" y="27845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204150" y="4542100"/>
              <a:ext cx="733375" cy="317900"/>
            </a:xfrm>
            <a:custGeom>
              <a:avLst/>
              <a:gdLst/>
              <a:ahLst/>
              <a:cxnLst/>
              <a:rect l="l" t="t" r="r" b="b"/>
              <a:pathLst>
                <a:path w="29335" h="12716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437" y="12716"/>
                  </a:lnTo>
                  <a:lnTo>
                    <a:pt x="22010" y="127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4806350" y="1246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185575" y="1026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5945875" y="10278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424350" y="10250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566650" y="12472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49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3925" y="1243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7"/>
                  </a:move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663125" y="10241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045150" y="1244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3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341800" y="388500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71" y="8477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6339950" y="344535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337150" y="3005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2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901925" y="10223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48" y="0"/>
                  </a:lnTo>
                  <a:lnTo>
                    <a:pt x="0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332525" y="21274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6330650" y="1687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327875" y="1248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4" y="8514"/>
                  </a:ln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6335300" y="25670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951450" y="19071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685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52050" y="34342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9275" y="2995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53925" y="38738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46475" y="255587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256700" y="43134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" y="8439"/>
                  </a:move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6344600" y="43246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4625" y="21162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380400" y="1019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77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522700" y="12416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761475" y="12407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140700" y="10213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01200" y="1238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5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5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41825" y="1676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621050" y="1458200"/>
              <a:ext cx="734275" cy="422925"/>
            </a:xfrm>
            <a:custGeom>
              <a:avLst/>
              <a:gdLst/>
              <a:ahLst/>
              <a:cxnLst/>
              <a:rect l="l" t="t" r="r" b="b"/>
              <a:pathLst>
                <a:path w="29371" h="16917" fill="none" extrusionOk="0">
                  <a:moveTo>
                    <a:pt x="29371" y="8477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19175" y="1018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397125" y="40959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143475" y="14610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82275" y="14591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764275" y="1679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628475" y="2776150"/>
              <a:ext cx="733375" cy="423875"/>
            </a:xfrm>
            <a:custGeom>
              <a:avLst/>
              <a:gdLst/>
              <a:ahLst/>
              <a:cxnLst/>
              <a:rect l="l" t="t" r="r" b="b"/>
              <a:pathLst>
                <a:path w="29335" h="16955" fill="none" extrusionOk="0">
                  <a:moveTo>
                    <a:pt x="14723" y="16954"/>
                  </a:move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623825" y="1896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77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626625" y="23365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6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1003050" y="16784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04700" y="14619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2525500" y="16812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187425" y="1466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962600" y="4104350"/>
              <a:ext cx="734275" cy="422900"/>
            </a:xfrm>
            <a:custGeom>
              <a:avLst/>
              <a:gdLst/>
              <a:ahLst/>
              <a:cxnLst/>
              <a:rect l="l" t="t" r="r" b="b"/>
              <a:pathLst>
                <a:path w="29371" h="16916" fill="none" extrusionOk="0">
                  <a:moveTo>
                    <a:pt x="14648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71" y="8477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4808225" y="1685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4426225" y="14647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2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65925" y="14637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4047000" y="1684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8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3285775" y="16822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918650" y="40987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061875" y="43199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679875" y="40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441075" y="41015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631275" y="3215800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1" y="0"/>
                  </a:lnTo>
                  <a:lnTo>
                    <a:pt x="0" y="8439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4822150" y="432182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71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583375" y="43227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202300" y="41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686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3300650" y="4319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569425" y="1686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948650" y="1467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633125" y="3654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017000" y="4314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778200" y="43162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539425" y="4317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157425" y="40969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4649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41825" y="855000"/>
              <a:ext cx="262125" cy="151525"/>
            </a:xfrm>
            <a:custGeom>
              <a:avLst/>
              <a:gdLst/>
              <a:ahLst/>
              <a:cxnLst/>
              <a:rect l="l" t="t" r="r" b="b"/>
              <a:pathLst>
                <a:path w="10485" h="6061" extrusionOk="0">
                  <a:moveTo>
                    <a:pt x="9407" y="0"/>
                  </a:moveTo>
                  <a:lnTo>
                    <a:pt x="1" y="5428"/>
                  </a:lnTo>
                  <a:lnTo>
                    <a:pt x="1" y="6060"/>
                  </a:lnTo>
                  <a:lnTo>
                    <a:pt x="1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281475" y="4803275"/>
              <a:ext cx="98550" cy="56725"/>
            </a:xfrm>
            <a:custGeom>
              <a:avLst/>
              <a:gdLst/>
              <a:ahLst/>
              <a:cxnLst/>
              <a:rect l="l" t="t" r="r" b="b"/>
              <a:pathLst>
                <a:path w="3942" h="2269" extrusionOk="0">
                  <a:moveTo>
                    <a:pt x="3942" y="1"/>
                  </a:moveTo>
                  <a:lnTo>
                    <a:pt x="1" y="2269"/>
                  </a:lnTo>
                  <a:lnTo>
                    <a:pt x="1116" y="2269"/>
                  </a:lnTo>
                  <a:lnTo>
                    <a:pt x="3942" y="633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41825" y="855000"/>
              <a:ext cx="7138200" cy="4005000"/>
            </a:xfrm>
            <a:custGeom>
              <a:avLst/>
              <a:gdLst/>
              <a:ahLst/>
              <a:cxnLst/>
              <a:rect l="l" t="t" r="r" b="b"/>
              <a:pathLst>
                <a:path w="285528" h="160200" extrusionOk="0">
                  <a:moveTo>
                    <a:pt x="29706" y="6544"/>
                  </a:moveTo>
                  <a:lnTo>
                    <a:pt x="44428" y="15057"/>
                  </a:lnTo>
                  <a:lnTo>
                    <a:pt x="29817" y="23497"/>
                  </a:lnTo>
                  <a:lnTo>
                    <a:pt x="15095" y="14983"/>
                  </a:lnTo>
                  <a:lnTo>
                    <a:pt x="29706" y="6544"/>
                  </a:lnTo>
                  <a:close/>
                  <a:moveTo>
                    <a:pt x="60155" y="6581"/>
                  </a:moveTo>
                  <a:lnTo>
                    <a:pt x="74877" y="15095"/>
                  </a:lnTo>
                  <a:lnTo>
                    <a:pt x="60229" y="23534"/>
                  </a:lnTo>
                  <a:lnTo>
                    <a:pt x="45544" y="15057"/>
                  </a:lnTo>
                  <a:lnTo>
                    <a:pt x="60155" y="6581"/>
                  </a:lnTo>
                  <a:close/>
                  <a:moveTo>
                    <a:pt x="90603" y="6655"/>
                  </a:moveTo>
                  <a:lnTo>
                    <a:pt x="105326" y="15169"/>
                  </a:lnTo>
                  <a:lnTo>
                    <a:pt x="90678" y="23608"/>
                  </a:lnTo>
                  <a:lnTo>
                    <a:pt x="75955" y="15095"/>
                  </a:lnTo>
                  <a:lnTo>
                    <a:pt x="90603" y="6655"/>
                  </a:lnTo>
                  <a:close/>
                  <a:moveTo>
                    <a:pt x="121052" y="6692"/>
                  </a:moveTo>
                  <a:lnTo>
                    <a:pt x="135738" y="15206"/>
                  </a:lnTo>
                  <a:lnTo>
                    <a:pt x="121127" y="23645"/>
                  </a:lnTo>
                  <a:lnTo>
                    <a:pt x="106404" y="15169"/>
                  </a:lnTo>
                  <a:lnTo>
                    <a:pt x="121052" y="6692"/>
                  </a:lnTo>
                  <a:close/>
                  <a:moveTo>
                    <a:pt x="151464" y="6767"/>
                  </a:moveTo>
                  <a:lnTo>
                    <a:pt x="166186" y="15243"/>
                  </a:lnTo>
                  <a:lnTo>
                    <a:pt x="151575" y="23720"/>
                  </a:lnTo>
                  <a:lnTo>
                    <a:pt x="136853" y="15206"/>
                  </a:lnTo>
                  <a:lnTo>
                    <a:pt x="151464" y="6767"/>
                  </a:lnTo>
                  <a:close/>
                  <a:moveTo>
                    <a:pt x="181913" y="6804"/>
                  </a:moveTo>
                  <a:lnTo>
                    <a:pt x="196635" y="15318"/>
                  </a:lnTo>
                  <a:lnTo>
                    <a:pt x="182024" y="23757"/>
                  </a:lnTo>
                  <a:lnTo>
                    <a:pt x="167302" y="15243"/>
                  </a:lnTo>
                  <a:lnTo>
                    <a:pt x="181913" y="6804"/>
                  </a:lnTo>
                  <a:close/>
                  <a:moveTo>
                    <a:pt x="212361" y="6878"/>
                  </a:moveTo>
                  <a:lnTo>
                    <a:pt x="227084" y="15355"/>
                  </a:lnTo>
                  <a:lnTo>
                    <a:pt x="212436" y="23831"/>
                  </a:lnTo>
                  <a:lnTo>
                    <a:pt x="197750" y="15318"/>
                  </a:lnTo>
                  <a:lnTo>
                    <a:pt x="212361" y="6878"/>
                  </a:lnTo>
                  <a:close/>
                  <a:moveTo>
                    <a:pt x="242810" y="6915"/>
                  </a:moveTo>
                  <a:lnTo>
                    <a:pt x="257533" y="15429"/>
                  </a:lnTo>
                  <a:lnTo>
                    <a:pt x="242885" y="23869"/>
                  </a:lnTo>
                  <a:lnTo>
                    <a:pt x="228162" y="15355"/>
                  </a:lnTo>
                  <a:lnTo>
                    <a:pt x="242810" y="6915"/>
                  </a:lnTo>
                  <a:close/>
                  <a:moveTo>
                    <a:pt x="44986" y="15355"/>
                  </a:moveTo>
                  <a:lnTo>
                    <a:pt x="59709" y="23869"/>
                  </a:lnTo>
                  <a:lnTo>
                    <a:pt x="45060" y="32308"/>
                  </a:lnTo>
                  <a:lnTo>
                    <a:pt x="30375" y="23794"/>
                  </a:lnTo>
                  <a:lnTo>
                    <a:pt x="44986" y="15355"/>
                  </a:lnTo>
                  <a:close/>
                  <a:moveTo>
                    <a:pt x="75435" y="15429"/>
                  </a:moveTo>
                  <a:lnTo>
                    <a:pt x="90120" y="23906"/>
                  </a:lnTo>
                  <a:lnTo>
                    <a:pt x="75509" y="32345"/>
                  </a:lnTo>
                  <a:lnTo>
                    <a:pt x="60787" y="23869"/>
                  </a:lnTo>
                  <a:lnTo>
                    <a:pt x="75435" y="15429"/>
                  </a:lnTo>
                  <a:close/>
                  <a:moveTo>
                    <a:pt x="105846" y="15466"/>
                  </a:moveTo>
                  <a:lnTo>
                    <a:pt x="120569" y="23980"/>
                  </a:lnTo>
                  <a:lnTo>
                    <a:pt x="105958" y="32419"/>
                  </a:lnTo>
                  <a:lnTo>
                    <a:pt x="91235" y="23906"/>
                  </a:lnTo>
                  <a:lnTo>
                    <a:pt x="105846" y="15466"/>
                  </a:lnTo>
                  <a:close/>
                  <a:moveTo>
                    <a:pt x="136295" y="15541"/>
                  </a:moveTo>
                  <a:lnTo>
                    <a:pt x="151018" y="24017"/>
                  </a:lnTo>
                  <a:lnTo>
                    <a:pt x="136407" y="32457"/>
                  </a:lnTo>
                  <a:lnTo>
                    <a:pt x="121684" y="23980"/>
                  </a:lnTo>
                  <a:lnTo>
                    <a:pt x="136295" y="15541"/>
                  </a:lnTo>
                  <a:close/>
                  <a:moveTo>
                    <a:pt x="166744" y="15578"/>
                  </a:moveTo>
                  <a:lnTo>
                    <a:pt x="181466" y="24092"/>
                  </a:lnTo>
                  <a:lnTo>
                    <a:pt x="166856" y="32531"/>
                  </a:lnTo>
                  <a:lnTo>
                    <a:pt x="152133" y="24017"/>
                  </a:lnTo>
                  <a:lnTo>
                    <a:pt x="166744" y="15578"/>
                  </a:lnTo>
                  <a:close/>
                  <a:moveTo>
                    <a:pt x="197193" y="15652"/>
                  </a:moveTo>
                  <a:lnTo>
                    <a:pt x="211915" y="24129"/>
                  </a:lnTo>
                  <a:lnTo>
                    <a:pt x="197267" y="32568"/>
                  </a:lnTo>
                  <a:lnTo>
                    <a:pt x="182582" y="24092"/>
                  </a:lnTo>
                  <a:lnTo>
                    <a:pt x="197193" y="15652"/>
                  </a:lnTo>
                  <a:close/>
                  <a:moveTo>
                    <a:pt x="227642" y="15689"/>
                  </a:moveTo>
                  <a:lnTo>
                    <a:pt x="242327" y="24203"/>
                  </a:lnTo>
                  <a:lnTo>
                    <a:pt x="227716" y="32642"/>
                  </a:lnTo>
                  <a:lnTo>
                    <a:pt x="212993" y="24129"/>
                  </a:lnTo>
                  <a:lnTo>
                    <a:pt x="227642" y="15689"/>
                  </a:lnTo>
                  <a:close/>
                  <a:moveTo>
                    <a:pt x="258053" y="15727"/>
                  </a:moveTo>
                  <a:lnTo>
                    <a:pt x="272776" y="24240"/>
                  </a:lnTo>
                  <a:lnTo>
                    <a:pt x="258165" y="32680"/>
                  </a:lnTo>
                  <a:lnTo>
                    <a:pt x="243442" y="24203"/>
                  </a:lnTo>
                  <a:lnTo>
                    <a:pt x="258053" y="15727"/>
                  </a:lnTo>
                  <a:close/>
                  <a:moveTo>
                    <a:pt x="29817" y="24129"/>
                  </a:moveTo>
                  <a:lnTo>
                    <a:pt x="44540" y="32605"/>
                  </a:lnTo>
                  <a:lnTo>
                    <a:pt x="29892" y="41045"/>
                  </a:lnTo>
                  <a:lnTo>
                    <a:pt x="15169" y="32568"/>
                  </a:lnTo>
                  <a:lnTo>
                    <a:pt x="29817" y="24129"/>
                  </a:lnTo>
                  <a:close/>
                  <a:moveTo>
                    <a:pt x="60229" y="24166"/>
                  </a:moveTo>
                  <a:lnTo>
                    <a:pt x="74952" y="32680"/>
                  </a:lnTo>
                  <a:lnTo>
                    <a:pt x="60341" y="41119"/>
                  </a:lnTo>
                  <a:lnTo>
                    <a:pt x="45618" y="32605"/>
                  </a:lnTo>
                  <a:lnTo>
                    <a:pt x="60229" y="24166"/>
                  </a:lnTo>
                  <a:close/>
                  <a:moveTo>
                    <a:pt x="90678" y="24240"/>
                  </a:moveTo>
                  <a:lnTo>
                    <a:pt x="105400" y="32717"/>
                  </a:lnTo>
                  <a:lnTo>
                    <a:pt x="90789" y="41156"/>
                  </a:lnTo>
                  <a:lnTo>
                    <a:pt x="76067" y="32680"/>
                  </a:lnTo>
                  <a:lnTo>
                    <a:pt x="90678" y="24240"/>
                  </a:lnTo>
                  <a:close/>
                  <a:moveTo>
                    <a:pt x="121127" y="24277"/>
                  </a:moveTo>
                  <a:lnTo>
                    <a:pt x="135849" y="32791"/>
                  </a:lnTo>
                  <a:lnTo>
                    <a:pt x="121238" y="41231"/>
                  </a:lnTo>
                  <a:lnTo>
                    <a:pt x="106516" y="32717"/>
                  </a:lnTo>
                  <a:lnTo>
                    <a:pt x="121127" y="24277"/>
                  </a:lnTo>
                  <a:close/>
                  <a:moveTo>
                    <a:pt x="151575" y="24352"/>
                  </a:moveTo>
                  <a:lnTo>
                    <a:pt x="166298" y="32828"/>
                  </a:lnTo>
                  <a:lnTo>
                    <a:pt x="151650" y="41268"/>
                  </a:lnTo>
                  <a:lnTo>
                    <a:pt x="136964" y="32791"/>
                  </a:lnTo>
                  <a:lnTo>
                    <a:pt x="151575" y="24352"/>
                  </a:lnTo>
                  <a:close/>
                  <a:moveTo>
                    <a:pt x="182024" y="24389"/>
                  </a:moveTo>
                  <a:lnTo>
                    <a:pt x="196747" y="32903"/>
                  </a:lnTo>
                  <a:lnTo>
                    <a:pt x="182098" y="41342"/>
                  </a:lnTo>
                  <a:lnTo>
                    <a:pt x="167376" y="32828"/>
                  </a:lnTo>
                  <a:lnTo>
                    <a:pt x="182024" y="24389"/>
                  </a:lnTo>
                  <a:close/>
                  <a:moveTo>
                    <a:pt x="212436" y="24463"/>
                  </a:moveTo>
                  <a:lnTo>
                    <a:pt x="227158" y="32940"/>
                  </a:lnTo>
                  <a:lnTo>
                    <a:pt x="212547" y="41379"/>
                  </a:lnTo>
                  <a:lnTo>
                    <a:pt x="197825" y="32903"/>
                  </a:lnTo>
                  <a:lnTo>
                    <a:pt x="212436" y="24463"/>
                  </a:lnTo>
                  <a:close/>
                  <a:moveTo>
                    <a:pt x="242885" y="24501"/>
                  </a:moveTo>
                  <a:lnTo>
                    <a:pt x="257607" y="33014"/>
                  </a:lnTo>
                  <a:lnTo>
                    <a:pt x="242996" y="41454"/>
                  </a:lnTo>
                  <a:lnTo>
                    <a:pt x="228274" y="32940"/>
                  </a:lnTo>
                  <a:lnTo>
                    <a:pt x="242885" y="24501"/>
                  </a:lnTo>
                  <a:close/>
                  <a:moveTo>
                    <a:pt x="45060" y="32940"/>
                  </a:moveTo>
                  <a:lnTo>
                    <a:pt x="59783" y="41416"/>
                  </a:lnTo>
                  <a:lnTo>
                    <a:pt x="45172" y="49856"/>
                  </a:lnTo>
                  <a:lnTo>
                    <a:pt x="30449" y="41379"/>
                  </a:lnTo>
                  <a:lnTo>
                    <a:pt x="45060" y="32940"/>
                  </a:lnTo>
                  <a:close/>
                  <a:moveTo>
                    <a:pt x="75509" y="32977"/>
                  </a:moveTo>
                  <a:lnTo>
                    <a:pt x="90232" y="41491"/>
                  </a:lnTo>
                  <a:lnTo>
                    <a:pt x="75621" y="49930"/>
                  </a:lnTo>
                  <a:lnTo>
                    <a:pt x="60898" y="41416"/>
                  </a:lnTo>
                  <a:lnTo>
                    <a:pt x="75509" y="32977"/>
                  </a:lnTo>
                  <a:close/>
                  <a:moveTo>
                    <a:pt x="105958" y="33051"/>
                  </a:moveTo>
                  <a:lnTo>
                    <a:pt x="120680" y="41528"/>
                  </a:lnTo>
                  <a:lnTo>
                    <a:pt x="106070" y="49967"/>
                  </a:lnTo>
                  <a:lnTo>
                    <a:pt x="91347" y="41491"/>
                  </a:lnTo>
                  <a:lnTo>
                    <a:pt x="105958" y="33051"/>
                  </a:lnTo>
                  <a:close/>
                  <a:moveTo>
                    <a:pt x="136407" y="33089"/>
                  </a:moveTo>
                  <a:lnTo>
                    <a:pt x="151129" y="41602"/>
                  </a:lnTo>
                  <a:lnTo>
                    <a:pt x="136481" y="50042"/>
                  </a:lnTo>
                  <a:lnTo>
                    <a:pt x="121759" y="41528"/>
                  </a:lnTo>
                  <a:lnTo>
                    <a:pt x="136407" y="33089"/>
                  </a:lnTo>
                  <a:close/>
                  <a:moveTo>
                    <a:pt x="166856" y="33163"/>
                  </a:moveTo>
                  <a:lnTo>
                    <a:pt x="181541" y="41640"/>
                  </a:lnTo>
                  <a:lnTo>
                    <a:pt x="166930" y="50079"/>
                  </a:lnTo>
                  <a:lnTo>
                    <a:pt x="152207" y="41602"/>
                  </a:lnTo>
                  <a:lnTo>
                    <a:pt x="166856" y="33163"/>
                  </a:lnTo>
                  <a:close/>
                  <a:moveTo>
                    <a:pt x="197267" y="33200"/>
                  </a:moveTo>
                  <a:lnTo>
                    <a:pt x="211990" y="41714"/>
                  </a:lnTo>
                  <a:lnTo>
                    <a:pt x="197379" y="50153"/>
                  </a:lnTo>
                  <a:lnTo>
                    <a:pt x="182656" y="41640"/>
                  </a:lnTo>
                  <a:lnTo>
                    <a:pt x="197267" y="33200"/>
                  </a:lnTo>
                  <a:close/>
                  <a:moveTo>
                    <a:pt x="227716" y="33275"/>
                  </a:moveTo>
                  <a:lnTo>
                    <a:pt x="242438" y="41751"/>
                  </a:lnTo>
                  <a:lnTo>
                    <a:pt x="227827" y="50190"/>
                  </a:lnTo>
                  <a:lnTo>
                    <a:pt x="213105" y="41714"/>
                  </a:lnTo>
                  <a:lnTo>
                    <a:pt x="227716" y="33275"/>
                  </a:lnTo>
                  <a:close/>
                  <a:moveTo>
                    <a:pt x="258165" y="33312"/>
                  </a:moveTo>
                  <a:lnTo>
                    <a:pt x="272887" y="41825"/>
                  </a:lnTo>
                  <a:lnTo>
                    <a:pt x="258276" y="50265"/>
                  </a:lnTo>
                  <a:lnTo>
                    <a:pt x="243554" y="41751"/>
                  </a:lnTo>
                  <a:lnTo>
                    <a:pt x="258165" y="33312"/>
                  </a:lnTo>
                  <a:close/>
                  <a:moveTo>
                    <a:pt x="29892" y="41677"/>
                  </a:moveTo>
                  <a:lnTo>
                    <a:pt x="44614" y="50190"/>
                  </a:lnTo>
                  <a:lnTo>
                    <a:pt x="30003" y="58630"/>
                  </a:lnTo>
                  <a:lnTo>
                    <a:pt x="15281" y="50153"/>
                  </a:lnTo>
                  <a:lnTo>
                    <a:pt x="29892" y="41677"/>
                  </a:lnTo>
                  <a:close/>
                  <a:moveTo>
                    <a:pt x="60341" y="41751"/>
                  </a:moveTo>
                  <a:lnTo>
                    <a:pt x="75063" y="50265"/>
                  </a:lnTo>
                  <a:lnTo>
                    <a:pt x="60452" y="58704"/>
                  </a:lnTo>
                  <a:lnTo>
                    <a:pt x="45730" y="50190"/>
                  </a:lnTo>
                  <a:lnTo>
                    <a:pt x="60341" y="41751"/>
                  </a:lnTo>
                  <a:close/>
                  <a:moveTo>
                    <a:pt x="90789" y="41788"/>
                  </a:moveTo>
                  <a:lnTo>
                    <a:pt x="105512" y="50302"/>
                  </a:lnTo>
                  <a:lnTo>
                    <a:pt x="90864" y="58741"/>
                  </a:lnTo>
                  <a:lnTo>
                    <a:pt x="76178" y="50265"/>
                  </a:lnTo>
                  <a:lnTo>
                    <a:pt x="90789" y="41788"/>
                  </a:lnTo>
                  <a:close/>
                  <a:moveTo>
                    <a:pt x="121238" y="41863"/>
                  </a:moveTo>
                  <a:lnTo>
                    <a:pt x="135923" y="50339"/>
                  </a:lnTo>
                  <a:lnTo>
                    <a:pt x="121312" y="58816"/>
                  </a:lnTo>
                  <a:lnTo>
                    <a:pt x="106590" y="50302"/>
                  </a:lnTo>
                  <a:lnTo>
                    <a:pt x="121238" y="41863"/>
                  </a:lnTo>
                  <a:close/>
                  <a:moveTo>
                    <a:pt x="151650" y="41900"/>
                  </a:moveTo>
                  <a:lnTo>
                    <a:pt x="166372" y="50414"/>
                  </a:lnTo>
                  <a:lnTo>
                    <a:pt x="151761" y="58853"/>
                  </a:lnTo>
                  <a:lnTo>
                    <a:pt x="137039" y="50339"/>
                  </a:lnTo>
                  <a:lnTo>
                    <a:pt x="151650" y="41900"/>
                  </a:lnTo>
                  <a:close/>
                  <a:moveTo>
                    <a:pt x="182098" y="41974"/>
                  </a:moveTo>
                  <a:lnTo>
                    <a:pt x="196821" y="50451"/>
                  </a:lnTo>
                  <a:lnTo>
                    <a:pt x="182210" y="58890"/>
                  </a:lnTo>
                  <a:lnTo>
                    <a:pt x="167488" y="50414"/>
                  </a:lnTo>
                  <a:lnTo>
                    <a:pt x="182098" y="41974"/>
                  </a:lnTo>
                  <a:close/>
                  <a:moveTo>
                    <a:pt x="212547" y="42011"/>
                  </a:moveTo>
                  <a:lnTo>
                    <a:pt x="227270" y="50525"/>
                  </a:lnTo>
                  <a:lnTo>
                    <a:pt x="212659" y="58964"/>
                  </a:lnTo>
                  <a:lnTo>
                    <a:pt x="197936" y="50451"/>
                  </a:lnTo>
                  <a:lnTo>
                    <a:pt x="212547" y="42011"/>
                  </a:lnTo>
                  <a:close/>
                  <a:moveTo>
                    <a:pt x="242996" y="42086"/>
                  </a:moveTo>
                  <a:lnTo>
                    <a:pt x="257719" y="50562"/>
                  </a:lnTo>
                  <a:lnTo>
                    <a:pt x="243070" y="59002"/>
                  </a:lnTo>
                  <a:lnTo>
                    <a:pt x="228385" y="50525"/>
                  </a:lnTo>
                  <a:lnTo>
                    <a:pt x="242996" y="42086"/>
                  </a:lnTo>
                  <a:close/>
                  <a:moveTo>
                    <a:pt x="14723" y="50451"/>
                  </a:moveTo>
                  <a:lnTo>
                    <a:pt x="29446" y="58964"/>
                  </a:lnTo>
                  <a:lnTo>
                    <a:pt x="14835" y="67404"/>
                  </a:lnTo>
                  <a:lnTo>
                    <a:pt x="112" y="58890"/>
                  </a:lnTo>
                  <a:lnTo>
                    <a:pt x="14723" y="50451"/>
                  </a:lnTo>
                  <a:close/>
                  <a:moveTo>
                    <a:pt x="45172" y="50525"/>
                  </a:moveTo>
                  <a:lnTo>
                    <a:pt x="59894" y="59002"/>
                  </a:lnTo>
                  <a:lnTo>
                    <a:pt x="45246" y="67441"/>
                  </a:lnTo>
                  <a:lnTo>
                    <a:pt x="30561" y="58964"/>
                  </a:lnTo>
                  <a:lnTo>
                    <a:pt x="45172" y="50525"/>
                  </a:lnTo>
                  <a:close/>
                  <a:moveTo>
                    <a:pt x="75621" y="50562"/>
                  </a:moveTo>
                  <a:lnTo>
                    <a:pt x="90343" y="59076"/>
                  </a:lnTo>
                  <a:lnTo>
                    <a:pt x="75695" y="67515"/>
                  </a:lnTo>
                  <a:lnTo>
                    <a:pt x="60973" y="59002"/>
                  </a:lnTo>
                  <a:lnTo>
                    <a:pt x="75621" y="50562"/>
                  </a:lnTo>
                  <a:close/>
                  <a:moveTo>
                    <a:pt x="106070" y="50637"/>
                  </a:moveTo>
                  <a:lnTo>
                    <a:pt x="120755" y="59113"/>
                  </a:lnTo>
                  <a:lnTo>
                    <a:pt x="106144" y="67552"/>
                  </a:lnTo>
                  <a:lnTo>
                    <a:pt x="91421" y="59076"/>
                  </a:lnTo>
                  <a:lnTo>
                    <a:pt x="106070" y="50637"/>
                  </a:lnTo>
                  <a:close/>
                  <a:moveTo>
                    <a:pt x="136481" y="50674"/>
                  </a:moveTo>
                  <a:lnTo>
                    <a:pt x="151204" y="59187"/>
                  </a:lnTo>
                  <a:lnTo>
                    <a:pt x="136593" y="67627"/>
                  </a:lnTo>
                  <a:lnTo>
                    <a:pt x="121870" y="59113"/>
                  </a:lnTo>
                  <a:lnTo>
                    <a:pt x="136481" y="50674"/>
                  </a:lnTo>
                  <a:close/>
                  <a:moveTo>
                    <a:pt x="166930" y="50748"/>
                  </a:moveTo>
                  <a:lnTo>
                    <a:pt x="181652" y="59225"/>
                  </a:lnTo>
                  <a:lnTo>
                    <a:pt x="167041" y="67664"/>
                  </a:lnTo>
                  <a:lnTo>
                    <a:pt x="152319" y="59187"/>
                  </a:lnTo>
                  <a:lnTo>
                    <a:pt x="166930" y="50748"/>
                  </a:lnTo>
                  <a:close/>
                  <a:moveTo>
                    <a:pt x="197379" y="50785"/>
                  </a:moveTo>
                  <a:lnTo>
                    <a:pt x="212101" y="59299"/>
                  </a:lnTo>
                  <a:lnTo>
                    <a:pt x="197453" y="67738"/>
                  </a:lnTo>
                  <a:lnTo>
                    <a:pt x="182768" y="59225"/>
                  </a:lnTo>
                  <a:lnTo>
                    <a:pt x="197379" y="50785"/>
                  </a:lnTo>
                  <a:close/>
                  <a:moveTo>
                    <a:pt x="227827" y="50822"/>
                  </a:moveTo>
                  <a:lnTo>
                    <a:pt x="242550" y="59336"/>
                  </a:lnTo>
                  <a:lnTo>
                    <a:pt x="227902" y="67776"/>
                  </a:lnTo>
                  <a:lnTo>
                    <a:pt x="213179" y="59299"/>
                  </a:lnTo>
                  <a:lnTo>
                    <a:pt x="227827" y="50822"/>
                  </a:lnTo>
                  <a:close/>
                  <a:moveTo>
                    <a:pt x="258276" y="50897"/>
                  </a:moveTo>
                  <a:lnTo>
                    <a:pt x="272962" y="59373"/>
                  </a:lnTo>
                  <a:lnTo>
                    <a:pt x="258351" y="67850"/>
                  </a:lnTo>
                  <a:lnTo>
                    <a:pt x="243628" y="59336"/>
                  </a:lnTo>
                  <a:lnTo>
                    <a:pt x="258276" y="50897"/>
                  </a:lnTo>
                  <a:close/>
                  <a:moveTo>
                    <a:pt x="30003" y="59262"/>
                  </a:moveTo>
                  <a:lnTo>
                    <a:pt x="44726" y="67776"/>
                  </a:lnTo>
                  <a:lnTo>
                    <a:pt x="30078" y="76215"/>
                  </a:lnTo>
                  <a:lnTo>
                    <a:pt x="15392" y="67701"/>
                  </a:lnTo>
                  <a:lnTo>
                    <a:pt x="30003" y="59262"/>
                  </a:lnTo>
                  <a:close/>
                  <a:moveTo>
                    <a:pt x="60452" y="59336"/>
                  </a:moveTo>
                  <a:lnTo>
                    <a:pt x="75137" y="67813"/>
                  </a:lnTo>
                  <a:lnTo>
                    <a:pt x="60526" y="76252"/>
                  </a:lnTo>
                  <a:lnTo>
                    <a:pt x="45804" y="67776"/>
                  </a:lnTo>
                  <a:lnTo>
                    <a:pt x="60452" y="59336"/>
                  </a:lnTo>
                  <a:close/>
                  <a:moveTo>
                    <a:pt x="90864" y="59373"/>
                  </a:moveTo>
                  <a:lnTo>
                    <a:pt x="105586" y="67887"/>
                  </a:lnTo>
                  <a:lnTo>
                    <a:pt x="90975" y="76326"/>
                  </a:lnTo>
                  <a:lnTo>
                    <a:pt x="76253" y="67813"/>
                  </a:lnTo>
                  <a:lnTo>
                    <a:pt x="90864" y="59373"/>
                  </a:lnTo>
                  <a:close/>
                  <a:moveTo>
                    <a:pt x="121312" y="59448"/>
                  </a:moveTo>
                  <a:lnTo>
                    <a:pt x="136035" y="67924"/>
                  </a:lnTo>
                  <a:lnTo>
                    <a:pt x="121424" y="76364"/>
                  </a:lnTo>
                  <a:lnTo>
                    <a:pt x="106702" y="67887"/>
                  </a:lnTo>
                  <a:lnTo>
                    <a:pt x="121312" y="59448"/>
                  </a:lnTo>
                  <a:close/>
                  <a:moveTo>
                    <a:pt x="151761" y="59485"/>
                  </a:moveTo>
                  <a:lnTo>
                    <a:pt x="166484" y="67999"/>
                  </a:lnTo>
                  <a:lnTo>
                    <a:pt x="151873" y="76438"/>
                  </a:lnTo>
                  <a:lnTo>
                    <a:pt x="137150" y="67924"/>
                  </a:lnTo>
                  <a:lnTo>
                    <a:pt x="151761" y="59485"/>
                  </a:lnTo>
                  <a:close/>
                  <a:moveTo>
                    <a:pt x="182210" y="59559"/>
                  </a:moveTo>
                  <a:lnTo>
                    <a:pt x="196933" y="68036"/>
                  </a:lnTo>
                  <a:lnTo>
                    <a:pt x="182284" y="76475"/>
                  </a:lnTo>
                  <a:lnTo>
                    <a:pt x="167599" y="67999"/>
                  </a:lnTo>
                  <a:lnTo>
                    <a:pt x="182210" y="59559"/>
                  </a:lnTo>
                  <a:close/>
                  <a:moveTo>
                    <a:pt x="212659" y="59596"/>
                  </a:moveTo>
                  <a:lnTo>
                    <a:pt x="227344" y="68110"/>
                  </a:lnTo>
                  <a:lnTo>
                    <a:pt x="212733" y="76550"/>
                  </a:lnTo>
                  <a:lnTo>
                    <a:pt x="198011" y="68036"/>
                  </a:lnTo>
                  <a:lnTo>
                    <a:pt x="212659" y="59596"/>
                  </a:lnTo>
                  <a:close/>
                  <a:moveTo>
                    <a:pt x="243070" y="59671"/>
                  </a:moveTo>
                  <a:lnTo>
                    <a:pt x="257793" y="68147"/>
                  </a:lnTo>
                  <a:lnTo>
                    <a:pt x="243182" y="76587"/>
                  </a:lnTo>
                  <a:lnTo>
                    <a:pt x="228459" y="68110"/>
                  </a:lnTo>
                  <a:lnTo>
                    <a:pt x="243070" y="59671"/>
                  </a:lnTo>
                  <a:close/>
                  <a:moveTo>
                    <a:pt x="14835" y="68036"/>
                  </a:moveTo>
                  <a:lnTo>
                    <a:pt x="29557" y="76512"/>
                  </a:lnTo>
                  <a:lnTo>
                    <a:pt x="14909" y="84952"/>
                  </a:lnTo>
                  <a:lnTo>
                    <a:pt x="187" y="76475"/>
                  </a:lnTo>
                  <a:lnTo>
                    <a:pt x="14835" y="68036"/>
                  </a:lnTo>
                  <a:close/>
                  <a:moveTo>
                    <a:pt x="45246" y="68073"/>
                  </a:moveTo>
                  <a:lnTo>
                    <a:pt x="59969" y="76587"/>
                  </a:lnTo>
                  <a:lnTo>
                    <a:pt x="45358" y="85026"/>
                  </a:lnTo>
                  <a:lnTo>
                    <a:pt x="30635" y="76512"/>
                  </a:lnTo>
                  <a:lnTo>
                    <a:pt x="45246" y="68073"/>
                  </a:lnTo>
                  <a:close/>
                  <a:moveTo>
                    <a:pt x="75695" y="68147"/>
                  </a:moveTo>
                  <a:lnTo>
                    <a:pt x="90418" y="76624"/>
                  </a:lnTo>
                  <a:lnTo>
                    <a:pt x="75807" y="85063"/>
                  </a:lnTo>
                  <a:lnTo>
                    <a:pt x="61084" y="76587"/>
                  </a:lnTo>
                  <a:lnTo>
                    <a:pt x="75695" y="68147"/>
                  </a:lnTo>
                  <a:close/>
                  <a:moveTo>
                    <a:pt x="106144" y="68185"/>
                  </a:moveTo>
                  <a:lnTo>
                    <a:pt x="120866" y="76698"/>
                  </a:lnTo>
                  <a:lnTo>
                    <a:pt x="106255" y="85138"/>
                  </a:lnTo>
                  <a:lnTo>
                    <a:pt x="91533" y="76624"/>
                  </a:lnTo>
                  <a:lnTo>
                    <a:pt x="106144" y="68185"/>
                  </a:lnTo>
                  <a:close/>
                  <a:moveTo>
                    <a:pt x="136593" y="68259"/>
                  </a:moveTo>
                  <a:lnTo>
                    <a:pt x="151315" y="76735"/>
                  </a:lnTo>
                  <a:lnTo>
                    <a:pt x="136667" y="85175"/>
                  </a:lnTo>
                  <a:lnTo>
                    <a:pt x="121982" y="76698"/>
                  </a:lnTo>
                  <a:lnTo>
                    <a:pt x="136593" y="68259"/>
                  </a:lnTo>
                  <a:close/>
                  <a:moveTo>
                    <a:pt x="167041" y="68296"/>
                  </a:moveTo>
                  <a:lnTo>
                    <a:pt x="181764" y="76810"/>
                  </a:lnTo>
                  <a:lnTo>
                    <a:pt x="167116" y="85249"/>
                  </a:lnTo>
                  <a:lnTo>
                    <a:pt x="152393" y="76735"/>
                  </a:lnTo>
                  <a:lnTo>
                    <a:pt x="167041" y="68296"/>
                  </a:lnTo>
                  <a:close/>
                  <a:moveTo>
                    <a:pt x="197453" y="68370"/>
                  </a:moveTo>
                  <a:lnTo>
                    <a:pt x="212175" y="76847"/>
                  </a:lnTo>
                  <a:lnTo>
                    <a:pt x="197565" y="85286"/>
                  </a:lnTo>
                  <a:lnTo>
                    <a:pt x="182842" y="76810"/>
                  </a:lnTo>
                  <a:lnTo>
                    <a:pt x="197453" y="68370"/>
                  </a:lnTo>
                  <a:close/>
                  <a:moveTo>
                    <a:pt x="227902" y="68408"/>
                  </a:moveTo>
                  <a:lnTo>
                    <a:pt x="242624" y="76921"/>
                  </a:lnTo>
                  <a:lnTo>
                    <a:pt x="228013" y="85361"/>
                  </a:lnTo>
                  <a:lnTo>
                    <a:pt x="213291" y="76847"/>
                  </a:lnTo>
                  <a:lnTo>
                    <a:pt x="227902" y="68408"/>
                  </a:lnTo>
                  <a:close/>
                  <a:moveTo>
                    <a:pt x="258351" y="68482"/>
                  </a:moveTo>
                  <a:lnTo>
                    <a:pt x="273073" y="76958"/>
                  </a:lnTo>
                  <a:lnTo>
                    <a:pt x="258462" y="85398"/>
                  </a:lnTo>
                  <a:lnTo>
                    <a:pt x="243740" y="76921"/>
                  </a:lnTo>
                  <a:lnTo>
                    <a:pt x="258351" y="68482"/>
                  </a:lnTo>
                  <a:close/>
                  <a:moveTo>
                    <a:pt x="30078" y="76847"/>
                  </a:moveTo>
                  <a:lnTo>
                    <a:pt x="44800" y="85323"/>
                  </a:lnTo>
                  <a:lnTo>
                    <a:pt x="30189" y="93800"/>
                  </a:lnTo>
                  <a:lnTo>
                    <a:pt x="15467" y="85286"/>
                  </a:lnTo>
                  <a:lnTo>
                    <a:pt x="30078" y="76847"/>
                  </a:lnTo>
                  <a:close/>
                  <a:moveTo>
                    <a:pt x="60526" y="76884"/>
                  </a:moveTo>
                  <a:lnTo>
                    <a:pt x="75249" y="85398"/>
                  </a:lnTo>
                  <a:lnTo>
                    <a:pt x="60638" y="93837"/>
                  </a:lnTo>
                  <a:lnTo>
                    <a:pt x="45916" y="85323"/>
                  </a:lnTo>
                  <a:lnTo>
                    <a:pt x="60526" y="76884"/>
                  </a:lnTo>
                  <a:close/>
                  <a:moveTo>
                    <a:pt x="90975" y="76958"/>
                  </a:moveTo>
                  <a:lnTo>
                    <a:pt x="105698" y="85435"/>
                  </a:lnTo>
                  <a:lnTo>
                    <a:pt x="91087" y="93912"/>
                  </a:lnTo>
                  <a:lnTo>
                    <a:pt x="76364" y="85398"/>
                  </a:lnTo>
                  <a:lnTo>
                    <a:pt x="90975" y="76958"/>
                  </a:lnTo>
                  <a:close/>
                  <a:moveTo>
                    <a:pt x="121424" y="76996"/>
                  </a:moveTo>
                  <a:lnTo>
                    <a:pt x="136147" y="85509"/>
                  </a:lnTo>
                  <a:lnTo>
                    <a:pt x="121498" y="93949"/>
                  </a:lnTo>
                  <a:lnTo>
                    <a:pt x="106776" y="85435"/>
                  </a:lnTo>
                  <a:lnTo>
                    <a:pt x="121424" y="76996"/>
                  </a:lnTo>
                  <a:close/>
                  <a:moveTo>
                    <a:pt x="151873" y="77070"/>
                  </a:moveTo>
                  <a:lnTo>
                    <a:pt x="166558" y="85547"/>
                  </a:lnTo>
                  <a:lnTo>
                    <a:pt x="151947" y="93986"/>
                  </a:lnTo>
                  <a:lnTo>
                    <a:pt x="137225" y="85509"/>
                  </a:lnTo>
                  <a:lnTo>
                    <a:pt x="151873" y="77070"/>
                  </a:lnTo>
                  <a:close/>
                  <a:moveTo>
                    <a:pt x="182284" y="77107"/>
                  </a:moveTo>
                  <a:lnTo>
                    <a:pt x="197007" y="85621"/>
                  </a:lnTo>
                  <a:lnTo>
                    <a:pt x="182396" y="94060"/>
                  </a:lnTo>
                  <a:lnTo>
                    <a:pt x="167673" y="85547"/>
                  </a:lnTo>
                  <a:lnTo>
                    <a:pt x="182284" y="77107"/>
                  </a:lnTo>
                  <a:close/>
                  <a:moveTo>
                    <a:pt x="212733" y="77182"/>
                  </a:moveTo>
                  <a:lnTo>
                    <a:pt x="227456" y="85658"/>
                  </a:lnTo>
                  <a:lnTo>
                    <a:pt x="212845" y="94097"/>
                  </a:lnTo>
                  <a:lnTo>
                    <a:pt x="198122" y="85621"/>
                  </a:lnTo>
                  <a:lnTo>
                    <a:pt x="212733" y="77182"/>
                  </a:lnTo>
                  <a:close/>
                  <a:moveTo>
                    <a:pt x="243182" y="77219"/>
                  </a:moveTo>
                  <a:lnTo>
                    <a:pt x="257904" y="85732"/>
                  </a:lnTo>
                  <a:lnTo>
                    <a:pt x="243293" y="94172"/>
                  </a:lnTo>
                  <a:lnTo>
                    <a:pt x="228571" y="85658"/>
                  </a:lnTo>
                  <a:lnTo>
                    <a:pt x="243182" y="77219"/>
                  </a:lnTo>
                  <a:close/>
                  <a:moveTo>
                    <a:pt x="14909" y="85621"/>
                  </a:moveTo>
                  <a:lnTo>
                    <a:pt x="29632" y="94097"/>
                  </a:lnTo>
                  <a:lnTo>
                    <a:pt x="15021" y="102537"/>
                  </a:lnTo>
                  <a:lnTo>
                    <a:pt x="298" y="94060"/>
                  </a:lnTo>
                  <a:lnTo>
                    <a:pt x="14909" y="85621"/>
                  </a:lnTo>
                  <a:close/>
                  <a:moveTo>
                    <a:pt x="45358" y="85658"/>
                  </a:moveTo>
                  <a:lnTo>
                    <a:pt x="60080" y="94172"/>
                  </a:lnTo>
                  <a:lnTo>
                    <a:pt x="45469" y="102611"/>
                  </a:lnTo>
                  <a:lnTo>
                    <a:pt x="30747" y="94097"/>
                  </a:lnTo>
                  <a:lnTo>
                    <a:pt x="45358" y="85658"/>
                  </a:lnTo>
                  <a:close/>
                  <a:moveTo>
                    <a:pt x="75807" y="85732"/>
                  </a:moveTo>
                  <a:lnTo>
                    <a:pt x="90529" y="94209"/>
                  </a:lnTo>
                  <a:lnTo>
                    <a:pt x="75881" y="102648"/>
                  </a:lnTo>
                  <a:lnTo>
                    <a:pt x="61196" y="94172"/>
                  </a:lnTo>
                  <a:lnTo>
                    <a:pt x="75807" y="85732"/>
                  </a:lnTo>
                  <a:close/>
                  <a:moveTo>
                    <a:pt x="106255" y="85770"/>
                  </a:moveTo>
                  <a:lnTo>
                    <a:pt x="120978" y="94283"/>
                  </a:lnTo>
                  <a:lnTo>
                    <a:pt x="106330" y="102723"/>
                  </a:lnTo>
                  <a:lnTo>
                    <a:pt x="91607" y="94209"/>
                  </a:lnTo>
                  <a:lnTo>
                    <a:pt x="106255" y="85770"/>
                  </a:lnTo>
                  <a:close/>
                  <a:moveTo>
                    <a:pt x="136667" y="85807"/>
                  </a:moveTo>
                  <a:lnTo>
                    <a:pt x="151389" y="94321"/>
                  </a:lnTo>
                  <a:lnTo>
                    <a:pt x="136779" y="102760"/>
                  </a:lnTo>
                  <a:lnTo>
                    <a:pt x="122056" y="94283"/>
                  </a:lnTo>
                  <a:lnTo>
                    <a:pt x="136667" y="85807"/>
                  </a:lnTo>
                  <a:close/>
                  <a:moveTo>
                    <a:pt x="167116" y="85881"/>
                  </a:moveTo>
                  <a:lnTo>
                    <a:pt x="181838" y="94395"/>
                  </a:lnTo>
                  <a:lnTo>
                    <a:pt x="167227" y="102834"/>
                  </a:lnTo>
                  <a:lnTo>
                    <a:pt x="152505" y="94321"/>
                  </a:lnTo>
                  <a:lnTo>
                    <a:pt x="167116" y="85881"/>
                  </a:lnTo>
                  <a:close/>
                  <a:moveTo>
                    <a:pt x="197565" y="85918"/>
                  </a:moveTo>
                  <a:lnTo>
                    <a:pt x="212287" y="94432"/>
                  </a:lnTo>
                  <a:lnTo>
                    <a:pt x="197676" y="102871"/>
                  </a:lnTo>
                  <a:lnTo>
                    <a:pt x="182954" y="94395"/>
                  </a:lnTo>
                  <a:lnTo>
                    <a:pt x="197565" y="85918"/>
                  </a:lnTo>
                  <a:close/>
                  <a:moveTo>
                    <a:pt x="228013" y="85993"/>
                  </a:moveTo>
                  <a:lnTo>
                    <a:pt x="242736" y="94469"/>
                  </a:lnTo>
                  <a:lnTo>
                    <a:pt x="228088" y="102946"/>
                  </a:lnTo>
                  <a:lnTo>
                    <a:pt x="213402" y="94432"/>
                  </a:lnTo>
                  <a:lnTo>
                    <a:pt x="228013" y="85993"/>
                  </a:lnTo>
                  <a:close/>
                  <a:moveTo>
                    <a:pt x="258462" y="86030"/>
                  </a:moveTo>
                  <a:lnTo>
                    <a:pt x="273185" y="94544"/>
                  </a:lnTo>
                  <a:lnTo>
                    <a:pt x="258536" y="102983"/>
                  </a:lnTo>
                  <a:lnTo>
                    <a:pt x="243814" y="94469"/>
                  </a:lnTo>
                  <a:lnTo>
                    <a:pt x="258462" y="86030"/>
                  </a:lnTo>
                  <a:close/>
                  <a:moveTo>
                    <a:pt x="30189" y="94432"/>
                  </a:moveTo>
                  <a:lnTo>
                    <a:pt x="44912" y="102909"/>
                  </a:lnTo>
                  <a:lnTo>
                    <a:pt x="30264" y="111348"/>
                  </a:lnTo>
                  <a:lnTo>
                    <a:pt x="15578" y="102871"/>
                  </a:lnTo>
                  <a:lnTo>
                    <a:pt x="30189" y="94432"/>
                  </a:lnTo>
                  <a:close/>
                  <a:moveTo>
                    <a:pt x="60638" y="94469"/>
                  </a:moveTo>
                  <a:lnTo>
                    <a:pt x="75360" y="102983"/>
                  </a:lnTo>
                  <a:lnTo>
                    <a:pt x="60712" y="111422"/>
                  </a:lnTo>
                  <a:lnTo>
                    <a:pt x="45990" y="102909"/>
                  </a:lnTo>
                  <a:lnTo>
                    <a:pt x="60638" y="94469"/>
                  </a:lnTo>
                  <a:close/>
                  <a:moveTo>
                    <a:pt x="91087" y="94544"/>
                  </a:moveTo>
                  <a:lnTo>
                    <a:pt x="105772" y="103020"/>
                  </a:lnTo>
                  <a:lnTo>
                    <a:pt x="91161" y="111460"/>
                  </a:lnTo>
                  <a:lnTo>
                    <a:pt x="76439" y="102983"/>
                  </a:lnTo>
                  <a:lnTo>
                    <a:pt x="91087" y="94544"/>
                  </a:lnTo>
                  <a:close/>
                  <a:moveTo>
                    <a:pt x="121498" y="94581"/>
                  </a:moveTo>
                  <a:lnTo>
                    <a:pt x="136221" y="103094"/>
                  </a:lnTo>
                  <a:lnTo>
                    <a:pt x="121610" y="111534"/>
                  </a:lnTo>
                  <a:lnTo>
                    <a:pt x="106887" y="103020"/>
                  </a:lnTo>
                  <a:lnTo>
                    <a:pt x="121498" y="94581"/>
                  </a:lnTo>
                  <a:close/>
                  <a:moveTo>
                    <a:pt x="151947" y="94655"/>
                  </a:moveTo>
                  <a:lnTo>
                    <a:pt x="166670" y="103132"/>
                  </a:lnTo>
                  <a:lnTo>
                    <a:pt x="152059" y="111571"/>
                  </a:lnTo>
                  <a:lnTo>
                    <a:pt x="137336" y="103094"/>
                  </a:lnTo>
                  <a:lnTo>
                    <a:pt x="151947" y="94655"/>
                  </a:lnTo>
                  <a:close/>
                  <a:moveTo>
                    <a:pt x="182396" y="94692"/>
                  </a:moveTo>
                  <a:lnTo>
                    <a:pt x="197118" y="103206"/>
                  </a:lnTo>
                  <a:lnTo>
                    <a:pt x="182470" y="111645"/>
                  </a:lnTo>
                  <a:lnTo>
                    <a:pt x="167785" y="103132"/>
                  </a:lnTo>
                  <a:lnTo>
                    <a:pt x="182396" y="94692"/>
                  </a:lnTo>
                  <a:close/>
                  <a:moveTo>
                    <a:pt x="212845" y="94767"/>
                  </a:moveTo>
                  <a:lnTo>
                    <a:pt x="227567" y="103243"/>
                  </a:lnTo>
                  <a:lnTo>
                    <a:pt x="212919" y="111683"/>
                  </a:lnTo>
                  <a:lnTo>
                    <a:pt x="198197" y="103206"/>
                  </a:lnTo>
                  <a:lnTo>
                    <a:pt x="212845" y="94767"/>
                  </a:lnTo>
                  <a:close/>
                  <a:moveTo>
                    <a:pt x="243293" y="94804"/>
                  </a:moveTo>
                  <a:lnTo>
                    <a:pt x="257979" y="103318"/>
                  </a:lnTo>
                  <a:lnTo>
                    <a:pt x="243368" y="111757"/>
                  </a:lnTo>
                  <a:lnTo>
                    <a:pt x="228645" y="103243"/>
                  </a:lnTo>
                  <a:lnTo>
                    <a:pt x="243293" y="94804"/>
                  </a:lnTo>
                  <a:close/>
                  <a:moveTo>
                    <a:pt x="15021" y="103169"/>
                  </a:moveTo>
                  <a:lnTo>
                    <a:pt x="29743" y="111683"/>
                  </a:lnTo>
                  <a:lnTo>
                    <a:pt x="15095" y="120122"/>
                  </a:lnTo>
                  <a:lnTo>
                    <a:pt x="410" y="111608"/>
                  </a:lnTo>
                  <a:lnTo>
                    <a:pt x="15021" y="103169"/>
                  </a:lnTo>
                  <a:close/>
                  <a:moveTo>
                    <a:pt x="45469" y="103243"/>
                  </a:moveTo>
                  <a:lnTo>
                    <a:pt x="60155" y="111720"/>
                  </a:lnTo>
                  <a:lnTo>
                    <a:pt x="45544" y="120159"/>
                  </a:lnTo>
                  <a:lnTo>
                    <a:pt x="30821" y="111683"/>
                  </a:lnTo>
                  <a:lnTo>
                    <a:pt x="45469" y="103243"/>
                  </a:lnTo>
                  <a:close/>
                  <a:moveTo>
                    <a:pt x="75881" y="103280"/>
                  </a:moveTo>
                  <a:lnTo>
                    <a:pt x="90603" y="111794"/>
                  </a:lnTo>
                  <a:lnTo>
                    <a:pt x="75993" y="120233"/>
                  </a:lnTo>
                  <a:lnTo>
                    <a:pt x="61270" y="111720"/>
                  </a:lnTo>
                  <a:lnTo>
                    <a:pt x="75881" y="103280"/>
                  </a:lnTo>
                  <a:close/>
                  <a:moveTo>
                    <a:pt x="106330" y="103355"/>
                  </a:moveTo>
                  <a:lnTo>
                    <a:pt x="121052" y="111831"/>
                  </a:lnTo>
                  <a:lnTo>
                    <a:pt x="106441" y="120271"/>
                  </a:lnTo>
                  <a:lnTo>
                    <a:pt x="91719" y="111794"/>
                  </a:lnTo>
                  <a:lnTo>
                    <a:pt x="106330" y="103355"/>
                  </a:lnTo>
                  <a:close/>
                  <a:moveTo>
                    <a:pt x="136779" y="103392"/>
                  </a:moveTo>
                  <a:lnTo>
                    <a:pt x="151501" y="111906"/>
                  </a:lnTo>
                  <a:lnTo>
                    <a:pt x="136890" y="120345"/>
                  </a:lnTo>
                  <a:lnTo>
                    <a:pt x="122168" y="111831"/>
                  </a:lnTo>
                  <a:lnTo>
                    <a:pt x="136779" y="103392"/>
                  </a:lnTo>
                  <a:close/>
                  <a:moveTo>
                    <a:pt x="167227" y="103466"/>
                  </a:moveTo>
                  <a:lnTo>
                    <a:pt x="181950" y="111943"/>
                  </a:lnTo>
                  <a:lnTo>
                    <a:pt x="167302" y="120382"/>
                  </a:lnTo>
                  <a:lnTo>
                    <a:pt x="152616" y="111906"/>
                  </a:lnTo>
                  <a:lnTo>
                    <a:pt x="167227" y="103466"/>
                  </a:lnTo>
                  <a:close/>
                  <a:moveTo>
                    <a:pt x="197676" y="103503"/>
                  </a:moveTo>
                  <a:lnTo>
                    <a:pt x="212361" y="112017"/>
                  </a:lnTo>
                  <a:lnTo>
                    <a:pt x="197750" y="120457"/>
                  </a:lnTo>
                  <a:lnTo>
                    <a:pt x="183028" y="111943"/>
                  </a:lnTo>
                  <a:lnTo>
                    <a:pt x="197676" y="103503"/>
                  </a:lnTo>
                  <a:close/>
                  <a:moveTo>
                    <a:pt x="228088" y="103578"/>
                  </a:moveTo>
                  <a:lnTo>
                    <a:pt x="242810" y="112054"/>
                  </a:lnTo>
                  <a:lnTo>
                    <a:pt x="228199" y="120494"/>
                  </a:lnTo>
                  <a:lnTo>
                    <a:pt x="213477" y="112017"/>
                  </a:lnTo>
                  <a:lnTo>
                    <a:pt x="228088" y="103578"/>
                  </a:lnTo>
                  <a:close/>
                  <a:moveTo>
                    <a:pt x="258536" y="103615"/>
                  </a:moveTo>
                  <a:lnTo>
                    <a:pt x="273259" y="112129"/>
                  </a:lnTo>
                  <a:lnTo>
                    <a:pt x="258648" y="120568"/>
                  </a:lnTo>
                  <a:lnTo>
                    <a:pt x="243925" y="112054"/>
                  </a:lnTo>
                  <a:lnTo>
                    <a:pt x="258536" y="103615"/>
                  </a:lnTo>
                  <a:close/>
                  <a:moveTo>
                    <a:pt x="30264" y="111980"/>
                  </a:moveTo>
                  <a:lnTo>
                    <a:pt x="44986" y="120494"/>
                  </a:lnTo>
                  <a:lnTo>
                    <a:pt x="30375" y="128933"/>
                  </a:lnTo>
                  <a:lnTo>
                    <a:pt x="15653" y="120419"/>
                  </a:lnTo>
                  <a:lnTo>
                    <a:pt x="30264" y="111980"/>
                  </a:lnTo>
                  <a:close/>
                  <a:moveTo>
                    <a:pt x="60712" y="112054"/>
                  </a:moveTo>
                  <a:lnTo>
                    <a:pt x="75435" y="120531"/>
                  </a:lnTo>
                  <a:lnTo>
                    <a:pt x="60824" y="129007"/>
                  </a:lnTo>
                  <a:lnTo>
                    <a:pt x="46101" y="120494"/>
                  </a:lnTo>
                  <a:lnTo>
                    <a:pt x="60712" y="112054"/>
                  </a:lnTo>
                  <a:close/>
                  <a:moveTo>
                    <a:pt x="91161" y="112092"/>
                  </a:moveTo>
                  <a:lnTo>
                    <a:pt x="105884" y="120605"/>
                  </a:lnTo>
                  <a:lnTo>
                    <a:pt x="91273" y="129045"/>
                  </a:lnTo>
                  <a:lnTo>
                    <a:pt x="76550" y="120531"/>
                  </a:lnTo>
                  <a:lnTo>
                    <a:pt x="91161" y="112092"/>
                  </a:lnTo>
                  <a:close/>
                  <a:moveTo>
                    <a:pt x="121610" y="112166"/>
                  </a:moveTo>
                  <a:lnTo>
                    <a:pt x="136332" y="120642"/>
                  </a:lnTo>
                  <a:lnTo>
                    <a:pt x="121684" y="129082"/>
                  </a:lnTo>
                  <a:lnTo>
                    <a:pt x="106999" y="120605"/>
                  </a:lnTo>
                  <a:lnTo>
                    <a:pt x="121610" y="112166"/>
                  </a:lnTo>
                  <a:close/>
                  <a:moveTo>
                    <a:pt x="152059" y="112203"/>
                  </a:moveTo>
                  <a:lnTo>
                    <a:pt x="166781" y="120717"/>
                  </a:lnTo>
                  <a:lnTo>
                    <a:pt x="152133" y="129156"/>
                  </a:lnTo>
                  <a:lnTo>
                    <a:pt x="137411" y="120642"/>
                  </a:lnTo>
                  <a:lnTo>
                    <a:pt x="152059" y="112203"/>
                  </a:lnTo>
                  <a:close/>
                  <a:moveTo>
                    <a:pt x="182470" y="112277"/>
                  </a:moveTo>
                  <a:lnTo>
                    <a:pt x="197193" y="120754"/>
                  </a:lnTo>
                  <a:lnTo>
                    <a:pt x="182582" y="129193"/>
                  </a:lnTo>
                  <a:lnTo>
                    <a:pt x="167859" y="120717"/>
                  </a:lnTo>
                  <a:lnTo>
                    <a:pt x="182470" y="112277"/>
                  </a:lnTo>
                  <a:close/>
                  <a:moveTo>
                    <a:pt x="212919" y="112315"/>
                  </a:moveTo>
                  <a:lnTo>
                    <a:pt x="227642" y="120828"/>
                  </a:lnTo>
                  <a:lnTo>
                    <a:pt x="213031" y="129268"/>
                  </a:lnTo>
                  <a:lnTo>
                    <a:pt x="198308" y="120754"/>
                  </a:lnTo>
                  <a:lnTo>
                    <a:pt x="212919" y="112315"/>
                  </a:lnTo>
                  <a:close/>
                  <a:moveTo>
                    <a:pt x="243368" y="112389"/>
                  </a:moveTo>
                  <a:lnTo>
                    <a:pt x="258090" y="120866"/>
                  </a:lnTo>
                  <a:lnTo>
                    <a:pt x="243479" y="129305"/>
                  </a:lnTo>
                  <a:lnTo>
                    <a:pt x="228757" y="120828"/>
                  </a:lnTo>
                  <a:lnTo>
                    <a:pt x="243368" y="112389"/>
                  </a:lnTo>
                  <a:close/>
                  <a:moveTo>
                    <a:pt x="15095" y="120754"/>
                  </a:moveTo>
                  <a:lnTo>
                    <a:pt x="29817" y="129268"/>
                  </a:lnTo>
                  <a:lnTo>
                    <a:pt x="15207" y="137707"/>
                  </a:lnTo>
                  <a:lnTo>
                    <a:pt x="484" y="129193"/>
                  </a:lnTo>
                  <a:lnTo>
                    <a:pt x="15095" y="120754"/>
                  </a:lnTo>
                  <a:close/>
                  <a:moveTo>
                    <a:pt x="45544" y="120828"/>
                  </a:moveTo>
                  <a:lnTo>
                    <a:pt x="60266" y="129305"/>
                  </a:lnTo>
                  <a:lnTo>
                    <a:pt x="45655" y="137744"/>
                  </a:lnTo>
                  <a:lnTo>
                    <a:pt x="30933" y="129268"/>
                  </a:lnTo>
                  <a:lnTo>
                    <a:pt x="45544" y="120828"/>
                  </a:lnTo>
                  <a:close/>
                  <a:moveTo>
                    <a:pt x="75993" y="120866"/>
                  </a:moveTo>
                  <a:lnTo>
                    <a:pt x="90715" y="129379"/>
                  </a:lnTo>
                  <a:lnTo>
                    <a:pt x="76104" y="137819"/>
                  </a:lnTo>
                  <a:lnTo>
                    <a:pt x="61382" y="129305"/>
                  </a:lnTo>
                  <a:lnTo>
                    <a:pt x="75993" y="120866"/>
                  </a:lnTo>
                  <a:close/>
                  <a:moveTo>
                    <a:pt x="106441" y="120903"/>
                  </a:moveTo>
                  <a:lnTo>
                    <a:pt x="121164" y="129416"/>
                  </a:lnTo>
                  <a:lnTo>
                    <a:pt x="106516" y="137856"/>
                  </a:lnTo>
                  <a:lnTo>
                    <a:pt x="91793" y="129379"/>
                  </a:lnTo>
                  <a:lnTo>
                    <a:pt x="106441" y="120903"/>
                  </a:lnTo>
                  <a:close/>
                  <a:moveTo>
                    <a:pt x="136890" y="120977"/>
                  </a:moveTo>
                  <a:lnTo>
                    <a:pt x="151575" y="129491"/>
                  </a:lnTo>
                  <a:lnTo>
                    <a:pt x="136964" y="137930"/>
                  </a:lnTo>
                  <a:lnTo>
                    <a:pt x="122242" y="129416"/>
                  </a:lnTo>
                  <a:lnTo>
                    <a:pt x="136890" y="120977"/>
                  </a:lnTo>
                  <a:close/>
                  <a:moveTo>
                    <a:pt x="167302" y="121014"/>
                  </a:moveTo>
                  <a:lnTo>
                    <a:pt x="182024" y="129528"/>
                  </a:lnTo>
                  <a:lnTo>
                    <a:pt x="167413" y="137967"/>
                  </a:lnTo>
                  <a:lnTo>
                    <a:pt x="152691" y="129491"/>
                  </a:lnTo>
                  <a:lnTo>
                    <a:pt x="167302" y="121014"/>
                  </a:lnTo>
                  <a:close/>
                  <a:moveTo>
                    <a:pt x="197750" y="121089"/>
                  </a:moveTo>
                  <a:lnTo>
                    <a:pt x="212473" y="129565"/>
                  </a:lnTo>
                  <a:lnTo>
                    <a:pt x="197862" y="138042"/>
                  </a:lnTo>
                  <a:lnTo>
                    <a:pt x="183139" y="129528"/>
                  </a:lnTo>
                  <a:lnTo>
                    <a:pt x="197750" y="121089"/>
                  </a:lnTo>
                  <a:close/>
                  <a:moveTo>
                    <a:pt x="228199" y="121126"/>
                  </a:moveTo>
                  <a:lnTo>
                    <a:pt x="242922" y="129639"/>
                  </a:lnTo>
                  <a:lnTo>
                    <a:pt x="228311" y="138079"/>
                  </a:lnTo>
                  <a:lnTo>
                    <a:pt x="213588" y="129565"/>
                  </a:lnTo>
                  <a:lnTo>
                    <a:pt x="228199" y="121126"/>
                  </a:lnTo>
                  <a:close/>
                  <a:moveTo>
                    <a:pt x="258648" y="121200"/>
                  </a:moveTo>
                  <a:lnTo>
                    <a:pt x="273370" y="129677"/>
                  </a:lnTo>
                  <a:lnTo>
                    <a:pt x="258722" y="138116"/>
                  </a:lnTo>
                  <a:lnTo>
                    <a:pt x="244000" y="129639"/>
                  </a:lnTo>
                  <a:lnTo>
                    <a:pt x="258648" y="121200"/>
                  </a:lnTo>
                  <a:close/>
                  <a:moveTo>
                    <a:pt x="30375" y="129565"/>
                  </a:moveTo>
                  <a:lnTo>
                    <a:pt x="45098" y="138079"/>
                  </a:lnTo>
                  <a:lnTo>
                    <a:pt x="30487" y="146518"/>
                  </a:lnTo>
                  <a:lnTo>
                    <a:pt x="15764" y="138004"/>
                  </a:lnTo>
                  <a:lnTo>
                    <a:pt x="30375" y="129565"/>
                  </a:lnTo>
                  <a:close/>
                  <a:moveTo>
                    <a:pt x="60824" y="129639"/>
                  </a:moveTo>
                  <a:lnTo>
                    <a:pt x="75546" y="138116"/>
                  </a:lnTo>
                  <a:lnTo>
                    <a:pt x="60898" y="146555"/>
                  </a:lnTo>
                  <a:lnTo>
                    <a:pt x="46213" y="138079"/>
                  </a:lnTo>
                  <a:lnTo>
                    <a:pt x="60824" y="129639"/>
                  </a:lnTo>
                  <a:close/>
                  <a:moveTo>
                    <a:pt x="91273" y="129677"/>
                  </a:moveTo>
                  <a:lnTo>
                    <a:pt x="105995" y="138190"/>
                  </a:lnTo>
                  <a:lnTo>
                    <a:pt x="91347" y="146630"/>
                  </a:lnTo>
                  <a:lnTo>
                    <a:pt x="76625" y="138116"/>
                  </a:lnTo>
                  <a:lnTo>
                    <a:pt x="91273" y="129677"/>
                  </a:lnTo>
                  <a:close/>
                  <a:moveTo>
                    <a:pt x="121684" y="129751"/>
                  </a:moveTo>
                  <a:lnTo>
                    <a:pt x="136407" y="138228"/>
                  </a:lnTo>
                  <a:lnTo>
                    <a:pt x="121796" y="146667"/>
                  </a:lnTo>
                  <a:lnTo>
                    <a:pt x="107073" y="138190"/>
                  </a:lnTo>
                  <a:lnTo>
                    <a:pt x="121684" y="129751"/>
                  </a:lnTo>
                  <a:close/>
                  <a:moveTo>
                    <a:pt x="152133" y="129788"/>
                  </a:moveTo>
                  <a:lnTo>
                    <a:pt x="166856" y="138302"/>
                  </a:lnTo>
                  <a:lnTo>
                    <a:pt x="152245" y="146741"/>
                  </a:lnTo>
                  <a:lnTo>
                    <a:pt x="137522" y="138228"/>
                  </a:lnTo>
                  <a:lnTo>
                    <a:pt x="152133" y="129788"/>
                  </a:lnTo>
                  <a:close/>
                  <a:moveTo>
                    <a:pt x="182582" y="129863"/>
                  </a:moveTo>
                  <a:lnTo>
                    <a:pt x="197304" y="138339"/>
                  </a:lnTo>
                  <a:lnTo>
                    <a:pt x="182693" y="146778"/>
                  </a:lnTo>
                  <a:lnTo>
                    <a:pt x="167971" y="138302"/>
                  </a:lnTo>
                  <a:lnTo>
                    <a:pt x="182582" y="129863"/>
                  </a:lnTo>
                  <a:close/>
                  <a:moveTo>
                    <a:pt x="213031" y="129900"/>
                  </a:moveTo>
                  <a:lnTo>
                    <a:pt x="227753" y="138413"/>
                  </a:lnTo>
                  <a:lnTo>
                    <a:pt x="213105" y="146853"/>
                  </a:lnTo>
                  <a:lnTo>
                    <a:pt x="198420" y="138339"/>
                  </a:lnTo>
                  <a:lnTo>
                    <a:pt x="213031" y="129900"/>
                  </a:lnTo>
                  <a:close/>
                  <a:moveTo>
                    <a:pt x="243479" y="129974"/>
                  </a:moveTo>
                  <a:lnTo>
                    <a:pt x="258202" y="138451"/>
                  </a:lnTo>
                  <a:lnTo>
                    <a:pt x="243554" y="146890"/>
                  </a:lnTo>
                  <a:lnTo>
                    <a:pt x="228831" y="138413"/>
                  </a:lnTo>
                  <a:lnTo>
                    <a:pt x="243479" y="129974"/>
                  </a:lnTo>
                  <a:close/>
                  <a:moveTo>
                    <a:pt x="15207" y="138339"/>
                  </a:moveTo>
                  <a:lnTo>
                    <a:pt x="29929" y="146816"/>
                  </a:lnTo>
                  <a:lnTo>
                    <a:pt x="15281" y="155255"/>
                  </a:lnTo>
                  <a:lnTo>
                    <a:pt x="596" y="146778"/>
                  </a:lnTo>
                  <a:lnTo>
                    <a:pt x="15207" y="138339"/>
                  </a:lnTo>
                  <a:close/>
                  <a:moveTo>
                    <a:pt x="45655" y="138376"/>
                  </a:moveTo>
                  <a:lnTo>
                    <a:pt x="60378" y="146890"/>
                  </a:lnTo>
                  <a:lnTo>
                    <a:pt x="45730" y="155329"/>
                  </a:lnTo>
                  <a:lnTo>
                    <a:pt x="31007" y="146816"/>
                  </a:lnTo>
                  <a:lnTo>
                    <a:pt x="45655" y="138376"/>
                  </a:lnTo>
                  <a:close/>
                  <a:moveTo>
                    <a:pt x="76104" y="138451"/>
                  </a:moveTo>
                  <a:lnTo>
                    <a:pt x="90789" y="146927"/>
                  </a:lnTo>
                  <a:lnTo>
                    <a:pt x="76178" y="155367"/>
                  </a:lnTo>
                  <a:lnTo>
                    <a:pt x="61456" y="146890"/>
                  </a:lnTo>
                  <a:lnTo>
                    <a:pt x="76104" y="138451"/>
                  </a:lnTo>
                  <a:close/>
                  <a:moveTo>
                    <a:pt x="106516" y="138488"/>
                  </a:moveTo>
                  <a:lnTo>
                    <a:pt x="121238" y="147002"/>
                  </a:lnTo>
                  <a:lnTo>
                    <a:pt x="106627" y="155441"/>
                  </a:lnTo>
                  <a:lnTo>
                    <a:pt x="91905" y="146927"/>
                  </a:lnTo>
                  <a:lnTo>
                    <a:pt x="106516" y="138488"/>
                  </a:lnTo>
                  <a:close/>
                  <a:moveTo>
                    <a:pt x="136964" y="138562"/>
                  </a:moveTo>
                  <a:lnTo>
                    <a:pt x="151687" y="147039"/>
                  </a:lnTo>
                  <a:lnTo>
                    <a:pt x="137076" y="155478"/>
                  </a:lnTo>
                  <a:lnTo>
                    <a:pt x="122353" y="147002"/>
                  </a:lnTo>
                  <a:lnTo>
                    <a:pt x="136964" y="138562"/>
                  </a:lnTo>
                  <a:close/>
                  <a:moveTo>
                    <a:pt x="167413" y="138599"/>
                  </a:moveTo>
                  <a:lnTo>
                    <a:pt x="182136" y="147113"/>
                  </a:lnTo>
                  <a:lnTo>
                    <a:pt x="167525" y="155552"/>
                  </a:lnTo>
                  <a:lnTo>
                    <a:pt x="152802" y="147039"/>
                  </a:lnTo>
                  <a:lnTo>
                    <a:pt x="167413" y="138599"/>
                  </a:lnTo>
                  <a:close/>
                  <a:moveTo>
                    <a:pt x="197862" y="138674"/>
                  </a:moveTo>
                  <a:lnTo>
                    <a:pt x="212584" y="147150"/>
                  </a:lnTo>
                  <a:lnTo>
                    <a:pt x="197936" y="155590"/>
                  </a:lnTo>
                  <a:lnTo>
                    <a:pt x="183214" y="147113"/>
                  </a:lnTo>
                  <a:lnTo>
                    <a:pt x="197862" y="138674"/>
                  </a:lnTo>
                  <a:close/>
                  <a:moveTo>
                    <a:pt x="228311" y="138711"/>
                  </a:moveTo>
                  <a:lnTo>
                    <a:pt x="242996" y="147225"/>
                  </a:lnTo>
                  <a:lnTo>
                    <a:pt x="228385" y="155664"/>
                  </a:lnTo>
                  <a:lnTo>
                    <a:pt x="213663" y="147150"/>
                  </a:lnTo>
                  <a:lnTo>
                    <a:pt x="228311" y="138711"/>
                  </a:lnTo>
                  <a:close/>
                  <a:moveTo>
                    <a:pt x="258722" y="138785"/>
                  </a:moveTo>
                  <a:lnTo>
                    <a:pt x="273445" y="147262"/>
                  </a:lnTo>
                  <a:lnTo>
                    <a:pt x="258834" y="155701"/>
                  </a:lnTo>
                  <a:lnTo>
                    <a:pt x="244111" y="147225"/>
                  </a:lnTo>
                  <a:lnTo>
                    <a:pt x="258722" y="138785"/>
                  </a:lnTo>
                  <a:close/>
                  <a:moveTo>
                    <a:pt x="18367" y="0"/>
                  </a:moveTo>
                  <a:lnTo>
                    <a:pt x="29148" y="6209"/>
                  </a:lnTo>
                  <a:lnTo>
                    <a:pt x="14537" y="14686"/>
                  </a:lnTo>
                  <a:lnTo>
                    <a:pt x="1" y="6283"/>
                  </a:lnTo>
                  <a:lnTo>
                    <a:pt x="1" y="6915"/>
                  </a:lnTo>
                  <a:lnTo>
                    <a:pt x="13980" y="14983"/>
                  </a:lnTo>
                  <a:lnTo>
                    <a:pt x="1" y="23051"/>
                  </a:lnTo>
                  <a:lnTo>
                    <a:pt x="1" y="23683"/>
                  </a:lnTo>
                  <a:lnTo>
                    <a:pt x="14537" y="15318"/>
                  </a:lnTo>
                  <a:lnTo>
                    <a:pt x="29260" y="23794"/>
                  </a:lnTo>
                  <a:lnTo>
                    <a:pt x="14649" y="32234"/>
                  </a:lnTo>
                  <a:lnTo>
                    <a:pt x="1" y="23794"/>
                  </a:lnTo>
                  <a:lnTo>
                    <a:pt x="1" y="24426"/>
                  </a:lnTo>
                  <a:lnTo>
                    <a:pt x="14091" y="32568"/>
                  </a:lnTo>
                  <a:lnTo>
                    <a:pt x="1" y="40673"/>
                  </a:lnTo>
                  <a:lnTo>
                    <a:pt x="1" y="41305"/>
                  </a:lnTo>
                  <a:lnTo>
                    <a:pt x="14649" y="32866"/>
                  </a:lnTo>
                  <a:lnTo>
                    <a:pt x="29334" y="41379"/>
                  </a:lnTo>
                  <a:lnTo>
                    <a:pt x="14723" y="49819"/>
                  </a:lnTo>
                  <a:lnTo>
                    <a:pt x="1" y="41305"/>
                  </a:lnTo>
                  <a:lnTo>
                    <a:pt x="1" y="41937"/>
                  </a:lnTo>
                  <a:lnTo>
                    <a:pt x="14166" y="50153"/>
                  </a:lnTo>
                  <a:lnTo>
                    <a:pt x="1" y="58332"/>
                  </a:lnTo>
                  <a:lnTo>
                    <a:pt x="1" y="59485"/>
                  </a:lnTo>
                  <a:lnTo>
                    <a:pt x="14277" y="67701"/>
                  </a:lnTo>
                  <a:lnTo>
                    <a:pt x="1" y="75955"/>
                  </a:lnTo>
                  <a:lnTo>
                    <a:pt x="1" y="76996"/>
                  </a:lnTo>
                  <a:lnTo>
                    <a:pt x="14351" y="85286"/>
                  </a:lnTo>
                  <a:lnTo>
                    <a:pt x="1" y="93577"/>
                  </a:lnTo>
                  <a:lnTo>
                    <a:pt x="1" y="94506"/>
                  </a:lnTo>
                  <a:lnTo>
                    <a:pt x="14463" y="102871"/>
                  </a:lnTo>
                  <a:lnTo>
                    <a:pt x="1" y="111199"/>
                  </a:lnTo>
                  <a:lnTo>
                    <a:pt x="1" y="112017"/>
                  </a:lnTo>
                  <a:lnTo>
                    <a:pt x="14574" y="120419"/>
                  </a:lnTo>
                  <a:lnTo>
                    <a:pt x="1" y="128859"/>
                  </a:lnTo>
                  <a:lnTo>
                    <a:pt x="1" y="129565"/>
                  </a:lnTo>
                  <a:lnTo>
                    <a:pt x="14649" y="138004"/>
                  </a:lnTo>
                  <a:lnTo>
                    <a:pt x="38" y="146444"/>
                  </a:lnTo>
                  <a:lnTo>
                    <a:pt x="1" y="146444"/>
                  </a:lnTo>
                  <a:lnTo>
                    <a:pt x="1" y="147113"/>
                  </a:lnTo>
                  <a:lnTo>
                    <a:pt x="38" y="147076"/>
                  </a:lnTo>
                  <a:lnTo>
                    <a:pt x="14760" y="155590"/>
                  </a:lnTo>
                  <a:lnTo>
                    <a:pt x="6767" y="160200"/>
                  </a:lnTo>
                  <a:lnTo>
                    <a:pt x="7845" y="160200"/>
                  </a:lnTo>
                  <a:lnTo>
                    <a:pt x="15281" y="155924"/>
                  </a:lnTo>
                  <a:lnTo>
                    <a:pt x="22754" y="160200"/>
                  </a:lnTo>
                  <a:lnTo>
                    <a:pt x="23832" y="160200"/>
                  </a:lnTo>
                  <a:lnTo>
                    <a:pt x="15839" y="155590"/>
                  </a:lnTo>
                  <a:lnTo>
                    <a:pt x="30487" y="147150"/>
                  </a:lnTo>
                  <a:lnTo>
                    <a:pt x="45172" y="155627"/>
                  </a:lnTo>
                  <a:lnTo>
                    <a:pt x="37290" y="160200"/>
                  </a:lnTo>
                  <a:lnTo>
                    <a:pt x="38406" y="160200"/>
                  </a:lnTo>
                  <a:lnTo>
                    <a:pt x="45730" y="155961"/>
                  </a:lnTo>
                  <a:lnTo>
                    <a:pt x="53091" y="160200"/>
                  </a:lnTo>
                  <a:lnTo>
                    <a:pt x="54169" y="160200"/>
                  </a:lnTo>
                  <a:lnTo>
                    <a:pt x="46287" y="155627"/>
                  </a:lnTo>
                  <a:lnTo>
                    <a:pt x="60898" y="147187"/>
                  </a:lnTo>
                  <a:lnTo>
                    <a:pt x="75621" y="155701"/>
                  </a:lnTo>
                  <a:lnTo>
                    <a:pt x="67851" y="160200"/>
                  </a:lnTo>
                  <a:lnTo>
                    <a:pt x="68929" y="160200"/>
                  </a:lnTo>
                  <a:lnTo>
                    <a:pt x="76178" y="155999"/>
                  </a:lnTo>
                  <a:lnTo>
                    <a:pt x="83428" y="160200"/>
                  </a:lnTo>
                  <a:lnTo>
                    <a:pt x="84543" y="160200"/>
                  </a:lnTo>
                  <a:lnTo>
                    <a:pt x="76736" y="155701"/>
                  </a:lnTo>
                  <a:lnTo>
                    <a:pt x="91347" y="147262"/>
                  </a:lnTo>
                  <a:lnTo>
                    <a:pt x="106070" y="155738"/>
                  </a:lnTo>
                  <a:lnTo>
                    <a:pt x="98374" y="160200"/>
                  </a:lnTo>
                  <a:lnTo>
                    <a:pt x="99489" y="160200"/>
                  </a:lnTo>
                  <a:lnTo>
                    <a:pt x="106627" y="156073"/>
                  </a:lnTo>
                  <a:lnTo>
                    <a:pt x="113765" y="160200"/>
                  </a:lnTo>
                  <a:lnTo>
                    <a:pt x="114881" y="160200"/>
                  </a:lnTo>
                  <a:lnTo>
                    <a:pt x="107185" y="155738"/>
                  </a:lnTo>
                  <a:lnTo>
                    <a:pt x="121796" y="147299"/>
                  </a:lnTo>
                  <a:lnTo>
                    <a:pt x="136518" y="155813"/>
                  </a:lnTo>
                  <a:lnTo>
                    <a:pt x="128897" y="160200"/>
                  </a:lnTo>
                  <a:lnTo>
                    <a:pt x="130012" y="160200"/>
                  </a:lnTo>
                  <a:lnTo>
                    <a:pt x="137076" y="156110"/>
                  </a:lnTo>
                  <a:lnTo>
                    <a:pt x="144103" y="160200"/>
                  </a:lnTo>
                  <a:lnTo>
                    <a:pt x="145218" y="160200"/>
                  </a:lnTo>
                  <a:lnTo>
                    <a:pt x="137634" y="155813"/>
                  </a:lnTo>
                  <a:lnTo>
                    <a:pt x="152245" y="147373"/>
                  </a:lnTo>
                  <a:lnTo>
                    <a:pt x="166967" y="155850"/>
                  </a:lnTo>
                  <a:lnTo>
                    <a:pt x="159457" y="160200"/>
                  </a:lnTo>
                  <a:lnTo>
                    <a:pt x="160535" y="160200"/>
                  </a:lnTo>
                  <a:lnTo>
                    <a:pt x="167525" y="156184"/>
                  </a:lnTo>
                  <a:lnTo>
                    <a:pt x="174477" y="160200"/>
                  </a:lnTo>
                  <a:lnTo>
                    <a:pt x="175555" y="160200"/>
                  </a:lnTo>
                  <a:lnTo>
                    <a:pt x="168045" y="155850"/>
                  </a:lnTo>
                  <a:lnTo>
                    <a:pt x="182693" y="147410"/>
                  </a:lnTo>
                  <a:lnTo>
                    <a:pt x="197379" y="155924"/>
                  </a:lnTo>
                  <a:lnTo>
                    <a:pt x="189980" y="160200"/>
                  </a:lnTo>
                  <a:lnTo>
                    <a:pt x="191096" y="160200"/>
                  </a:lnTo>
                  <a:lnTo>
                    <a:pt x="197936" y="156222"/>
                  </a:lnTo>
                  <a:lnTo>
                    <a:pt x="204814" y="160200"/>
                  </a:lnTo>
                  <a:lnTo>
                    <a:pt x="205930" y="160200"/>
                  </a:lnTo>
                  <a:lnTo>
                    <a:pt x="198494" y="155924"/>
                  </a:lnTo>
                  <a:lnTo>
                    <a:pt x="213105" y="147485"/>
                  </a:lnTo>
                  <a:lnTo>
                    <a:pt x="227827" y="155961"/>
                  </a:lnTo>
                  <a:lnTo>
                    <a:pt x="220503" y="160200"/>
                  </a:lnTo>
                  <a:lnTo>
                    <a:pt x="221619" y="160200"/>
                  </a:lnTo>
                  <a:lnTo>
                    <a:pt x="228385" y="156296"/>
                  </a:lnTo>
                  <a:lnTo>
                    <a:pt x="235151" y="160200"/>
                  </a:lnTo>
                  <a:lnTo>
                    <a:pt x="236267" y="160200"/>
                  </a:lnTo>
                  <a:lnTo>
                    <a:pt x="228943" y="155961"/>
                  </a:lnTo>
                  <a:lnTo>
                    <a:pt x="243554" y="147522"/>
                  </a:lnTo>
                  <a:lnTo>
                    <a:pt x="258276" y="156036"/>
                  </a:lnTo>
                  <a:lnTo>
                    <a:pt x="251064" y="160200"/>
                  </a:lnTo>
                  <a:lnTo>
                    <a:pt x="252142" y="160200"/>
                  </a:lnTo>
                  <a:lnTo>
                    <a:pt x="258834" y="156333"/>
                  </a:lnTo>
                  <a:lnTo>
                    <a:pt x="265489" y="160200"/>
                  </a:lnTo>
                  <a:lnTo>
                    <a:pt x="266604" y="160200"/>
                  </a:lnTo>
                  <a:lnTo>
                    <a:pt x="259392" y="156036"/>
                  </a:lnTo>
                  <a:lnTo>
                    <a:pt x="274002" y="147596"/>
                  </a:lnTo>
                  <a:lnTo>
                    <a:pt x="285528" y="154251"/>
                  </a:lnTo>
                  <a:lnTo>
                    <a:pt x="285528" y="153619"/>
                  </a:lnTo>
                  <a:lnTo>
                    <a:pt x="274560" y="147262"/>
                  </a:lnTo>
                  <a:lnTo>
                    <a:pt x="285528" y="140942"/>
                  </a:lnTo>
                  <a:lnTo>
                    <a:pt x="285528" y="140310"/>
                  </a:lnTo>
                  <a:lnTo>
                    <a:pt x="274002" y="146964"/>
                  </a:lnTo>
                  <a:lnTo>
                    <a:pt x="259280" y="138451"/>
                  </a:lnTo>
                  <a:lnTo>
                    <a:pt x="273891" y="130011"/>
                  </a:lnTo>
                  <a:lnTo>
                    <a:pt x="285528" y="136703"/>
                  </a:lnTo>
                  <a:lnTo>
                    <a:pt x="285528" y="136071"/>
                  </a:lnTo>
                  <a:lnTo>
                    <a:pt x="274449" y="129677"/>
                  </a:lnTo>
                  <a:lnTo>
                    <a:pt x="285528" y="123319"/>
                  </a:lnTo>
                  <a:lnTo>
                    <a:pt x="285528" y="122650"/>
                  </a:lnTo>
                  <a:lnTo>
                    <a:pt x="273891" y="129379"/>
                  </a:lnTo>
                  <a:lnTo>
                    <a:pt x="259206" y="120866"/>
                  </a:lnTo>
                  <a:lnTo>
                    <a:pt x="273817" y="112426"/>
                  </a:lnTo>
                  <a:lnTo>
                    <a:pt x="285528" y="119193"/>
                  </a:lnTo>
                  <a:lnTo>
                    <a:pt x="285528" y="118560"/>
                  </a:lnTo>
                  <a:lnTo>
                    <a:pt x="274374" y="112129"/>
                  </a:lnTo>
                  <a:lnTo>
                    <a:pt x="285528" y="105660"/>
                  </a:lnTo>
                  <a:lnTo>
                    <a:pt x="285528" y="105028"/>
                  </a:lnTo>
                  <a:lnTo>
                    <a:pt x="273817" y="111794"/>
                  </a:lnTo>
                  <a:lnTo>
                    <a:pt x="259094" y="103318"/>
                  </a:lnTo>
                  <a:lnTo>
                    <a:pt x="273705" y="94878"/>
                  </a:lnTo>
                  <a:lnTo>
                    <a:pt x="285528" y="101682"/>
                  </a:lnTo>
                  <a:lnTo>
                    <a:pt x="285528" y="101050"/>
                  </a:lnTo>
                  <a:lnTo>
                    <a:pt x="274263" y="94544"/>
                  </a:lnTo>
                  <a:lnTo>
                    <a:pt x="285528" y="88037"/>
                  </a:lnTo>
                  <a:lnTo>
                    <a:pt x="285528" y="87405"/>
                  </a:lnTo>
                  <a:lnTo>
                    <a:pt x="273705" y="94209"/>
                  </a:lnTo>
                  <a:lnTo>
                    <a:pt x="258983" y="85732"/>
                  </a:lnTo>
                  <a:lnTo>
                    <a:pt x="273631" y="77293"/>
                  </a:lnTo>
                  <a:lnTo>
                    <a:pt x="285528" y="84171"/>
                  </a:lnTo>
                  <a:lnTo>
                    <a:pt x="285528" y="83539"/>
                  </a:lnTo>
                  <a:lnTo>
                    <a:pt x="274188" y="76958"/>
                  </a:lnTo>
                  <a:lnTo>
                    <a:pt x="285528" y="70415"/>
                  </a:lnTo>
                  <a:lnTo>
                    <a:pt x="285528" y="69783"/>
                  </a:lnTo>
                  <a:lnTo>
                    <a:pt x="273631" y="76661"/>
                  </a:lnTo>
                  <a:lnTo>
                    <a:pt x="258908" y="68147"/>
                  </a:lnTo>
                  <a:lnTo>
                    <a:pt x="273519" y="59708"/>
                  </a:lnTo>
                  <a:lnTo>
                    <a:pt x="285528" y="66623"/>
                  </a:lnTo>
                  <a:lnTo>
                    <a:pt x="285528" y="65991"/>
                  </a:lnTo>
                  <a:lnTo>
                    <a:pt x="274077" y="59373"/>
                  </a:lnTo>
                  <a:lnTo>
                    <a:pt x="285528" y="52793"/>
                  </a:lnTo>
                  <a:lnTo>
                    <a:pt x="285528" y="52161"/>
                  </a:lnTo>
                  <a:lnTo>
                    <a:pt x="273519" y="59076"/>
                  </a:lnTo>
                  <a:lnTo>
                    <a:pt x="258797" y="50562"/>
                  </a:lnTo>
                  <a:lnTo>
                    <a:pt x="273445" y="42123"/>
                  </a:lnTo>
                  <a:lnTo>
                    <a:pt x="285528" y="49112"/>
                  </a:lnTo>
                  <a:lnTo>
                    <a:pt x="285528" y="48480"/>
                  </a:lnTo>
                  <a:lnTo>
                    <a:pt x="273965" y="41825"/>
                  </a:lnTo>
                  <a:lnTo>
                    <a:pt x="285528" y="35133"/>
                  </a:lnTo>
                  <a:lnTo>
                    <a:pt x="285528" y="34501"/>
                  </a:lnTo>
                  <a:lnTo>
                    <a:pt x="273445" y="41491"/>
                  </a:lnTo>
                  <a:lnTo>
                    <a:pt x="258722" y="33014"/>
                  </a:lnTo>
                  <a:lnTo>
                    <a:pt x="273333" y="24575"/>
                  </a:lnTo>
                  <a:lnTo>
                    <a:pt x="285528" y="31602"/>
                  </a:lnTo>
                  <a:lnTo>
                    <a:pt x="285528" y="30969"/>
                  </a:lnTo>
                  <a:lnTo>
                    <a:pt x="273891" y="24240"/>
                  </a:lnTo>
                  <a:lnTo>
                    <a:pt x="285528" y="17511"/>
                  </a:lnTo>
                  <a:lnTo>
                    <a:pt x="285528" y="16879"/>
                  </a:lnTo>
                  <a:lnTo>
                    <a:pt x="273333" y="23906"/>
                  </a:lnTo>
                  <a:lnTo>
                    <a:pt x="258611" y="15429"/>
                  </a:lnTo>
                  <a:lnTo>
                    <a:pt x="273259" y="6990"/>
                  </a:lnTo>
                  <a:lnTo>
                    <a:pt x="285528" y="14091"/>
                  </a:lnTo>
                  <a:lnTo>
                    <a:pt x="285528" y="13459"/>
                  </a:lnTo>
                  <a:lnTo>
                    <a:pt x="273779" y="6655"/>
                  </a:lnTo>
                  <a:lnTo>
                    <a:pt x="285342" y="0"/>
                  </a:lnTo>
                  <a:lnTo>
                    <a:pt x="284226" y="0"/>
                  </a:lnTo>
                  <a:lnTo>
                    <a:pt x="273259" y="6358"/>
                  </a:lnTo>
                  <a:lnTo>
                    <a:pt x="262254" y="0"/>
                  </a:lnTo>
                  <a:lnTo>
                    <a:pt x="261139" y="0"/>
                  </a:lnTo>
                  <a:lnTo>
                    <a:pt x="272701" y="6655"/>
                  </a:lnTo>
                  <a:lnTo>
                    <a:pt x="258053" y="15095"/>
                  </a:lnTo>
                  <a:lnTo>
                    <a:pt x="243368" y="6618"/>
                  </a:lnTo>
                  <a:lnTo>
                    <a:pt x="254781" y="0"/>
                  </a:lnTo>
                  <a:lnTo>
                    <a:pt x="253703" y="0"/>
                  </a:lnTo>
                  <a:lnTo>
                    <a:pt x="242810" y="6283"/>
                  </a:lnTo>
                  <a:lnTo>
                    <a:pt x="231917" y="0"/>
                  </a:lnTo>
                  <a:lnTo>
                    <a:pt x="230802" y="0"/>
                  </a:lnTo>
                  <a:lnTo>
                    <a:pt x="242252" y="6618"/>
                  </a:lnTo>
                  <a:lnTo>
                    <a:pt x="227642" y="15057"/>
                  </a:lnTo>
                  <a:lnTo>
                    <a:pt x="212919" y="6544"/>
                  </a:lnTo>
                  <a:lnTo>
                    <a:pt x="224258" y="0"/>
                  </a:lnTo>
                  <a:lnTo>
                    <a:pt x="223143" y="0"/>
                  </a:lnTo>
                  <a:lnTo>
                    <a:pt x="212361" y="6246"/>
                  </a:lnTo>
                  <a:lnTo>
                    <a:pt x="201543" y="0"/>
                  </a:lnTo>
                  <a:lnTo>
                    <a:pt x="200464" y="0"/>
                  </a:lnTo>
                  <a:lnTo>
                    <a:pt x="211804" y="6544"/>
                  </a:lnTo>
                  <a:lnTo>
                    <a:pt x="197193" y="14983"/>
                  </a:lnTo>
                  <a:lnTo>
                    <a:pt x="182470" y="6506"/>
                  </a:lnTo>
                  <a:lnTo>
                    <a:pt x="193735" y="0"/>
                  </a:lnTo>
                  <a:lnTo>
                    <a:pt x="192620" y="0"/>
                  </a:lnTo>
                  <a:lnTo>
                    <a:pt x="181913" y="6172"/>
                  </a:lnTo>
                  <a:lnTo>
                    <a:pt x="171205" y="0"/>
                  </a:lnTo>
                  <a:lnTo>
                    <a:pt x="170127" y="0"/>
                  </a:lnTo>
                  <a:lnTo>
                    <a:pt x="181355" y="6506"/>
                  </a:lnTo>
                  <a:lnTo>
                    <a:pt x="166744" y="14946"/>
                  </a:lnTo>
                  <a:lnTo>
                    <a:pt x="152022" y="6432"/>
                  </a:lnTo>
                  <a:lnTo>
                    <a:pt x="163175" y="0"/>
                  </a:lnTo>
                  <a:lnTo>
                    <a:pt x="162097" y="0"/>
                  </a:lnTo>
                  <a:lnTo>
                    <a:pt x="151464" y="6135"/>
                  </a:lnTo>
                  <a:lnTo>
                    <a:pt x="140868" y="0"/>
                  </a:lnTo>
                  <a:lnTo>
                    <a:pt x="139753" y="0"/>
                  </a:lnTo>
                  <a:lnTo>
                    <a:pt x="150906" y="6432"/>
                  </a:lnTo>
                  <a:lnTo>
                    <a:pt x="136295" y="14871"/>
                  </a:lnTo>
                  <a:lnTo>
                    <a:pt x="121573" y="6395"/>
                  </a:lnTo>
                  <a:lnTo>
                    <a:pt x="132652" y="0"/>
                  </a:lnTo>
                  <a:lnTo>
                    <a:pt x="131536" y="0"/>
                  </a:lnTo>
                  <a:lnTo>
                    <a:pt x="121052" y="6060"/>
                  </a:lnTo>
                  <a:lnTo>
                    <a:pt x="110531" y="0"/>
                  </a:lnTo>
                  <a:lnTo>
                    <a:pt x="109416" y="0"/>
                  </a:lnTo>
                  <a:lnTo>
                    <a:pt x="120495" y="6395"/>
                  </a:lnTo>
                  <a:lnTo>
                    <a:pt x="105846" y="14834"/>
                  </a:lnTo>
                  <a:lnTo>
                    <a:pt x="91161" y="6321"/>
                  </a:lnTo>
                  <a:lnTo>
                    <a:pt x="102129" y="0"/>
                  </a:lnTo>
                  <a:lnTo>
                    <a:pt x="101013" y="0"/>
                  </a:lnTo>
                  <a:lnTo>
                    <a:pt x="90603" y="6023"/>
                  </a:lnTo>
                  <a:lnTo>
                    <a:pt x="80156" y="0"/>
                  </a:lnTo>
                  <a:lnTo>
                    <a:pt x="79078" y="0"/>
                  </a:lnTo>
                  <a:lnTo>
                    <a:pt x="90046" y="6321"/>
                  </a:lnTo>
                  <a:lnTo>
                    <a:pt x="75435" y="14760"/>
                  </a:lnTo>
                  <a:lnTo>
                    <a:pt x="60712" y="6283"/>
                  </a:lnTo>
                  <a:lnTo>
                    <a:pt x="71568" y="0"/>
                  </a:lnTo>
                  <a:lnTo>
                    <a:pt x="70490" y="0"/>
                  </a:lnTo>
                  <a:lnTo>
                    <a:pt x="60155" y="5949"/>
                  </a:lnTo>
                  <a:lnTo>
                    <a:pt x="49819" y="0"/>
                  </a:lnTo>
                  <a:lnTo>
                    <a:pt x="48741" y="0"/>
                  </a:lnTo>
                  <a:lnTo>
                    <a:pt x="59597" y="6283"/>
                  </a:lnTo>
                  <a:lnTo>
                    <a:pt x="44986" y="14723"/>
                  </a:lnTo>
                  <a:lnTo>
                    <a:pt x="30264" y="6209"/>
                  </a:lnTo>
                  <a:lnTo>
                    <a:pt x="41045" y="0"/>
                  </a:lnTo>
                  <a:lnTo>
                    <a:pt x="39930" y="0"/>
                  </a:lnTo>
                  <a:lnTo>
                    <a:pt x="29706" y="5912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4"/>
          <p:cNvSpPr txBox="1">
            <a:spLocks noGrp="1"/>
          </p:cNvSpPr>
          <p:nvPr>
            <p:ph type="body" idx="1"/>
          </p:nvPr>
        </p:nvSpPr>
        <p:spPr>
          <a:xfrm>
            <a:off x="716900" y="1128049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pic>
        <p:nvPicPr>
          <p:cNvPr id="540" name="Google Shape;5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1052" y="991596"/>
            <a:ext cx="748000" cy="6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838" y="117032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63" y="1581925"/>
            <a:ext cx="440784" cy="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9" name="Google Shape;4279;p27"/>
          <p:cNvGrpSpPr/>
          <p:nvPr/>
        </p:nvGrpSpPr>
        <p:grpSpPr>
          <a:xfrm>
            <a:off x="1" y="4"/>
            <a:ext cx="9144034" cy="5130405"/>
            <a:chOff x="241825" y="855000"/>
            <a:chExt cx="7138200" cy="4005000"/>
          </a:xfrm>
        </p:grpSpPr>
        <p:sp>
          <p:nvSpPr>
            <p:cNvPr id="4280" name="Google Shape;4280;p27"/>
            <p:cNvSpPr/>
            <p:nvPr/>
          </p:nvSpPr>
          <p:spPr>
            <a:xfrm>
              <a:off x="7093725" y="2174800"/>
              <a:ext cx="286300" cy="330000"/>
            </a:xfrm>
            <a:custGeom>
              <a:avLst/>
              <a:gdLst/>
              <a:ahLst/>
              <a:cxnLst/>
              <a:rect l="l" t="t" r="r" b="b"/>
              <a:pathLst>
                <a:path w="11452" h="13200" fill="none" extrusionOk="0">
                  <a:moveTo>
                    <a:pt x="11452" y="13199"/>
                  </a:moveTo>
                  <a:lnTo>
                    <a:pt x="11452" y="1"/>
                  </a:lnTo>
                  <a:lnTo>
                    <a:pt x="1" y="6581"/>
                  </a:lnTo>
                  <a:lnTo>
                    <a:pt x="11452" y="131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7"/>
            <p:cNvSpPr/>
            <p:nvPr/>
          </p:nvSpPr>
          <p:spPr>
            <a:xfrm>
              <a:off x="6714525" y="2347675"/>
              <a:ext cx="665500" cy="423875"/>
            </a:xfrm>
            <a:custGeom>
              <a:avLst/>
              <a:gdLst/>
              <a:ahLst/>
              <a:cxnLst/>
              <a:rect l="l" t="t" r="r" b="b"/>
              <a:pathLst>
                <a:path w="26620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6620" y="10076"/>
                  </a:lnTo>
                  <a:lnTo>
                    <a:pt x="26620" y="6916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7"/>
            <p:cNvSpPr/>
            <p:nvPr/>
          </p:nvSpPr>
          <p:spPr>
            <a:xfrm>
              <a:off x="6711725" y="1908050"/>
              <a:ext cx="668300" cy="423850"/>
            </a:xfrm>
            <a:custGeom>
              <a:avLst/>
              <a:gdLst/>
              <a:ahLst/>
              <a:cxnLst/>
              <a:rect l="l" t="t" r="r" b="b"/>
              <a:pathLst>
                <a:path w="2673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6732" y="10039"/>
                  </a:lnTo>
                  <a:lnTo>
                    <a:pt x="26732" y="6990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7"/>
            <p:cNvSpPr/>
            <p:nvPr/>
          </p:nvSpPr>
          <p:spPr>
            <a:xfrm>
              <a:off x="6707075" y="1029725"/>
              <a:ext cx="672950" cy="422925"/>
            </a:xfrm>
            <a:custGeom>
              <a:avLst/>
              <a:gdLst/>
              <a:ahLst/>
              <a:cxnLst/>
              <a:rect l="l" t="t" r="r" b="b"/>
              <a:pathLst>
                <a:path w="26918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6918" y="9890"/>
                  </a:lnTo>
                  <a:lnTo>
                    <a:pt x="26918" y="7102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7"/>
            <p:cNvSpPr/>
            <p:nvPr/>
          </p:nvSpPr>
          <p:spPr>
            <a:xfrm>
              <a:off x="7089075" y="1292775"/>
              <a:ext cx="290950" cy="336475"/>
            </a:xfrm>
            <a:custGeom>
              <a:avLst/>
              <a:gdLst/>
              <a:ahLst/>
              <a:cxnLst/>
              <a:rect l="l" t="t" r="r" b="b"/>
              <a:pathLst>
                <a:path w="11638" h="13459" fill="none" extrusionOk="0">
                  <a:moveTo>
                    <a:pt x="11638" y="13458"/>
                  </a:moveTo>
                  <a:lnTo>
                    <a:pt x="11638" y="0"/>
                  </a:lnTo>
                  <a:lnTo>
                    <a:pt x="1" y="6729"/>
                  </a:lnTo>
                  <a:lnTo>
                    <a:pt x="11638" y="13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7"/>
            <p:cNvSpPr/>
            <p:nvPr/>
          </p:nvSpPr>
          <p:spPr>
            <a:xfrm>
              <a:off x="6709875" y="1469350"/>
              <a:ext cx="670150" cy="422925"/>
            </a:xfrm>
            <a:custGeom>
              <a:avLst/>
              <a:gdLst/>
              <a:ahLst/>
              <a:cxnLst/>
              <a:rect l="l" t="t" r="r" b="b"/>
              <a:pathLst>
                <a:path w="26806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6806" y="9927"/>
                  </a:lnTo>
                  <a:lnTo>
                    <a:pt x="26806" y="7028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7"/>
            <p:cNvSpPr/>
            <p:nvPr/>
          </p:nvSpPr>
          <p:spPr>
            <a:xfrm>
              <a:off x="7096525" y="2615375"/>
              <a:ext cx="283500" cy="328100"/>
            </a:xfrm>
            <a:custGeom>
              <a:avLst/>
              <a:gdLst/>
              <a:ahLst/>
              <a:cxnLst/>
              <a:rect l="l" t="t" r="r" b="b"/>
              <a:pathLst>
                <a:path w="11340" h="13124" fill="none" extrusionOk="0">
                  <a:moveTo>
                    <a:pt x="11340" y="13124"/>
                  </a:moveTo>
                  <a:lnTo>
                    <a:pt x="11340" y="0"/>
                  </a:lnTo>
                  <a:lnTo>
                    <a:pt x="0" y="6543"/>
                  </a:lnTo>
                  <a:lnTo>
                    <a:pt x="11340" y="13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7"/>
            <p:cNvSpPr/>
            <p:nvPr/>
          </p:nvSpPr>
          <p:spPr>
            <a:xfrm>
              <a:off x="7090950" y="1733325"/>
              <a:ext cx="289075" cy="333700"/>
            </a:xfrm>
            <a:custGeom>
              <a:avLst/>
              <a:gdLst/>
              <a:ahLst/>
              <a:cxnLst/>
              <a:rect l="l" t="t" r="r" b="b"/>
              <a:pathLst>
                <a:path w="11563" h="13348" fill="none" extrusionOk="0">
                  <a:moveTo>
                    <a:pt x="11563" y="13347"/>
                  </a:moveTo>
                  <a:lnTo>
                    <a:pt x="11563" y="0"/>
                  </a:lnTo>
                  <a:lnTo>
                    <a:pt x="0" y="6692"/>
                  </a:lnTo>
                  <a:lnTo>
                    <a:pt x="11563" y="13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7"/>
            <p:cNvSpPr/>
            <p:nvPr/>
          </p:nvSpPr>
          <p:spPr>
            <a:xfrm>
              <a:off x="6721950" y="3665650"/>
              <a:ext cx="658075" cy="423850"/>
            </a:xfrm>
            <a:custGeom>
              <a:avLst/>
              <a:gdLst/>
              <a:ahLst/>
              <a:cxnLst/>
              <a:rect l="l" t="t" r="r" b="b"/>
              <a:pathLst>
                <a:path w="26323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6323" y="10224"/>
                  </a:lnTo>
                  <a:lnTo>
                    <a:pt x="26323" y="676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7"/>
            <p:cNvSpPr/>
            <p:nvPr/>
          </p:nvSpPr>
          <p:spPr>
            <a:xfrm>
              <a:off x="6723825" y="4105275"/>
              <a:ext cx="656200" cy="423850"/>
            </a:xfrm>
            <a:custGeom>
              <a:avLst/>
              <a:gdLst/>
              <a:ahLst/>
              <a:cxnLst/>
              <a:rect l="l" t="t" r="r" b="b"/>
              <a:pathLst>
                <a:path w="26248" h="16954" fill="none" extrusionOk="0">
                  <a:moveTo>
                    <a:pt x="0" y="8440"/>
                  </a:moveTo>
                  <a:lnTo>
                    <a:pt x="14722" y="16953"/>
                  </a:lnTo>
                  <a:lnTo>
                    <a:pt x="26248" y="10299"/>
                  </a:lnTo>
                  <a:lnTo>
                    <a:pt x="26248" y="6692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7"/>
            <p:cNvSpPr/>
            <p:nvPr/>
          </p:nvSpPr>
          <p:spPr>
            <a:xfrm>
              <a:off x="7105825" y="4378525"/>
              <a:ext cx="274200" cy="316975"/>
            </a:xfrm>
            <a:custGeom>
              <a:avLst/>
              <a:gdLst/>
              <a:ahLst/>
              <a:cxnLst/>
              <a:rect l="l" t="t" r="r" b="b"/>
              <a:pathLst>
                <a:path w="10968" h="12679" fill="none" extrusionOk="0">
                  <a:moveTo>
                    <a:pt x="10968" y="12678"/>
                  </a:moveTo>
                  <a:lnTo>
                    <a:pt x="10968" y="1"/>
                  </a:lnTo>
                  <a:lnTo>
                    <a:pt x="0" y="6321"/>
                  </a:lnTo>
                  <a:lnTo>
                    <a:pt x="10968" y="12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7"/>
            <p:cNvSpPr/>
            <p:nvPr/>
          </p:nvSpPr>
          <p:spPr>
            <a:xfrm>
              <a:off x="6719175" y="3226950"/>
              <a:ext cx="660850" cy="422925"/>
            </a:xfrm>
            <a:custGeom>
              <a:avLst/>
              <a:gdLst/>
              <a:ahLst/>
              <a:cxnLst/>
              <a:rect l="l" t="t" r="r" b="b"/>
              <a:pathLst>
                <a:path w="264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6434" y="10150"/>
                  </a:lnTo>
                  <a:lnTo>
                    <a:pt x="26434" y="680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7"/>
            <p:cNvSpPr/>
            <p:nvPr/>
          </p:nvSpPr>
          <p:spPr>
            <a:xfrm>
              <a:off x="7098375" y="3055925"/>
              <a:ext cx="281650" cy="325325"/>
            </a:xfrm>
            <a:custGeom>
              <a:avLst/>
              <a:gdLst/>
              <a:ahLst/>
              <a:cxnLst/>
              <a:rect l="l" t="t" r="r" b="b"/>
              <a:pathLst>
                <a:path w="11266" h="13013" fill="none" extrusionOk="0">
                  <a:moveTo>
                    <a:pt x="11266" y="13013"/>
                  </a:moveTo>
                  <a:lnTo>
                    <a:pt x="11266" y="0"/>
                  </a:lnTo>
                  <a:lnTo>
                    <a:pt x="1" y="6507"/>
                  </a:lnTo>
                  <a:lnTo>
                    <a:pt x="11266" y="130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7"/>
            <p:cNvSpPr/>
            <p:nvPr/>
          </p:nvSpPr>
          <p:spPr>
            <a:xfrm>
              <a:off x="6716375" y="2787325"/>
              <a:ext cx="663650" cy="422900"/>
            </a:xfrm>
            <a:custGeom>
              <a:avLst/>
              <a:gdLst/>
              <a:ahLst/>
              <a:cxnLst/>
              <a:rect l="l" t="t" r="r" b="b"/>
              <a:pathLst>
                <a:path w="26546" h="16916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6546" y="10112"/>
                  </a:lnTo>
                  <a:lnTo>
                    <a:pt x="26546" y="6878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7"/>
            <p:cNvSpPr/>
            <p:nvPr/>
          </p:nvSpPr>
          <p:spPr>
            <a:xfrm>
              <a:off x="7101175" y="3496475"/>
              <a:ext cx="278850" cy="322550"/>
            </a:xfrm>
            <a:custGeom>
              <a:avLst/>
              <a:gdLst/>
              <a:ahLst/>
              <a:cxnLst/>
              <a:rect l="l" t="t" r="r" b="b"/>
              <a:pathLst>
                <a:path w="11154" h="12902" fill="none" extrusionOk="0">
                  <a:moveTo>
                    <a:pt x="11154" y="12901"/>
                  </a:moveTo>
                  <a:lnTo>
                    <a:pt x="11154" y="1"/>
                  </a:lnTo>
                  <a:lnTo>
                    <a:pt x="0" y="6470"/>
                  </a:lnTo>
                  <a:lnTo>
                    <a:pt x="11154" y="12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7"/>
            <p:cNvSpPr/>
            <p:nvPr/>
          </p:nvSpPr>
          <p:spPr>
            <a:xfrm>
              <a:off x="7103025" y="3937975"/>
              <a:ext cx="277000" cy="318825"/>
            </a:xfrm>
            <a:custGeom>
              <a:avLst/>
              <a:gdLst/>
              <a:ahLst/>
              <a:cxnLst/>
              <a:rect l="l" t="t" r="r" b="b"/>
              <a:pathLst>
                <a:path w="11080" h="12753" fill="none" extrusionOk="0">
                  <a:moveTo>
                    <a:pt x="11080" y="12752"/>
                  </a:moveTo>
                  <a:lnTo>
                    <a:pt x="11080" y="0"/>
                  </a:lnTo>
                  <a:lnTo>
                    <a:pt x="1" y="6358"/>
                  </a:lnTo>
                  <a:lnTo>
                    <a:pt x="11080" y="127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4429000" y="19043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5190225" y="1905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4049775" y="2123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4811000" y="2124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2146275" y="18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77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2527350" y="21209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2534775" y="3438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5571300" y="2125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14648" y="0"/>
                  </a:move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2906575" y="19015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2" y="16954"/>
                  </a:lnTo>
                  <a:lnTo>
                    <a:pt x="29333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288575" y="21218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667775" y="19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5574075" y="2565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675225" y="32213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3296000" y="34397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4436425" y="32223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2914000" y="3219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4057225" y="34416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4817500" y="3442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5576875" y="30048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5578725" y="34444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5196725" y="322415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1766125" y="211905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7"/>
            <p:cNvSpPr/>
            <p:nvPr/>
          </p:nvSpPr>
          <p:spPr>
            <a:xfrm>
              <a:off x="4820300" y="38822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7"/>
            <p:cNvSpPr/>
            <p:nvPr/>
          </p:nvSpPr>
          <p:spPr>
            <a:xfrm>
              <a:off x="4438300" y="36619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7"/>
            <p:cNvSpPr/>
            <p:nvPr/>
          </p:nvSpPr>
          <p:spPr>
            <a:xfrm>
              <a:off x="3677075" y="36600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7"/>
            <p:cNvSpPr/>
            <p:nvPr/>
          </p:nvSpPr>
          <p:spPr>
            <a:xfrm>
              <a:off x="4059075" y="38803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7"/>
            <p:cNvSpPr/>
            <p:nvPr/>
          </p:nvSpPr>
          <p:spPr>
            <a:xfrm>
              <a:off x="5199525" y="3662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7"/>
            <p:cNvSpPr/>
            <p:nvPr/>
          </p:nvSpPr>
          <p:spPr>
            <a:xfrm>
              <a:off x="5957950" y="32250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7"/>
            <p:cNvSpPr/>
            <p:nvPr/>
          </p:nvSpPr>
          <p:spPr>
            <a:xfrm>
              <a:off x="5956075" y="2785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7"/>
            <p:cNvSpPr/>
            <p:nvPr/>
          </p:nvSpPr>
          <p:spPr>
            <a:xfrm>
              <a:off x="5581525" y="3883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7"/>
            <p:cNvSpPr/>
            <p:nvPr/>
          </p:nvSpPr>
          <p:spPr>
            <a:xfrm>
              <a:off x="3297850" y="38794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7"/>
            <p:cNvSpPr/>
            <p:nvPr/>
          </p:nvSpPr>
          <p:spPr>
            <a:xfrm>
              <a:off x="5960725" y="3664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8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7"/>
            <p:cNvSpPr/>
            <p:nvPr/>
          </p:nvSpPr>
          <p:spPr>
            <a:xfrm>
              <a:off x="1010475" y="2996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7"/>
            <p:cNvSpPr/>
            <p:nvPr/>
          </p:nvSpPr>
          <p:spPr>
            <a:xfrm>
              <a:off x="1385050" y="1898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7"/>
            <p:cNvSpPr/>
            <p:nvPr/>
          </p:nvSpPr>
          <p:spPr>
            <a:xfrm>
              <a:off x="1012350" y="34360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8" y="0"/>
                  </a:lnTo>
                  <a:lnTo>
                    <a:pt x="0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7"/>
            <p:cNvSpPr/>
            <p:nvPr/>
          </p:nvSpPr>
          <p:spPr>
            <a:xfrm>
              <a:off x="1015125" y="3875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7"/>
            <p:cNvSpPr/>
            <p:nvPr/>
          </p:nvSpPr>
          <p:spPr>
            <a:xfrm>
              <a:off x="1007700" y="255680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14723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7"/>
            <p:cNvSpPr/>
            <p:nvPr/>
          </p:nvSpPr>
          <p:spPr>
            <a:xfrm>
              <a:off x="2916775" y="36591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7"/>
            <p:cNvSpPr/>
            <p:nvPr/>
          </p:nvSpPr>
          <p:spPr>
            <a:xfrm>
              <a:off x="1005850" y="211812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0" y="8439"/>
                  </a:moveTo>
                  <a:lnTo>
                    <a:pt x="14685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7"/>
            <p:cNvSpPr/>
            <p:nvPr/>
          </p:nvSpPr>
          <p:spPr>
            <a:xfrm>
              <a:off x="1394350" y="36563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7"/>
            <p:cNvSpPr/>
            <p:nvPr/>
          </p:nvSpPr>
          <p:spPr>
            <a:xfrm>
              <a:off x="2536650" y="3877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7"/>
            <p:cNvSpPr/>
            <p:nvPr/>
          </p:nvSpPr>
          <p:spPr>
            <a:xfrm>
              <a:off x="2155575" y="3657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7"/>
            <p:cNvSpPr/>
            <p:nvPr/>
          </p:nvSpPr>
          <p:spPr>
            <a:xfrm>
              <a:off x="1776350" y="38766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7"/>
            <p:cNvSpPr/>
            <p:nvPr/>
          </p:nvSpPr>
          <p:spPr>
            <a:xfrm>
              <a:off x="635925" y="4094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7"/>
            <p:cNvSpPr/>
            <p:nvPr/>
          </p:nvSpPr>
          <p:spPr>
            <a:xfrm>
              <a:off x="5782275" y="4762375"/>
              <a:ext cx="338350" cy="97625"/>
            </a:xfrm>
            <a:custGeom>
              <a:avLst/>
              <a:gdLst/>
              <a:ahLst/>
              <a:cxnLst/>
              <a:rect l="l" t="t" r="r" b="b"/>
              <a:pathLst>
                <a:path w="13534" h="3905" fill="none" extrusionOk="0">
                  <a:moveTo>
                    <a:pt x="1" y="3905"/>
                  </a:moveTo>
                  <a:lnTo>
                    <a:pt x="13533" y="3905"/>
                  </a:lnTo>
                  <a:lnTo>
                    <a:pt x="6767" y="1"/>
                  </a:lnTo>
                  <a:lnTo>
                    <a:pt x="1" y="39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7"/>
            <p:cNvSpPr/>
            <p:nvPr/>
          </p:nvSpPr>
          <p:spPr>
            <a:xfrm>
              <a:off x="5965375" y="4543050"/>
              <a:ext cx="733375" cy="316950"/>
            </a:xfrm>
            <a:custGeom>
              <a:avLst/>
              <a:gdLst/>
              <a:ahLst/>
              <a:cxnLst/>
              <a:rect l="l" t="t" r="r" b="b"/>
              <a:pathLst>
                <a:path w="29335" h="12678" fill="none" extrusionOk="0">
                  <a:moveTo>
                    <a:pt x="14612" y="0"/>
                  </a:moveTo>
                  <a:lnTo>
                    <a:pt x="1" y="8439"/>
                  </a:lnTo>
                  <a:lnTo>
                    <a:pt x="7325" y="12678"/>
                  </a:lnTo>
                  <a:lnTo>
                    <a:pt x="22122" y="12678"/>
                  </a:lnTo>
                  <a:lnTo>
                    <a:pt x="29334" y="8514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7"/>
            <p:cNvSpPr/>
            <p:nvPr/>
          </p:nvSpPr>
          <p:spPr>
            <a:xfrm>
              <a:off x="2911200" y="27798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2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72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4442950" y="4540250"/>
              <a:ext cx="733350" cy="319750"/>
            </a:xfrm>
            <a:custGeom>
              <a:avLst/>
              <a:gdLst/>
              <a:ahLst/>
              <a:cxnLst/>
              <a:rect l="l" t="t" r="r" b="b"/>
              <a:pathLst>
                <a:path w="29334" h="12790" fill="none" extrusionOk="0">
                  <a:moveTo>
                    <a:pt x="14648" y="0"/>
                  </a:moveTo>
                  <a:lnTo>
                    <a:pt x="0" y="8440"/>
                  </a:lnTo>
                  <a:lnTo>
                    <a:pt x="7510" y="12790"/>
                  </a:lnTo>
                  <a:lnTo>
                    <a:pt x="21935" y="12790"/>
                  </a:lnTo>
                  <a:lnTo>
                    <a:pt x="29334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5019200" y="4760525"/>
              <a:ext cx="343000" cy="99475"/>
            </a:xfrm>
            <a:custGeom>
              <a:avLst/>
              <a:gdLst/>
              <a:ahLst/>
              <a:cxnLst/>
              <a:rect l="l" t="t" r="r" b="b"/>
              <a:pathLst>
                <a:path w="13720" h="3979" fill="none" extrusionOk="0">
                  <a:moveTo>
                    <a:pt x="1" y="3979"/>
                  </a:moveTo>
                  <a:lnTo>
                    <a:pt x="13719" y="3979"/>
                  </a:lnTo>
                  <a:lnTo>
                    <a:pt x="6841" y="1"/>
                  </a:lnTo>
                  <a:lnTo>
                    <a:pt x="1" y="39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545350" y="4763325"/>
              <a:ext cx="333700" cy="96675"/>
            </a:xfrm>
            <a:custGeom>
              <a:avLst/>
              <a:gdLst/>
              <a:ahLst/>
              <a:cxnLst/>
              <a:rect l="l" t="t" r="r" b="b"/>
              <a:pathLst>
                <a:path w="13348" h="3867" fill="none" extrusionOk="0">
                  <a:moveTo>
                    <a:pt x="1" y="3867"/>
                  </a:moveTo>
                  <a:lnTo>
                    <a:pt x="13348" y="3867"/>
                  </a:lnTo>
                  <a:lnTo>
                    <a:pt x="6693" y="0"/>
                  </a:lnTo>
                  <a:lnTo>
                    <a:pt x="1" y="38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1771700" y="2998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5953300" y="23467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2532000" y="29992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2150925" y="2778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4255200" y="4759600"/>
              <a:ext cx="348550" cy="100400"/>
            </a:xfrm>
            <a:custGeom>
              <a:avLst/>
              <a:gdLst/>
              <a:ahLst/>
              <a:cxnLst/>
              <a:rect l="l" t="t" r="r" b="b"/>
              <a:pathLst>
                <a:path w="13942" h="4016" fill="none" extrusionOk="0">
                  <a:moveTo>
                    <a:pt x="0" y="4016"/>
                  </a:moveTo>
                  <a:lnTo>
                    <a:pt x="13942" y="4016"/>
                  </a:lnTo>
                  <a:lnTo>
                    <a:pt x="6990" y="0"/>
                  </a:lnTo>
                  <a:lnTo>
                    <a:pt x="0" y="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1201950" y="4754025"/>
              <a:ext cx="367150" cy="105975"/>
            </a:xfrm>
            <a:custGeom>
              <a:avLst/>
              <a:gdLst/>
              <a:ahLst/>
              <a:cxnLst/>
              <a:rect l="l" t="t" r="r" b="b"/>
              <a:pathLst>
                <a:path w="14686" h="4239" fill="none" extrusionOk="0">
                  <a:moveTo>
                    <a:pt x="1" y="4239"/>
                  </a:moveTo>
                  <a:lnTo>
                    <a:pt x="14686" y="4239"/>
                  </a:lnTo>
                  <a:lnTo>
                    <a:pt x="7325" y="0"/>
                  </a:lnTo>
                  <a:lnTo>
                    <a:pt x="1" y="4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1399000" y="4534675"/>
              <a:ext cx="733350" cy="325325"/>
            </a:xfrm>
            <a:custGeom>
              <a:avLst/>
              <a:gdLst/>
              <a:ahLst/>
              <a:cxnLst/>
              <a:rect l="l" t="t" r="r" b="b"/>
              <a:pathLst>
                <a:path w="29334" h="13013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7882" y="13013"/>
                  </a:lnTo>
                  <a:lnTo>
                    <a:pt x="21564" y="1301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437950" y="4753100"/>
              <a:ext cx="372725" cy="106900"/>
            </a:xfrm>
            <a:custGeom>
              <a:avLst/>
              <a:gdLst/>
              <a:ahLst/>
              <a:cxnLst/>
              <a:rect l="l" t="t" r="r" b="b"/>
              <a:pathLst>
                <a:path w="14909" h="4276" fill="none" extrusionOk="0">
                  <a:moveTo>
                    <a:pt x="0" y="4276"/>
                  </a:moveTo>
                  <a:lnTo>
                    <a:pt x="14909" y="4276"/>
                  </a:lnTo>
                  <a:lnTo>
                    <a:pt x="7436" y="0"/>
                  </a:lnTo>
                  <a:lnTo>
                    <a:pt x="0" y="4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637775" y="4533750"/>
              <a:ext cx="733350" cy="326250"/>
            </a:xfrm>
            <a:custGeom>
              <a:avLst/>
              <a:gdLst/>
              <a:ahLst/>
              <a:cxnLst/>
              <a:rect l="l" t="t" r="r" b="b"/>
              <a:pathLst>
                <a:path w="29334" h="13050" fill="none" extrusionOk="0">
                  <a:moveTo>
                    <a:pt x="14649" y="0"/>
                  </a:moveTo>
                  <a:lnTo>
                    <a:pt x="1" y="8440"/>
                  </a:lnTo>
                  <a:lnTo>
                    <a:pt x="7994" y="13050"/>
                  </a:lnTo>
                  <a:lnTo>
                    <a:pt x="21452" y="13050"/>
                  </a:lnTo>
                  <a:lnTo>
                    <a:pt x="29334" y="8477"/>
                  </a:lnTo>
                  <a:lnTo>
                    <a:pt x="14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3682650" y="4539325"/>
              <a:ext cx="733375" cy="320675"/>
            </a:xfrm>
            <a:custGeom>
              <a:avLst/>
              <a:gdLst/>
              <a:ahLst/>
              <a:cxnLst/>
              <a:rect l="l" t="t" r="r" b="b"/>
              <a:pathLst>
                <a:path w="29335" h="1282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7585" y="12827"/>
                  </a:lnTo>
                  <a:lnTo>
                    <a:pt x="21824" y="12827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1965025" y="4754950"/>
              <a:ext cx="362525" cy="105050"/>
            </a:xfrm>
            <a:custGeom>
              <a:avLst/>
              <a:gdLst/>
              <a:ahLst/>
              <a:cxnLst/>
              <a:rect l="l" t="t" r="r" b="b"/>
              <a:pathLst>
                <a:path w="14501" h="4202" fill="none" extrusionOk="0">
                  <a:moveTo>
                    <a:pt x="1" y="4202"/>
                  </a:moveTo>
                  <a:lnTo>
                    <a:pt x="14500" y="4202"/>
                  </a:lnTo>
                  <a:lnTo>
                    <a:pt x="7250" y="1"/>
                  </a:lnTo>
                  <a:lnTo>
                    <a:pt x="1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3492125" y="4757750"/>
              <a:ext cx="352275" cy="102250"/>
            </a:xfrm>
            <a:custGeom>
              <a:avLst/>
              <a:gdLst/>
              <a:ahLst/>
              <a:cxnLst/>
              <a:rect l="l" t="t" r="r" b="b"/>
              <a:pathLst>
                <a:path w="14091" h="4090" fill="none" extrusionOk="0">
                  <a:moveTo>
                    <a:pt x="0" y="4090"/>
                  </a:moveTo>
                  <a:lnTo>
                    <a:pt x="14091" y="4090"/>
                  </a:lnTo>
                  <a:lnTo>
                    <a:pt x="7064" y="0"/>
                  </a:lnTo>
                  <a:lnTo>
                    <a:pt x="0" y="40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2160225" y="4536525"/>
              <a:ext cx="733350" cy="323475"/>
            </a:xfrm>
            <a:custGeom>
              <a:avLst/>
              <a:gdLst/>
              <a:ahLst/>
              <a:cxnLst/>
              <a:rect l="l" t="t" r="r" b="b"/>
              <a:pathLst>
                <a:path w="29334" h="12939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7807" y="12939"/>
                  </a:lnTo>
                  <a:lnTo>
                    <a:pt x="21638" y="12939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2921425" y="4537450"/>
              <a:ext cx="733375" cy="322550"/>
            </a:xfrm>
            <a:custGeom>
              <a:avLst/>
              <a:gdLst/>
              <a:ahLst/>
              <a:cxnLst/>
              <a:rect l="l" t="t" r="r" b="b"/>
              <a:pathLst>
                <a:path w="29335" h="12902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697" y="12902"/>
                  </a:lnTo>
                  <a:lnTo>
                    <a:pt x="21713" y="12902"/>
                  </a:lnTo>
                  <a:lnTo>
                    <a:pt x="29334" y="8515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2729050" y="4756800"/>
              <a:ext cx="356925" cy="103200"/>
            </a:xfrm>
            <a:custGeom>
              <a:avLst/>
              <a:gdLst/>
              <a:ahLst/>
              <a:cxnLst/>
              <a:rect l="l" t="t" r="r" b="b"/>
              <a:pathLst>
                <a:path w="14277" h="4128" fill="none" extrusionOk="0">
                  <a:moveTo>
                    <a:pt x="0" y="4128"/>
                  </a:moveTo>
                  <a:lnTo>
                    <a:pt x="14276" y="4128"/>
                  </a:lnTo>
                  <a:lnTo>
                    <a:pt x="7138" y="1"/>
                  </a:lnTo>
                  <a:lnTo>
                    <a:pt x="0" y="41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4431800" y="23439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5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3670575" y="2342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2148125" y="23393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2530125" y="25596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3291350" y="25614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2909350" y="23411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1768925" y="25586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1773575" y="3437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3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1391550" y="3216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1386900" y="23384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1389700" y="2777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4054425" y="30020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4815650" y="30029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3293225" y="3000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4433650" y="27826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3672425" y="2781750"/>
              <a:ext cx="733375" cy="422900"/>
            </a:xfrm>
            <a:custGeom>
              <a:avLst/>
              <a:gdLst/>
              <a:ahLst/>
              <a:cxnLst/>
              <a:rect l="l" t="t" r="r" b="b"/>
              <a:pathLst>
                <a:path w="29335" h="16916" fill="none" extrusionOk="0">
                  <a:moveTo>
                    <a:pt x="29334" y="8477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5192075" y="2344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2152775" y="3218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4812875" y="25642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4051650" y="2562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5194875" y="27845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204150" y="4542100"/>
              <a:ext cx="733375" cy="317900"/>
            </a:xfrm>
            <a:custGeom>
              <a:avLst/>
              <a:gdLst/>
              <a:ahLst/>
              <a:cxnLst/>
              <a:rect l="l" t="t" r="r" b="b"/>
              <a:pathLst>
                <a:path w="29335" h="12716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437" y="12716"/>
                  </a:lnTo>
                  <a:lnTo>
                    <a:pt x="22010" y="127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4806350" y="1246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5185575" y="1026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5945875" y="10278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4424350" y="10250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66650" y="12472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49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3283925" y="1243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7"/>
                  </a:move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3663125" y="10241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4045150" y="1244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3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7"/>
            <p:cNvSpPr/>
            <p:nvPr/>
          </p:nvSpPr>
          <p:spPr>
            <a:xfrm>
              <a:off x="6341800" y="388500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71" y="8477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7"/>
            <p:cNvSpPr/>
            <p:nvPr/>
          </p:nvSpPr>
          <p:spPr>
            <a:xfrm>
              <a:off x="6339950" y="344535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6337150" y="3005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2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2901925" y="10223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48" y="0"/>
                  </a:lnTo>
                  <a:lnTo>
                    <a:pt x="0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6332525" y="21274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6330650" y="1687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6327875" y="1248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4" y="8514"/>
                  </a:ln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6335300" y="25670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5951450" y="19071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685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252050" y="34342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249275" y="2995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253925" y="38738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246475" y="255587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256700" y="43134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" y="8439"/>
                  </a:move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6344600" y="43246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244625" y="21162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1380400" y="1019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77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2522700" y="12416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1761475" y="12407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2140700" y="10213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001200" y="1238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5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5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241825" y="1676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621050" y="1458200"/>
              <a:ext cx="734275" cy="422925"/>
            </a:xfrm>
            <a:custGeom>
              <a:avLst/>
              <a:gdLst/>
              <a:ahLst/>
              <a:cxnLst/>
              <a:rect l="l" t="t" r="r" b="b"/>
              <a:pathLst>
                <a:path w="29371" h="16917" fill="none" extrusionOk="0">
                  <a:moveTo>
                    <a:pt x="29371" y="8477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619175" y="1018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7"/>
            <p:cNvSpPr/>
            <p:nvPr/>
          </p:nvSpPr>
          <p:spPr>
            <a:xfrm>
              <a:off x="1397125" y="40959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7"/>
            <p:cNvSpPr/>
            <p:nvPr/>
          </p:nvSpPr>
          <p:spPr>
            <a:xfrm>
              <a:off x="2143475" y="14610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7"/>
            <p:cNvSpPr/>
            <p:nvPr/>
          </p:nvSpPr>
          <p:spPr>
            <a:xfrm>
              <a:off x="1382275" y="14591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1764275" y="1679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628475" y="2776150"/>
              <a:ext cx="733375" cy="423875"/>
            </a:xfrm>
            <a:custGeom>
              <a:avLst/>
              <a:gdLst/>
              <a:ahLst/>
              <a:cxnLst/>
              <a:rect l="l" t="t" r="r" b="b"/>
              <a:pathLst>
                <a:path w="29335" h="16955" fill="none" extrusionOk="0">
                  <a:moveTo>
                    <a:pt x="14723" y="16954"/>
                  </a:move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623825" y="1896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77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626625" y="23365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6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1003050" y="16784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2904700" y="14619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2525500" y="16812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5187425" y="1466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5962600" y="4104350"/>
              <a:ext cx="734275" cy="422900"/>
            </a:xfrm>
            <a:custGeom>
              <a:avLst/>
              <a:gdLst/>
              <a:ahLst/>
              <a:cxnLst/>
              <a:rect l="l" t="t" r="r" b="b"/>
              <a:pathLst>
                <a:path w="29371" h="16916" fill="none" extrusionOk="0">
                  <a:moveTo>
                    <a:pt x="14648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71" y="8477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4808225" y="1685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4426225" y="14647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2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7"/>
            <p:cNvSpPr/>
            <p:nvPr/>
          </p:nvSpPr>
          <p:spPr>
            <a:xfrm>
              <a:off x="3665925" y="14637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7"/>
            <p:cNvSpPr/>
            <p:nvPr/>
          </p:nvSpPr>
          <p:spPr>
            <a:xfrm>
              <a:off x="4047000" y="1684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8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7"/>
            <p:cNvSpPr/>
            <p:nvPr/>
          </p:nvSpPr>
          <p:spPr>
            <a:xfrm>
              <a:off x="3285775" y="16822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7"/>
            <p:cNvSpPr/>
            <p:nvPr/>
          </p:nvSpPr>
          <p:spPr>
            <a:xfrm>
              <a:off x="2918650" y="40987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7"/>
            <p:cNvSpPr/>
            <p:nvPr/>
          </p:nvSpPr>
          <p:spPr>
            <a:xfrm>
              <a:off x="4061875" y="43199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7"/>
            <p:cNvSpPr/>
            <p:nvPr/>
          </p:nvSpPr>
          <p:spPr>
            <a:xfrm>
              <a:off x="3679875" y="40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7"/>
            <p:cNvSpPr/>
            <p:nvPr/>
          </p:nvSpPr>
          <p:spPr>
            <a:xfrm>
              <a:off x="4441075" y="41015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7"/>
            <p:cNvSpPr/>
            <p:nvPr/>
          </p:nvSpPr>
          <p:spPr>
            <a:xfrm>
              <a:off x="631275" y="3215800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1" y="0"/>
                  </a:lnTo>
                  <a:lnTo>
                    <a:pt x="0" y="8439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7"/>
            <p:cNvSpPr/>
            <p:nvPr/>
          </p:nvSpPr>
          <p:spPr>
            <a:xfrm>
              <a:off x="4822150" y="432182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71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7"/>
            <p:cNvSpPr/>
            <p:nvPr/>
          </p:nvSpPr>
          <p:spPr>
            <a:xfrm>
              <a:off x="5583375" y="43227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7"/>
            <p:cNvSpPr/>
            <p:nvPr/>
          </p:nvSpPr>
          <p:spPr>
            <a:xfrm>
              <a:off x="5202300" y="41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686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7"/>
            <p:cNvSpPr/>
            <p:nvPr/>
          </p:nvSpPr>
          <p:spPr>
            <a:xfrm>
              <a:off x="3300650" y="4319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7"/>
            <p:cNvSpPr/>
            <p:nvPr/>
          </p:nvSpPr>
          <p:spPr>
            <a:xfrm>
              <a:off x="5569425" y="1686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7"/>
            <p:cNvSpPr/>
            <p:nvPr/>
          </p:nvSpPr>
          <p:spPr>
            <a:xfrm>
              <a:off x="5948650" y="1467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7"/>
            <p:cNvSpPr/>
            <p:nvPr/>
          </p:nvSpPr>
          <p:spPr>
            <a:xfrm>
              <a:off x="633125" y="3654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7"/>
            <p:cNvSpPr/>
            <p:nvPr/>
          </p:nvSpPr>
          <p:spPr>
            <a:xfrm>
              <a:off x="1017000" y="4314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7"/>
            <p:cNvSpPr/>
            <p:nvPr/>
          </p:nvSpPr>
          <p:spPr>
            <a:xfrm>
              <a:off x="1778200" y="43162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7"/>
            <p:cNvSpPr/>
            <p:nvPr/>
          </p:nvSpPr>
          <p:spPr>
            <a:xfrm>
              <a:off x="2539425" y="4317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7"/>
            <p:cNvSpPr/>
            <p:nvPr/>
          </p:nvSpPr>
          <p:spPr>
            <a:xfrm>
              <a:off x="2157425" y="40969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4649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7"/>
            <p:cNvSpPr/>
            <p:nvPr/>
          </p:nvSpPr>
          <p:spPr>
            <a:xfrm>
              <a:off x="241825" y="855000"/>
              <a:ext cx="262125" cy="151525"/>
            </a:xfrm>
            <a:custGeom>
              <a:avLst/>
              <a:gdLst/>
              <a:ahLst/>
              <a:cxnLst/>
              <a:rect l="l" t="t" r="r" b="b"/>
              <a:pathLst>
                <a:path w="10485" h="6061" extrusionOk="0">
                  <a:moveTo>
                    <a:pt x="9407" y="0"/>
                  </a:moveTo>
                  <a:lnTo>
                    <a:pt x="1" y="5428"/>
                  </a:lnTo>
                  <a:lnTo>
                    <a:pt x="1" y="6060"/>
                  </a:lnTo>
                  <a:lnTo>
                    <a:pt x="1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7"/>
            <p:cNvSpPr/>
            <p:nvPr/>
          </p:nvSpPr>
          <p:spPr>
            <a:xfrm>
              <a:off x="7281475" y="4803275"/>
              <a:ext cx="98550" cy="56725"/>
            </a:xfrm>
            <a:custGeom>
              <a:avLst/>
              <a:gdLst/>
              <a:ahLst/>
              <a:cxnLst/>
              <a:rect l="l" t="t" r="r" b="b"/>
              <a:pathLst>
                <a:path w="3942" h="2269" extrusionOk="0">
                  <a:moveTo>
                    <a:pt x="3942" y="1"/>
                  </a:moveTo>
                  <a:lnTo>
                    <a:pt x="1" y="2269"/>
                  </a:lnTo>
                  <a:lnTo>
                    <a:pt x="1116" y="2269"/>
                  </a:lnTo>
                  <a:lnTo>
                    <a:pt x="3942" y="633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7"/>
            <p:cNvSpPr/>
            <p:nvPr/>
          </p:nvSpPr>
          <p:spPr>
            <a:xfrm>
              <a:off x="241825" y="855000"/>
              <a:ext cx="7138200" cy="4005000"/>
            </a:xfrm>
            <a:custGeom>
              <a:avLst/>
              <a:gdLst/>
              <a:ahLst/>
              <a:cxnLst/>
              <a:rect l="l" t="t" r="r" b="b"/>
              <a:pathLst>
                <a:path w="285528" h="160200" extrusionOk="0">
                  <a:moveTo>
                    <a:pt x="29706" y="6544"/>
                  </a:moveTo>
                  <a:lnTo>
                    <a:pt x="44428" y="15057"/>
                  </a:lnTo>
                  <a:lnTo>
                    <a:pt x="29817" y="23497"/>
                  </a:lnTo>
                  <a:lnTo>
                    <a:pt x="15095" y="14983"/>
                  </a:lnTo>
                  <a:lnTo>
                    <a:pt x="29706" y="6544"/>
                  </a:lnTo>
                  <a:close/>
                  <a:moveTo>
                    <a:pt x="60155" y="6581"/>
                  </a:moveTo>
                  <a:lnTo>
                    <a:pt x="74877" y="15095"/>
                  </a:lnTo>
                  <a:lnTo>
                    <a:pt x="60229" y="23534"/>
                  </a:lnTo>
                  <a:lnTo>
                    <a:pt x="45544" y="15057"/>
                  </a:lnTo>
                  <a:lnTo>
                    <a:pt x="60155" y="6581"/>
                  </a:lnTo>
                  <a:close/>
                  <a:moveTo>
                    <a:pt x="90603" y="6655"/>
                  </a:moveTo>
                  <a:lnTo>
                    <a:pt x="105326" y="15169"/>
                  </a:lnTo>
                  <a:lnTo>
                    <a:pt x="90678" y="23608"/>
                  </a:lnTo>
                  <a:lnTo>
                    <a:pt x="75955" y="15095"/>
                  </a:lnTo>
                  <a:lnTo>
                    <a:pt x="90603" y="6655"/>
                  </a:lnTo>
                  <a:close/>
                  <a:moveTo>
                    <a:pt x="121052" y="6692"/>
                  </a:moveTo>
                  <a:lnTo>
                    <a:pt x="135738" y="15206"/>
                  </a:lnTo>
                  <a:lnTo>
                    <a:pt x="121127" y="23645"/>
                  </a:lnTo>
                  <a:lnTo>
                    <a:pt x="106404" y="15169"/>
                  </a:lnTo>
                  <a:lnTo>
                    <a:pt x="121052" y="6692"/>
                  </a:lnTo>
                  <a:close/>
                  <a:moveTo>
                    <a:pt x="151464" y="6767"/>
                  </a:moveTo>
                  <a:lnTo>
                    <a:pt x="166186" y="15243"/>
                  </a:lnTo>
                  <a:lnTo>
                    <a:pt x="151575" y="23720"/>
                  </a:lnTo>
                  <a:lnTo>
                    <a:pt x="136853" y="15206"/>
                  </a:lnTo>
                  <a:lnTo>
                    <a:pt x="151464" y="6767"/>
                  </a:lnTo>
                  <a:close/>
                  <a:moveTo>
                    <a:pt x="181913" y="6804"/>
                  </a:moveTo>
                  <a:lnTo>
                    <a:pt x="196635" y="15318"/>
                  </a:lnTo>
                  <a:lnTo>
                    <a:pt x="182024" y="23757"/>
                  </a:lnTo>
                  <a:lnTo>
                    <a:pt x="167302" y="15243"/>
                  </a:lnTo>
                  <a:lnTo>
                    <a:pt x="181913" y="6804"/>
                  </a:lnTo>
                  <a:close/>
                  <a:moveTo>
                    <a:pt x="212361" y="6878"/>
                  </a:moveTo>
                  <a:lnTo>
                    <a:pt x="227084" y="15355"/>
                  </a:lnTo>
                  <a:lnTo>
                    <a:pt x="212436" y="23831"/>
                  </a:lnTo>
                  <a:lnTo>
                    <a:pt x="197750" y="15318"/>
                  </a:lnTo>
                  <a:lnTo>
                    <a:pt x="212361" y="6878"/>
                  </a:lnTo>
                  <a:close/>
                  <a:moveTo>
                    <a:pt x="242810" y="6915"/>
                  </a:moveTo>
                  <a:lnTo>
                    <a:pt x="257533" y="15429"/>
                  </a:lnTo>
                  <a:lnTo>
                    <a:pt x="242885" y="23869"/>
                  </a:lnTo>
                  <a:lnTo>
                    <a:pt x="228162" y="15355"/>
                  </a:lnTo>
                  <a:lnTo>
                    <a:pt x="242810" y="6915"/>
                  </a:lnTo>
                  <a:close/>
                  <a:moveTo>
                    <a:pt x="44986" y="15355"/>
                  </a:moveTo>
                  <a:lnTo>
                    <a:pt x="59709" y="23869"/>
                  </a:lnTo>
                  <a:lnTo>
                    <a:pt x="45060" y="32308"/>
                  </a:lnTo>
                  <a:lnTo>
                    <a:pt x="30375" y="23794"/>
                  </a:lnTo>
                  <a:lnTo>
                    <a:pt x="44986" y="15355"/>
                  </a:lnTo>
                  <a:close/>
                  <a:moveTo>
                    <a:pt x="75435" y="15429"/>
                  </a:moveTo>
                  <a:lnTo>
                    <a:pt x="90120" y="23906"/>
                  </a:lnTo>
                  <a:lnTo>
                    <a:pt x="75509" y="32345"/>
                  </a:lnTo>
                  <a:lnTo>
                    <a:pt x="60787" y="23869"/>
                  </a:lnTo>
                  <a:lnTo>
                    <a:pt x="75435" y="15429"/>
                  </a:lnTo>
                  <a:close/>
                  <a:moveTo>
                    <a:pt x="105846" y="15466"/>
                  </a:moveTo>
                  <a:lnTo>
                    <a:pt x="120569" y="23980"/>
                  </a:lnTo>
                  <a:lnTo>
                    <a:pt x="105958" y="32419"/>
                  </a:lnTo>
                  <a:lnTo>
                    <a:pt x="91235" y="23906"/>
                  </a:lnTo>
                  <a:lnTo>
                    <a:pt x="105846" y="15466"/>
                  </a:lnTo>
                  <a:close/>
                  <a:moveTo>
                    <a:pt x="136295" y="15541"/>
                  </a:moveTo>
                  <a:lnTo>
                    <a:pt x="151018" y="24017"/>
                  </a:lnTo>
                  <a:lnTo>
                    <a:pt x="136407" y="32457"/>
                  </a:lnTo>
                  <a:lnTo>
                    <a:pt x="121684" y="23980"/>
                  </a:lnTo>
                  <a:lnTo>
                    <a:pt x="136295" y="15541"/>
                  </a:lnTo>
                  <a:close/>
                  <a:moveTo>
                    <a:pt x="166744" y="15578"/>
                  </a:moveTo>
                  <a:lnTo>
                    <a:pt x="181466" y="24092"/>
                  </a:lnTo>
                  <a:lnTo>
                    <a:pt x="166856" y="32531"/>
                  </a:lnTo>
                  <a:lnTo>
                    <a:pt x="152133" y="24017"/>
                  </a:lnTo>
                  <a:lnTo>
                    <a:pt x="166744" y="15578"/>
                  </a:lnTo>
                  <a:close/>
                  <a:moveTo>
                    <a:pt x="197193" y="15652"/>
                  </a:moveTo>
                  <a:lnTo>
                    <a:pt x="211915" y="24129"/>
                  </a:lnTo>
                  <a:lnTo>
                    <a:pt x="197267" y="32568"/>
                  </a:lnTo>
                  <a:lnTo>
                    <a:pt x="182582" y="24092"/>
                  </a:lnTo>
                  <a:lnTo>
                    <a:pt x="197193" y="15652"/>
                  </a:lnTo>
                  <a:close/>
                  <a:moveTo>
                    <a:pt x="227642" y="15689"/>
                  </a:moveTo>
                  <a:lnTo>
                    <a:pt x="242327" y="24203"/>
                  </a:lnTo>
                  <a:lnTo>
                    <a:pt x="227716" y="32642"/>
                  </a:lnTo>
                  <a:lnTo>
                    <a:pt x="212993" y="24129"/>
                  </a:lnTo>
                  <a:lnTo>
                    <a:pt x="227642" y="15689"/>
                  </a:lnTo>
                  <a:close/>
                  <a:moveTo>
                    <a:pt x="258053" y="15727"/>
                  </a:moveTo>
                  <a:lnTo>
                    <a:pt x="272776" y="24240"/>
                  </a:lnTo>
                  <a:lnTo>
                    <a:pt x="258165" y="32680"/>
                  </a:lnTo>
                  <a:lnTo>
                    <a:pt x="243442" y="24203"/>
                  </a:lnTo>
                  <a:lnTo>
                    <a:pt x="258053" y="15727"/>
                  </a:lnTo>
                  <a:close/>
                  <a:moveTo>
                    <a:pt x="29817" y="24129"/>
                  </a:moveTo>
                  <a:lnTo>
                    <a:pt x="44540" y="32605"/>
                  </a:lnTo>
                  <a:lnTo>
                    <a:pt x="29892" y="41045"/>
                  </a:lnTo>
                  <a:lnTo>
                    <a:pt x="15169" y="32568"/>
                  </a:lnTo>
                  <a:lnTo>
                    <a:pt x="29817" y="24129"/>
                  </a:lnTo>
                  <a:close/>
                  <a:moveTo>
                    <a:pt x="60229" y="24166"/>
                  </a:moveTo>
                  <a:lnTo>
                    <a:pt x="74952" y="32680"/>
                  </a:lnTo>
                  <a:lnTo>
                    <a:pt x="60341" y="41119"/>
                  </a:lnTo>
                  <a:lnTo>
                    <a:pt x="45618" y="32605"/>
                  </a:lnTo>
                  <a:lnTo>
                    <a:pt x="60229" y="24166"/>
                  </a:lnTo>
                  <a:close/>
                  <a:moveTo>
                    <a:pt x="90678" y="24240"/>
                  </a:moveTo>
                  <a:lnTo>
                    <a:pt x="105400" y="32717"/>
                  </a:lnTo>
                  <a:lnTo>
                    <a:pt x="90789" y="41156"/>
                  </a:lnTo>
                  <a:lnTo>
                    <a:pt x="76067" y="32680"/>
                  </a:lnTo>
                  <a:lnTo>
                    <a:pt x="90678" y="24240"/>
                  </a:lnTo>
                  <a:close/>
                  <a:moveTo>
                    <a:pt x="121127" y="24277"/>
                  </a:moveTo>
                  <a:lnTo>
                    <a:pt x="135849" y="32791"/>
                  </a:lnTo>
                  <a:lnTo>
                    <a:pt x="121238" y="41231"/>
                  </a:lnTo>
                  <a:lnTo>
                    <a:pt x="106516" y="32717"/>
                  </a:lnTo>
                  <a:lnTo>
                    <a:pt x="121127" y="24277"/>
                  </a:lnTo>
                  <a:close/>
                  <a:moveTo>
                    <a:pt x="151575" y="24352"/>
                  </a:moveTo>
                  <a:lnTo>
                    <a:pt x="166298" y="32828"/>
                  </a:lnTo>
                  <a:lnTo>
                    <a:pt x="151650" y="41268"/>
                  </a:lnTo>
                  <a:lnTo>
                    <a:pt x="136964" y="32791"/>
                  </a:lnTo>
                  <a:lnTo>
                    <a:pt x="151575" y="24352"/>
                  </a:lnTo>
                  <a:close/>
                  <a:moveTo>
                    <a:pt x="182024" y="24389"/>
                  </a:moveTo>
                  <a:lnTo>
                    <a:pt x="196747" y="32903"/>
                  </a:lnTo>
                  <a:lnTo>
                    <a:pt x="182098" y="41342"/>
                  </a:lnTo>
                  <a:lnTo>
                    <a:pt x="167376" y="32828"/>
                  </a:lnTo>
                  <a:lnTo>
                    <a:pt x="182024" y="24389"/>
                  </a:lnTo>
                  <a:close/>
                  <a:moveTo>
                    <a:pt x="212436" y="24463"/>
                  </a:moveTo>
                  <a:lnTo>
                    <a:pt x="227158" y="32940"/>
                  </a:lnTo>
                  <a:lnTo>
                    <a:pt x="212547" y="41379"/>
                  </a:lnTo>
                  <a:lnTo>
                    <a:pt x="197825" y="32903"/>
                  </a:lnTo>
                  <a:lnTo>
                    <a:pt x="212436" y="24463"/>
                  </a:lnTo>
                  <a:close/>
                  <a:moveTo>
                    <a:pt x="242885" y="24501"/>
                  </a:moveTo>
                  <a:lnTo>
                    <a:pt x="257607" y="33014"/>
                  </a:lnTo>
                  <a:lnTo>
                    <a:pt x="242996" y="41454"/>
                  </a:lnTo>
                  <a:lnTo>
                    <a:pt x="228274" y="32940"/>
                  </a:lnTo>
                  <a:lnTo>
                    <a:pt x="242885" y="24501"/>
                  </a:lnTo>
                  <a:close/>
                  <a:moveTo>
                    <a:pt x="45060" y="32940"/>
                  </a:moveTo>
                  <a:lnTo>
                    <a:pt x="59783" y="41416"/>
                  </a:lnTo>
                  <a:lnTo>
                    <a:pt x="45172" y="49856"/>
                  </a:lnTo>
                  <a:lnTo>
                    <a:pt x="30449" y="41379"/>
                  </a:lnTo>
                  <a:lnTo>
                    <a:pt x="45060" y="32940"/>
                  </a:lnTo>
                  <a:close/>
                  <a:moveTo>
                    <a:pt x="75509" y="32977"/>
                  </a:moveTo>
                  <a:lnTo>
                    <a:pt x="90232" y="41491"/>
                  </a:lnTo>
                  <a:lnTo>
                    <a:pt x="75621" y="49930"/>
                  </a:lnTo>
                  <a:lnTo>
                    <a:pt x="60898" y="41416"/>
                  </a:lnTo>
                  <a:lnTo>
                    <a:pt x="75509" y="32977"/>
                  </a:lnTo>
                  <a:close/>
                  <a:moveTo>
                    <a:pt x="105958" y="33051"/>
                  </a:moveTo>
                  <a:lnTo>
                    <a:pt x="120680" y="41528"/>
                  </a:lnTo>
                  <a:lnTo>
                    <a:pt x="106070" y="49967"/>
                  </a:lnTo>
                  <a:lnTo>
                    <a:pt x="91347" y="41491"/>
                  </a:lnTo>
                  <a:lnTo>
                    <a:pt x="105958" y="33051"/>
                  </a:lnTo>
                  <a:close/>
                  <a:moveTo>
                    <a:pt x="136407" y="33089"/>
                  </a:moveTo>
                  <a:lnTo>
                    <a:pt x="151129" y="41602"/>
                  </a:lnTo>
                  <a:lnTo>
                    <a:pt x="136481" y="50042"/>
                  </a:lnTo>
                  <a:lnTo>
                    <a:pt x="121759" y="41528"/>
                  </a:lnTo>
                  <a:lnTo>
                    <a:pt x="136407" y="33089"/>
                  </a:lnTo>
                  <a:close/>
                  <a:moveTo>
                    <a:pt x="166856" y="33163"/>
                  </a:moveTo>
                  <a:lnTo>
                    <a:pt x="181541" y="41640"/>
                  </a:lnTo>
                  <a:lnTo>
                    <a:pt x="166930" y="50079"/>
                  </a:lnTo>
                  <a:lnTo>
                    <a:pt x="152207" y="41602"/>
                  </a:lnTo>
                  <a:lnTo>
                    <a:pt x="166856" y="33163"/>
                  </a:lnTo>
                  <a:close/>
                  <a:moveTo>
                    <a:pt x="197267" y="33200"/>
                  </a:moveTo>
                  <a:lnTo>
                    <a:pt x="211990" y="41714"/>
                  </a:lnTo>
                  <a:lnTo>
                    <a:pt x="197379" y="50153"/>
                  </a:lnTo>
                  <a:lnTo>
                    <a:pt x="182656" y="41640"/>
                  </a:lnTo>
                  <a:lnTo>
                    <a:pt x="197267" y="33200"/>
                  </a:lnTo>
                  <a:close/>
                  <a:moveTo>
                    <a:pt x="227716" y="33275"/>
                  </a:moveTo>
                  <a:lnTo>
                    <a:pt x="242438" y="41751"/>
                  </a:lnTo>
                  <a:lnTo>
                    <a:pt x="227827" y="50190"/>
                  </a:lnTo>
                  <a:lnTo>
                    <a:pt x="213105" y="41714"/>
                  </a:lnTo>
                  <a:lnTo>
                    <a:pt x="227716" y="33275"/>
                  </a:lnTo>
                  <a:close/>
                  <a:moveTo>
                    <a:pt x="258165" y="33312"/>
                  </a:moveTo>
                  <a:lnTo>
                    <a:pt x="272887" y="41825"/>
                  </a:lnTo>
                  <a:lnTo>
                    <a:pt x="258276" y="50265"/>
                  </a:lnTo>
                  <a:lnTo>
                    <a:pt x="243554" y="41751"/>
                  </a:lnTo>
                  <a:lnTo>
                    <a:pt x="258165" y="33312"/>
                  </a:lnTo>
                  <a:close/>
                  <a:moveTo>
                    <a:pt x="29892" y="41677"/>
                  </a:moveTo>
                  <a:lnTo>
                    <a:pt x="44614" y="50190"/>
                  </a:lnTo>
                  <a:lnTo>
                    <a:pt x="30003" y="58630"/>
                  </a:lnTo>
                  <a:lnTo>
                    <a:pt x="15281" y="50153"/>
                  </a:lnTo>
                  <a:lnTo>
                    <a:pt x="29892" y="41677"/>
                  </a:lnTo>
                  <a:close/>
                  <a:moveTo>
                    <a:pt x="60341" y="41751"/>
                  </a:moveTo>
                  <a:lnTo>
                    <a:pt x="75063" y="50265"/>
                  </a:lnTo>
                  <a:lnTo>
                    <a:pt x="60452" y="58704"/>
                  </a:lnTo>
                  <a:lnTo>
                    <a:pt x="45730" y="50190"/>
                  </a:lnTo>
                  <a:lnTo>
                    <a:pt x="60341" y="41751"/>
                  </a:lnTo>
                  <a:close/>
                  <a:moveTo>
                    <a:pt x="90789" y="41788"/>
                  </a:moveTo>
                  <a:lnTo>
                    <a:pt x="105512" y="50302"/>
                  </a:lnTo>
                  <a:lnTo>
                    <a:pt x="90864" y="58741"/>
                  </a:lnTo>
                  <a:lnTo>
                    <a:pt x="76178" y="50265"/>
                  </a:lnTo>
                  <a:lnTo>
                    <a:pt x="90789" y="41788"/>
                  </a:lnTo>
                  <a:close/>
                  <a:moveTo>
                    <a:pt x="121238" y="41863"/>
                  </a:moveTo>
                  <a:lnTo>
                    <a:pt x="135923" y="50339"/>
                  </a:lnTo>
                  <a:lnTo>
                    <a:pt x="121312" y="58816"/>
                  </a:lnTo>
                  <a:lnTo>
                    <a:pt x="106590" y="50302"/>
                  </a:lnTo>
                  <a:lnTo>
                    <a:pt x="121238" y="41863"/>
                  </a:lnTo>
                  <a:close/>
                  <a:moveTo>
                    <a:pt x="151650" y="41900"/>
                  </a:moveTo>
                  <a:lnTo>
                    <a:pt x="166372" y="50414"/>
                  </a:lnTo>
                  <a:lnTo>
                    <a:pt x="151761" y="58853"/>
                  </a:lnTo>
                  <a:lnTo>
                    <a:pt x="137039" y="50339"/>
                  </a:lnTo>
                  <a:lnTo>
                    <a:pt x="151650" y="41900"/>
                  </a:lnTo>
                  <a:close/>
                  <a:moveTo>
                    <a:pt x="182098" y="41974"/>
                  </a:moveTo>
                  <a:lnTo>
                    <a:pt x="196821" y="50451"/>
                  </a:lnTo>
                  <a:lnTo>
                    <a:pt x="182210" y="58890"/>
                  </a:lnTo>
                  <a:lnTo>
                    <a:pt x="167488" y="50414"/>
                  </a:lnTo>
                  <a:lnTo>
                    <a:pt x="182098" y="41974"/>
                  </a:lnTo>
                  <a:close/>
                  <a:moveTo>
                    <a:pt x="212547" y="42011"/>
                  </a:moveTo>
                  <a:lnTo>
                    <a:pt x="227270" y="50525"/>
                  </a:lnTo>
                  <a:lnTo>
                    <a:pt x="212659" y="58964"/>
                  </a:lnTo>
                  <a:lnTo>
                    <a:pt x="197936" y="50451"/>
                  </a:lnTo>
                  <a:lnTo>
                    <a:pt x="212547" y="42011"/>
                  </a:lnTo>
                  <a:close/>
                  <a:moveTo>
                    <a:pt x="242996" y="42086"/>
                  </a:moveTo>
                  <a:lnTo>
                    <a:pt x="257719" y="50562"/>
                  </a:lnTo>
                  <a:lnTo>
                    <a:pt x="243070" y="59002"/>
                  </a:lnTo>
                  <a:lnTo>
                    <a:pt x="228385" y="50525"/>
                  </a:lnTo>
                  <a:lnTo>
                    <a:pt x="242996" y="42086"/>
                  </a:lnTo>
                  <a:close/>
                  <a:moveTo>
                    <a:pt x="14723" y="50451"/>
                  </a:moveTo>
                  <a:lnTo>
                    <a:pt x="29446" y="58964"/>
                  </a:lnTo>
                  <a:lnTo>
                    <a:pt x="14835" y="67404"/>
                  </a:lnTo>
                  <a:lnTo>
                    <a:pt x="112" y="58890"/>
                  </a:lnTo>
                  <a:lnTo>
                    <a:pt x="14723" y="50451"/>
                  </a:lnTo>
                  <a:close/>
                  <a:moveTo>
                    <a:pt x="45172" y="50525"/>
                  </a:moveTo>
                  <a:lnTo>
                    <a:pt x="59894" y="59002"/>
                  </a:lnTo>
                  <a:lnTo>
                    <a:pt x="45246" y="67441"/>
                  </a:lnTo>
                  <a:lnTo>
                    <a:pt x="30561" y="58964"/>
                  </a:lnTo>
                  <a:lnTo>
                    <a:pt x="45172" y="50525"/>
                  </a:lnTo>
                  <a:close/>
                  <a:moveTo>
                    <a:pt x="75621" y="50562"/>
                  </a:moveTo>
                  <a:lnTo>
                    <a:pt x="90343" y="59076"/>
                  </a:lnTo>
                  <a:lnTo>
                    <a:pt x="75695" y="67515"/>
                  </a:lnTo>
                  <a:lnTo>
                    <a:pt x="60973" y="59002"/>
                  </a:lnTo>
                  <a:lnTo>
                    <a:pt x="75621" y="50562"/>
                  </a:lnTo>
                  <a:close/>
                  <a:moveTo>
                    <a:pt x="106070" y="50637"/>
                  </a:moveTo>
                  <a:lnTo>
                    <a:pt x="120755" y="59113"/>
                  </a:lnTo>
                  <a:lnTo>
                    <a:pt x="106144" y="67552"/>
                  </a:lnTo>
                  <a:lnTo>
                    <a:pt x="91421" y="59076"/>
                  </a:lnTo>
                  <a:lnTo>
                    <a:pt x="106070" y="50637"/>
                  </a:lnTo>
                  <a:close/>
                  <a:moveTo>
                    <a:pt x="136481" y="50674"/>
                  </a:moveTo>
                  <a:lnTo>
                    <a:pt x="151204" y="59187"/>
                  </a:lnTo>
                  <a:lnTo>
                    <a:pt x="136593" y="67627"/>
                  </a:lnTo>
                  <a:lnTo>
                    <a:pt x="121870" y="59113"/>
                  </a:lnTo>
                  <a:lnTo>
                    <a:pt x="136481" y="50674"/>
                  </a:lnTo>
                  <a:close/>
                  <a:moveTo>
                    <a:pt x="166930" y="50748"/>
                  </a:moveTo>
                  <a:lnTo>
                    <a:pt x="181652" y="59225"/>
                  </a:lnTo>
                  <a:lnTo>
                    <a:pt x="167041" y="67664"/>
                  </a:lnTo>
                  <a:lnTo>
                    <a:pt x="152319" y="59187"/>
                  </a:lnTo>
                  <a:lnTo>
                    <a:pt x="166930" y="50748"/>
                  </a:lnTo>
                  <a:close/>
                  <a:moveTo>
                    <a:pt x="197379" y="50785"/>
                  </a:moveTo>
                  <a:lnTo>
                    <a:pt x="212101" y="59299"/>
                  </a:lnTo>
                  <a:lnTo>
                    <a:pt x="197453" y="67738"/>
                  </a:lnTo>
                  <a:lnTo>
                    <a:pt x="182768" y="59225"/>
                  </a:lnTo>
                  <a:lnTo>
                    <a:pt x="197379" y="50785"/>
                  </a:lnTo>
                  <a:close/>
                  <a:moveTo>
                    <a:pt x="227827" y="50822"/>
                  </a:moveTo>
                  <a:lnTo>
                    <a:pt x="242550" y="59336"/>
                  </a:lnTo>
                  <a:lnTo>
                    <a:pt x="227902" y="67776"/>
                  </a:lnTo>
                  <a:lnTo>
                    <a:pt x="213179" y="59299"/>
                  </a:lnTo>
                  <a:lnTo>
                    <a:pt x="227827" y="50822"/>
                  </a:lnTo>
                  <a:close/>
                  <a:moveTo>
                    <a:pt x="258276" y="50897"/>
                  </a:moveTo>
                  <a:lnTo>
                    <a:pt x="272962" y="59373"/>
                  </a:lnTo>
                  <a:lnTo>
                    <a:pt x="258351" y="67850"/>
                  </a:lnTo>
                  <a:lnTo>
                    <a:pt x="243628" y="59336"/>
                  </a:lnTo>
                  <a:lnTo>
                    <a:pt x="258276" y="50897"/>
                  </a:lnTo>
                  <a:close/>
                  <a:moveTo>
                    <a:pt x="30003" y="59262"/>
                  </a:moveTo>
                  <a:lnTo>
                    <a:pt x="44726" y="67776"/>
                  </a:lnTo>
                  <a:lnTo>
                    <a:pt x="30078" y="76215"/>
                  </a:lnTo>
                  <a:lnTo>
                    <a:pt x="15392" y="67701"/>
                  </a:lnTo>
                  <a:lnTo>
                    <a:pt x="30003" y="59262"/>
                  </a:lnTo>
                  <a:close/>
                  <a:moveTo>
                    <a:pt x="60452" y="59336"/>
                  </a:moveTo>
                  <a:lnTo>
                    <a:pt x="75137" y="67813"/>
                  </a:lnTo>
                  <a:lnTo>
                    <a:pt x="60526" y="76252"/>
                  </a:lnTo>
                  <a:lnTo>
                    <a:pt x="45804" y="67776"/>
                  </a:lnTo>
                  <a:lnTo>
                    <a:pt x="60452" y="59336"/>
                  </a:lnTo>
                  <a:close/>
                  <a:moveTo>
                    <a:pt x="90864" y="59373"/>
                  </a:moveTo>
                  <a:lnTo>
                    <a:pt x="105586" y="67887"/>
                  </a:lnTo>
                  <a:lnTo>
                    <a:pt x="90975" y="76326"/>
                  </a:lnTo>
                  <a:lnTo>
                    <a:pt x="76253" y="67813"/>
                  </a:lnTo>
                  <a:lnTo>
                    <a:pt x="90864" y="59373"/>
                  </a:lnTo>
                  <a:close/>
                  <a:moveTo>
                    <a:pt x="121312" y="59448"/>
                  </a:moveTo>
                  <a:lnTo>
                    <a:pt x="136035" y="67924"/>
                  </a:lnTo>
                  <a:lnTo>
                    <a:pt x="121424" y="76364"/>
                  </a:lnTo>
                  <a:lnTo>
                    <a:pt x="106702" y="67887"/>
                  </a:lnTo>
                  <a:lnTo>
                    <a:pt x="121312" y="59448"/>
                  </a:lnTo>
                  <a:close/>
                  <a:moveTo>
                    <a:pt x="151761" y="59485"/>
                  </a:moveTo>
                  <a:lnTo>
                    <a:pt x="166484" y="67999"/>
                  </a:lnTo>
                  <a:lnTo>
                    <a:pt x="151873" y="76438"/>
                  </a:lnTo>
                  <a:lnTo>
                    <a:pt x="137150" y="67924"/>
                  </a:lnTo>
                  <a:lnTo>
                    <a:pt x="151761" y="59485"/>
                  </a:lnTo>
                  <a:close/>
                  <a:moveTo>
                    <a:pt x="182210" y="59559"/>
                  </a:moveTo>
                  <a:lnTo>
                    <a:pt x="196933" y="68036"/>
                  </a:lnTo>
                  <a:lnTo>
                    <a:pt x="182284" y="76475"/>
                  </a:lnTo>
                  <a:lnTo>
                    <a:pt x="167599" y="67999"/>
                  </a:lnTo>
                  <a:lnTo>
                    <a:pt x="182210" y="59559"/>
                  </a:lnTo>
                  <a:close/>
                  <a:moveTo>
                    <a:pt x="212659" y="59596"/>
                  </a:moveTo>
                  <a:lnTo>
                    <a:pt x="227344" y="68110"/>
                  </a:lnTo>
                  <a:lnTo>
                    <a:pt x="212733" y="76550"/>
                  </a:lnTo>
                  <a:lnTo>
                    <a:pt x="198011" y="68036"/>
                  </a:lnTo>
                  <a:lnTo>
                    <a:pt x="212659" y="59596"/>
                  </a:lnTo>
                  <a:close/>
                  <a:moveTo>
                    <a:pt x="243070" y="59671"/>
                  </a:moveTo>
                  <a:lnTo>
                    <a:pt x="257793" y="68147"/>
                  </a:lnTo>
                  <a:lnTo>
                    <a:pt x="243182" y="76587"/>
                  </a:lnTo>
                  <a:lnTo>
                    <a:pt x="228459" y="68110"/>
                  </a:lnTo>
                  <a:lnTo>
                    <a:pt x="243070" y="59671"/>
                  </a:lnTo>
                  <a:close/>
                  <a:moveTo>
                    <a:pt x="14835" y="68036"/>
                  </a:moveTo>
                  <a:lnTo>
                    <a:pt x="29557" y="76512"/>
                  </a:lnTo>
                  <a:lnTo>
                    <a:pt x="14909" y="84952"/>
                  </a:lnTo>
                  <a:lnTo>
                    <a:pt x="187" y="76475"/>
                  </a:lnTo>
                  <a:lnTo>
                    <a:pt x="14835" y="68036"/>
                  </a:lnTo>
                  <a:close/>
                  <a:moveTo>
                    <a:pt x="45246" y="68073"/>
                  </a:moveTo>
                  <a:lnTo>
                    <a:pt x="59969" y="76587"/>
                  </a:lnTo>
                  <a:lnTo>
                    <a:pt x="45358" y="85026"/>
                  </a:lnTo>
                  <a:lnTo>
                    <a:pt x="30635" y="76512"/>
                  </a:lnTo>
                  <a:lnTo>
                    <a:pt x="45246" y="68073"/>
                  </a:lnTo>
                  <a:close/>
                  <a:moveTo>
                    <a:pt x="75695" y="68147"/>
                  </a:moveTo>
                  <a:lnTo>
                    <a:pt x="90418" y="76624"/>
                  </a:lnTo>
                  <a:lnTo>
                    <a:pt x="75807" y="85063"/>
                  </a:lnTo>
                  <a:lnTo>
                    <a:pt x="61084" y="76587"/>
                  </a:lnTo>
                  <a:lnTo>
                    <a:pt x="75695" y="68147"/>
                  </a:lnTo>
                  <a:close/>
                  <a:moveTo>
                    <a:pt x="106144" y="68185"/>
                  </a:moveTo>
                  <a:lnTo>
                    <a:pt x="120866" y="76698"/>
                  </a:lnTo>
                  <a:lnTo>
                    <a:pt x="106255" y="85138"/>
                  </a:lnTo>
                  <a:lnTo>
                    <a:pt x="91533" y="76624"/>
                  </a:lnTo>
                  <a:lnTo>
                    <a:pt x="106144" y="68185"/>
                  </a:lnTo>
                  <a:close/>
                  <a:moveTo>
                    <a:pt x="136593" y="68259"/>
                  </a:moveTo>
                  <a:lnTo>
                    <a:pt x="151315" y="76735"/>
                  </a:lnTo>
                  <a:lnTo>
                    <a:pt x="136667" y="85175"/>
                  </a:lnTo>
                  <a:lnTo>
                    <a:pt x="121982" y="76698"/>
                  </a:lnTo>
                  <a:lnTo>
                    <a:pt x="136593" y="68259"/>
                  </a:lnTo>
                  <a:close/>
                  <a:moveTo>
                    <a:pt x="167041" y="68296"/>
                  </a:moveTo>
                  <a:lnTo>
                    <a:pt x="181764" y="76810"/>
                  </a:lnTo>
                  <a:lnTo>
                    <a:pt x="167116" y="85249"/>
                  </a:lnTo>
                  <a:lnTo>
                    <a:pt x="152393" y="76735"/>
                  </a:lnTo>
                  <a:lnTo>
                    <a:pt x="167041" y="68296"/>
                  </a:lnTo>
                  <a:close/>
                  <a:moveTo>
                    <a:pt x="197453" y="68370"/>
                  </a:moveTo>
                  <a:lnTo>
                    <a:pt x="212175" y="76847"/>
                  </a:lnTo>
                  <a:lnTo>
                    <a:pt x="197565" y="85286"/>
                  </a:lnTo>
                  <a:lnTo>
                    <a:pt x="182842" y="76810"/>
                  </a:lnTo>
                  <a:lnTo>
                    <a:pt x="197453" y="68370"/>
                  </a:lnTo>
                  <a:close/>
                  <a:moveTo>
                    <a:pt x="227902" y="68408"/>
                  </a:moveTo>
                  <a:lnTo>
                    <a:pt x="242624" y="76921"/>
                  </a:lnTo>
                  <a:lnTo>
                    <a:pt x="228013" y="85361"/>
                  </a:lnTo>
                  <a:lnTo>
                    <a:pt x="213291" y="76847"/>
                  </a:lnTo>
                  <a:lnTo>
                    <a:pt x="227902" y="68408"/>
                  </a:lnTo>
                  <a:close/>
                  <a:moveTo>
                    <a:pt x="258351" y="68482"/>
                  </a:moveTo>
                  <a:lnTo>
                    <a:pt x="273073" y="76958"/>
                  </a:lnTo>
                  <a:lnTo>
                    <a:pt x="258462" y="85398"/>
                  </a:lnTo>
                  <a:lnTo>
                    <a:pt x="243740" y="76921"/>
                  </a:lnTo>
                  <a:lnTo>
                    <a:pt x="258351" y="68482"/>
                  </a:lnTo>
                  <a:close/>
                  <a:moveTo>
                    <a:pt x="30078" y="76847"/>
                  </a:moveTo>
                  <a:lnTo>
                    <a:pt x="44800" y="85323"/>
                  </a:lnTo>
                  <a:lnTo>
                    <a:pt x="30189" y="93800"/>
                  </a:lnTo>
                  <a:lnTo>
                    <a:pt x="15467" y="85286"/>
                  </a:lnTo>
                  <a:lnTo>
                    <a:pt x="30078" y="76847"/>
                  </a:lnTo>
                  <a:close/>
                  <a:moveTo>
                    <a:pt x="60526" y="76884"/>
                  </a:moveTo>
                  <a:lnTo>
                    <a:pt x="75249" y="85398"/>
                  </a:lnTo>
                  <a:lnTo>
                    <a:pt x="60638" y="93837"/>
                  </a:lnTo>
                  <a:lnTo>
                    <a:pt x="45916" y="85323"/>
                  </a:lnTo>
                  <a:lnTo>
                    <a:pt x="60526" y="76884"/>
                  </a:lnTo>
                  <a:close/>
                  <a:moveTo>
                    <a:pt x="90975" y="76958"/>
                  </a:moveTo>
                  <a:lnTo>
                    <a:pt x="105698" y="85435"/>
                  </a:lnTo>
                  <a:lnTo>
                    <a:pt x="91087" y="93912"/>
                  </a:lnTo>
                  <a:lnTo>
                    <a:pt x="76364" y="85398"/>
                  </a:lnTo>
                  <a:lnTo>
                    <a:pt x="90975" y="76958"/>
                  </a:lnTo>
                  <a:close/>
                  <a:moveTo>
                    <a:pt x="121424" y="76996"/>
                  </a:moveTo>
                  <a:lnTo>
                    <a:pt x="136147" y="85509"/>
                  </a:lnTo>
                  <a:lnTo>
                    <a:pt x="121498" y="93949"/>
                  </a:lnTo>
                  <a:lnTo>
                    <a:pt x="106776" y="85435"/>
                  </a:lnTo>
                  <a:lnTo>
                    <a:pt x="121424" y="76996"/>
                  </a:lnTo>
                  <a:close/>
                  <a:moveTo>
                    <a:pt x="151873" y="77070"/>
                  </a:moveTo>
                  <a:lnTo>
                    <a:pt x="166558" y="85547"/>
                  </a:lnTo>
                  <a:lnTo>
                    <a:pt x="151947" y="93986"/>
                  </a:lnTo>
                  <a:lnTo>
                    <a:pt x="137225" y="85509"/>
                  </a:lnTo>
                  <a:lnTo>
                    <a:pt x="151873" y="77070"/>
                  </a:lnTo>
                  <a:close/>
                  <a:moveTo>
                    <a:pt x="182284" y="77107"/>
                  </a:moveTo>
                  <a:lnTo>
                    <a:pt x="197007" y="85621"/>
                  </a:lnTo>
                  <a:lnTo>
                    <a:pt x="182396" y="94060"/>
                  </a:lnTo>
                  <a:lnTo>
                    <a:pt x="167673" y="85547"/>
                  </a:lnTo>
                  <a:lnTo>
                    <a:pt x="182284" y="77107"/>
                  </a:lnTo>
                  <a:close/>
                  <a:moveTo>
                    <a:pt x="212733" y="77182"/>
                  </a:moveTo>
                  <a:lnTo>
                    <a:pt x="227456" y="85658"/>
                  </a:lnTo>
                  <a:lnTo>
                    <a:pt x="212845" y="94097"/>
                  </a:lnTo>
                  <a:lnTo>
                    <a:pt x="198122" y="85621"/>
                  </a:lnTo>
                  <a:lnTo>
                    <a:pt x="212733" y="77182"/>
                  </a:lnTo>
                  <a:close/>
                  <a:moveTo>
                    <a:pt x="243182" y="77219"/>
                  </a:moveTo>
                  <a:lnTo>
                    <a:pt x="257904" y="85732"/>
                  </a:lnTo>
                  <a:lnTo>
                    <a:pt x="243293" y="94172"/>
                  </a:lnTo>
                  <a:lnTo>
                    <a:pt x="228571" y="85658"/>
                  </a:lnTo>
                  <a:lnTo>
                    <a:pt x="243182" y="77219"/>
                  </a:lnTo>
                  <a:close/>
                  <a:moveTo>
                    <a:pt x="14909" y="85621"/>
                  </a:moveTo>
                  <a:lnTo>
                    <a:pt x="29632" y="94097"/>
                  </a:lnTo>
                  <a:lnTo>
                    <a:pt x="15021" y="102537"/>
                  </a:lnTo>
                  <a:lnTo>
                    <a:pt x="298" y="94060"/>
                  </a:lnTo>
                  <a:lnTo>
                    <a:pt x="14909" y="85621"/>
                  </a:lnTo>
                  <a:close/>
                  <a:moveTo>
                    <a:pt x="45358" y="85658"/>
                  </a:moveTo>
                  <a:lnTo>
                    <a:pt x="60080" y="94172"/>
                  </a:lnTo>
                  <a:lnTo>
                    <a:pt x="45469" y="102611"/>
                  </a:lnTo>
                  <a:lnTo>
                    <a:pt x="30747" y="94097"/>
                  </a:lnTo>
                  <a:lnTo>
                    <a:pt x="45358" y="85658"/>
                  </a:lnTo>
                  <a:close/>
                  <a:moveTo>
                    <a:pt x="75807" y="85732"/>
                  </a:moveTo>
                  <a:lnTo>
                    <a:pt x="90529" y="94209"/>
                  </a:lnTo>
                  <a:lnTo>
                    <a:pt x="75881" y="102648"/>
                  </a:lnTo>
                  <a:lnTo>
                    <a:pt x="61196" y="94172"/>
                  </a:lnTo>
                  <a:lnTo>
                    <a:pt x="75807" y="85732"/>
                  </a:lnTo>
                  <a:close/>
                  <a:moveTo>
                    <a:pt x="106255" y="85770"/>
                  </a:moveTo>
                  <a:lnTo>
                    <a:pt x="120978" y="94283"/>
                  </a:lnTo>
                  <a:lnTo>
                    <a:pt x="106330" y="102723"/>
                  </a:lnTo>
                  <a:lnTo>
                    <a:pt x="91607" y="94209"/>
                  </a:lnTo>
                  <a:lnTo>
                    <a:pt x="106255" y="85770"/>
                  </a:lnTo>
                  <a:close/>
                  <a:moveTo>
                    <a:pt x="136667" y="85807"/>
                  </a:moveTo>
                  <a:lnTo>
                    <a:pt x="151389" y="94321"/>
                  </a:lnTo>
                  <a:lnTo>
                    <a:pt x="136779" y="102760"/>
                  </a:lnTo>
                  <a:lnTo>
                    <a:pt x="122056" y="94283"/>
                  </a:lnTo>
                  <a:lnTo>
                    <a:pt x="136667" y="85807"/>
                  </a:lnTo>
                  <a:close/>
                  <a:moveTo>
                    <a:pt x="167116" y="85881"/>
                  </a:moveTo>
                  <a:lnTo>
                    <a:pt x="181838" y="94395"/>
                  </a:lnTo>
                  <a:lnTo>
                    <a:pt x="167227" y="102834"/>
                  </a:lnTo>
                  <a:lnTo>
                    <a:pt x="152505" y="94321"/>
                  </a:lnTo>
                  <a:lnTo>
                    <a:pt x="167116" y="85881"/>
                  </a:lnTo>
                  <a:close/>
                  <a:moveTo>
                    <a:pt x="197565" y="85918"/>
                  </a:moveTo>
                  <a:lnTo>
                    <a:pt x="212287" y="94432"/>
                  </a:lnTo>
                  <a:lnTo>
                    <a:pt x="197676" y="102871"/>
                  </a:lnTo>
                  <a:lnTo>
                    <a:pt x="182954" y="94395"/>
                  </a:lnTo>
                  <a:lnTo>
                    <a:pt x="197565" y="85918"/>
                  </a:lnTo>
                  <a:close/>
                  <a:moveTo>
                    <a:pt x="228013" y="85993"/>
                  </a:moveTo>
                  <a:lnTo>
                    <a:pt x="242736" y="94469"/>
                  </a:lnTo>
                  <a:lnTo>
                    <a:pt x="228088" y="102946"/>
                  </a:lnTo>
                  <a:lnTo>
                    <a:pt x="213402" y="94432"/>
                  </a:lnTo>
                  <a:lnTo>
                    <a:pt x="228013" y="85993"/>
                  </a:lnTo>
                  <a:close/>
                  <a:moveTo>
                    <a:pt x="258462" y="86030"/>
                  </a:moveTo>
                  <a:lnTo>
                    <a:pt x="273185" y="94544"/>
                  </a:lnTo>
                  <a:lnTo>
                    <a:pt x="258536" y="102983"/>
                  </a:lnTo>
                  <a:lnTo>
                    <a:pt x="243814" y="94469"/>
                  </a:lnTo>
                  <a:lnTo>
                    <a:pt x="258462" y="86030"/>
                  </a:lnTo>
                  <a:close/>
                  <a:moveTo>
                    <a:pt x="30189" y="94432"/>
                  </a:moveTo>
                  <a:lnTo>
                    <a:pt x="44912" y="102909"/>
                  </a:lnTo>
                  <a:lnTo>
                    <a:pt x="30264" y="111348"/>
                  </a:lnTo>
                  <a:lnTo>
                    <a:pt x="15578" y="102871"/>
                  </a:lnTo>
                  <a:lnTo>
                    <a:pt x="30189" y="94432"/>
                  </a:lnTo>
                  <a:close/>
                  <a:moveTo>
                    <a:pt x="60638" y="94469"/>
                  </a:moveTo>
                  <a:lnTo>
                    <a:pt x="75360" y="102983"/>
                  </a:lnTo>
                  <a:lnTo>
                    <a:pt x="60712" y="111422"/>
                  </a:lnTo>
                  <a:lnTo>
                    <a:pt x="45990" y="102909"/>
                  </a:lnTo>
                  <a:lnTo>
                    <a:pt x="60638" y="94469"/>
                  </a:lnTo>
                  <a:close/>
                  <a:moveTo>
                    <a:pt x="91087" y="94544"/>
                  </a:moveTo>
                  <a:lnTo>
                    <a:pt x="105772" y="103020"/>
                  </a:lnTo>
                  <a:lnTo>
                    <a:pt x="91161" y="111460"/>
                  </a:lnTo>
                  <a:lnTo>
                    <a:pt x="76439" y="102983"/>
                  </a:lnTo>
                  <a:lnTo>
                    <a:pt x="91087" y="94544"/>
                  </a:lnTo>
                  <a:close/>
                  <a:moveTo>
                    <a:pt x="121498" y="94581"/>
                  </a:moveTo>
                  <a:lnTo>
                    <a:pt x="136221" y="103094"/>
                  </a:lnTo>
                  <a:lnTo>
                    <a:pt x="121610" y="111534"/>
                  </a:lnTo>
                  <a:lnTo>
                    <a:pt x="106887" y="103020"/>
                  </a:lnTo>
                  <a:lnTo>
                    <a:pt x="121498" y="94581"/>
                  </a:lnTo>
                  <a:close/>
                  <a:moveTo>
                    <a:pt x="151947" y="94655"/>
                  </a:moveTo>
                  <a:lnTo>
                    <a:pt x="166670" y="103132"/>
                  </a:lnTo>
                  <a:lnTo>
                    <a:pt x="152059" y="111571"/>
                  </a:lnTo>
                  <a:lnTo>
                    <a:pt x="137336" y="103094"/>
                  </a:lnTo>
                  <a:lnTo>
                    <a:pt x="151947" y="94655"/>
                  </a:lnTo>
                  <a:close/>
                  <a:moveTo>
                    <a:pt x="182396" y="94692"/>
                  </a:moveTo>
                  <a:lnTo>
                    <a:pt x="197118" y="103206"/>
                  </a:lnTo>
                  <a:lnTo>
                    <a:pt x="182470" y="111645"/>
                  </a:lnTo>
                  <a:lnTo>
                    <a:pt x="167785" y="103132"/>
                  </a:lnTo>
                  <a:lnTo>
                    <a:pt x="182396" y="94692"/>
                  </a:lnTo>
                  <a:close/>
                  <a:moveTo>
                    <a:pt x="212845" y="94767"/>
                  </a:moveTo>
                  <a:lnTo>
                    <a:pt x="227567" y="103243"/>
                  </a:lnTo>
                  <a:lnTo>
                    <a:pt x="212919" y="111683"/>
                  </a:lnTo>
                  <a:lnTo>
                    <a:pt x="198197" y="103206"/>
                  </a:lnTo>
                  <a:lnTo>
                    <a:pt x="212845" y="94767"/>
                  </a:lnTo>
                  <a:close/>
                  <a:moveTo>
                    <a:pt x="243293" y="94804"/>
                  </a:moveTo>
                  <a:lnTo>
                    <a:pt x="257979" y="103318"/>
                  </a:lnTo>
                  <a:lnTo>
                    <a:pt x="243368" y="111757"/>
                  </a:lnTo>
                  <a:lnTo>
                    <a:pt x="228645" y="103243"/>
                  </a:lnTo>
                  <a:lnTo>
                    <a:pt x="243293" y="94804"/>
                  </a:lnTo>
                  <a:close/>
                  <a:moveTo>
                    <a:pt x="15021" y="103169"/>
                  </a:moveTo>
                  <a:lnTo>
                    <a:pt x="29743" y="111683"/>
                  </a:lnTo>
                  <a:lnTo>
                    <a:pt x="15095" y="120122"/>
                  </a:lnTo>
                  <a:lnTo>
                    <a:pt x="410" y="111608"/>
                  </a:lnTo>
                  <a:lnTo>
                    <a:pt x="15021" y="103169"/>
                  </a:lnTo>
                  <a:close/>
                  <a:moveTo>
                    <a:pt x="45469" y="103243"/>
                  </a:moveTo>
                  <a:lnTo>
                    <a:pt x="60155" y="111720"/>
                  </a:lnTo>
                  <a:lnTo>
                    <a:pt x="45544" y="120159"/>
                  </a:lnTo>
                  <a:lnTo>
                    <a:pt x="30821" y="111683"/>
                  </a:lnTo>
                  <a:lnTo>
                    <a:pt x="45469" y="103243"/>
                  </a:lnTo>
                  <a:close/>
                  <a:moveTo>
                    <a:pt x="75881" y="103280"/>
                  </a:moveTo>
                  <a:lnTo>
                    <a:pt x="90603" y="111794"/>
                  </a:lnTo>
                  <a:lnTo>
                    <a:pt x="75993" y="120233"/>
                  </a:lnTo>
                  <a:lnTo>
                    <a:pt x="61270" y="111720"/>
                  </a:lnTo>
                  <a:lnTo>
                    <a:pt x="75881" y="103280"/>
                  </a:lnTo>
                  <a:close/>
                  <a:moveTo>
                    <a:pt x="106330" y="103355"/>
                  </a:moveTo>
                  <a:lnTo>
                    <a:pt x="121052" y="111831"/>
                  </a:lnTo>
                  <a:lnTo>
                    <a:pt x="106441" y="120271"/>
                  </a:lnTo>
                  <a:lnTo>
                    <a:pt x="91719" y="111794"/>
                  </a:lnTo>
                  <a:lnTo>
                    <a:pt x="106330" y="103355"/>
                  </a:lnTo>
                  <a:close/>
                  <a:moveTo>
                    <a:pt x="136779" y="103392"/>
                  </a:moveTo>
                  <a:lnTo>
                    <a:pt x="151501" y="111906"/>
                  </a:lnTo>
                  <a:lnTo>
                    <a:pt x="136890" y="120345"/>
                  </a:lnTo>
                  <a:lnTo>
                    <a:pt x="122168" y="111831"/>
                  </a:lnTo>
                  <a:lnTo>
                    <a:pt x="136779" y="103392"/>
                  </a:lnTo>
                  <a:close/>
                  <a:moveTo>
                    <a:pt x="167227" y="103466"/>
                  </a:moveTo>
                  <a:lnTo>
                    <a:pt x="181950" y="111943"/>
                  </a:lnTo>
                  <a:lnTo>
                    <a:pt x="167302" y="120382"/>
                  </a:lnTo>
                  <a:lnTo>
                    <a:pt x="152616" y="111906"/>
                  </a:lnTo>
                  <a:lnTo>
                    <a:pt x="167227" y="103466"/>
                  </a:lnTo>
                  <a:close/>
                  <a:moveTo>
                    <a:pt x="197676" y="103503"/>
                  </a:moveTo>
                  <a:lnTo>
                    <a:pt x="212361" y="112017"/>
                  </a:lnTo>
                  <a:lnTo>
                    <a:pt x="197750" y="120457"/>
                  </a:lnTo>
                  <a:lnTo>
                    <a:pt x="183028" y="111943"/>
                  </a:lnTo>
                  <a:lnTo>
                    <a:pt x="197676" y="103503"/>
                  </a:lnTo>
                  <a:close/>
                  <a:moveTo>
                    <a:pt x="228088" y="103578"/>
                  </a:moveTo>
                  <a:lnTo>
                    <a:pt x="242810" y="112054"/>
                  </a:lnTo>
                  <a:lnTo>
                    <a:pt x="228199" y="120494"/>
                  </a:lnTo>
                  <a:lnTo>
                    <a:pt x="213477" y="112017"/>
                  </a:lnTo>
                  <a:lnTo>
                    <a:pt x="228088" y="103578"/>
                  </a:lnTo>
                  <a:close/>
                  <a:moveTo>
                    <a:pt x="258536" y="103615"/>
                  </a:moveTo>
                  <a:lnTo>
                    <a:pt x="273259" y="112129"/>
                  </a:lnTo>
                  <a:lnTo>
                    <a:pt x="258648" y="120568"/>
                  </a:lnTo>
                  <a:lnTo>
                    <a:pt x="243925" y="112054"/>
                  </a:lnTo>
                  <a:lnTo>
                    <a:pt x="258536" y="103615"/>
                  </a:lnTo>
                  <a:close/>
                  <a:moveTo>
                    <a:pt x="30264" y="111980"/>
                  </a:moveTo>
                  <a:lnTo>
                    <a:pt x="44986" y="120494"/>
                  </a:lnTo>
                  <a:lnTo>
                    <a:pt x="30375" y="128933"/>
                  </a:lnTo>
                  <a:lnTo>
                    <a:pt x="15653" y="120419"/>
                  </a:lnTo>
                  <a:lnTo>
                    <a:pt x="30264" y="111980"/>
                  </a:lnTo>
                  <a:close/>
                  <a:moveTo>
                    <a:pt x="60712" y="112054"/>
                  </a:moveTo>
                  <a:lnTo>
                    <a:pt x="75435" y="120531"/>
                  </a:lnTo>
                  <a:lnTo>
                    <a:pt x="60824" y="129007"/>
                  </a:lnTo>
                  <a:lnTo>
                    <a:pt x="46101" y="120494"/>
                  </a:lnTo>
                  <a:lnTo>
                    <a:pt x="60712" y="112054"/>
                  </a:lnTo>
                  <a:close/>
                  <a:moveTo>
                    <a:pt x="91161" y="112092"/>
                  </a:moveTo>
                  <a:lnTo>
                    <a:pt x="105884" y="120605"/>
                  </a:lnTo>
                  <a:lnTo>
                    <a:pt x="91273" y="129045"/>
                  </a:lnTo>
                  <a:lnTo>
                    <a:pt x="76550" y="120531"/>
                  </a:lnTo>
                  <a:lnTo>
                    <a:pt x="91161" y="112092"/>
                  </a:lnTo>
                  <a:close/>
                  <a:moveTo>
                    <a:pt x="121610" y="112166"/>
                  </a:moveTo>
                  <a:lnTo>
                    <a:pt x="136332" y="120642"/>
                  </a:lnTo>
                  <a:lnTo>
                    <a:pt x="121684" y="129082"/>
                  </a:lnTo>
                  <a:lnTo>
                    <a:pt x="106999" y="120605"/>
                  </a:lnTo>
                  <a:lnTo>
                    <a:pt x="121610" y="112166"/>
                  </a:lnTo>
                  <a:close/>
                  <a:moveTo>
                    <a:pt x="152059" y="112203"/>
                  </a:moveTo>
                  <a:lnTo>
                    <a:pt x="166781" y="120717"/>
                  </a:lnTo>
                  <a:lnTo>
                    <a:pt x="152133" y="129156"/>
                  </a:lnTo>
                  <a:lnTo>
                    <a:pt x="137411" y="120642"/>
                  </a:lnTo>
                  <a:lnTo>
                    <a:pt x="152059" y="112203"/>
                  </a:lnTo>
                  <a:close/>
                  <a:moveTo>
                    <a:pt x="182470" y="112277"/>
                  </a:moveTo>
                  <a:lnTo>
                    <a:pt x="197193" y="120754"/>
                  </a:lnTo>
                  <a:lnTo>
                    <a:pt x="182582" y="129193"/>
                  </a:lnTo>
                  <a:lnTo>
                    <a:pt x="167859" y="120717"/>
                  </a:lnTo>
                  <a:lnTo>
                    <a:pt x="182470" y="112277"/>
                  </a:lnTo>
                  <a:close/>
                  <a:moveTo>
                    <a:pt x="212919" y="112315"/>
                  </a:moveTo>
                  <a:lnTo>
                    <a:pt x="227642" y="120828"/>
                  </a:lnTo>
                  <a:lnTo>
                    <a:pt x="213031" y="129268"/>
                  </a:lnTo>
                  <a:lnTo>
                    <a:pt x="198308" y="120754"/>
                  </a:lnTo>
                  <a:lnTo>
                    <a:pt x="212919" y="112315"/>
                  </a:lnTo>
                  <a:close/>
                  <a:moveTo>
                    <a:pt x="243368" y="112389"/>
                  </a:moveTo>
                  <a:lnTo>
                    <a:pt x="258090" y="120866"/>
                  </a:lnTo>
                  <a:lnTo>
                    <a:pt x="243479" y="129305"/>
                  </a:lnTo>
                  <a:lnTo>
                    <a:pt x="228757" y="120828"/>
                  </a:lnTo>
                  <a:lnTo>
                    <a:pt x="243368" y="112389"/>
                  </a:lnTo>
                  <a:close/>
                  <a:moveTo>
                    <a:pt x="15095" y="120754"/>
                  </a:moveTo>
                  <a:lnTo>
                    <a:pt x="29817" y="129268"/>
                  </a:lnTo>
                  <a:lnTo>
                    <a:pt x="15207" y="137707"/>
                  </a:lnTo>
                  <a:lnTo>
                    <a:pt x="484" y="129193"/>
                  </a:lnTo>
                  <a:lnTo>
                    <a:pt x="15095" y="120754"/>
                  </a:lnTo>
                  <a:close/>
                  <a:moveTo>
                    <a:pt x="45544" y="120828"/>
                  </a:moveTo>
                  <a:lnTo>
                    <a:pt x="60266" y="129305"/>
                  </a:lnTo>
                  <a:lnTo>
                    <a:pt x="45655" y="137744"/>
                  </a:lnTo>
                  <a:lnTo>
                    <a:pt x="30933" y="129268"/>
                  </a:lnTo>
                  <a:lnTo>
                    <a:pt x="45544" y="120828"/>
                  </a:lnTo>
                  <a:close/>
                  <a:moveTo>
                    <a:pt x="75993" y="120866"/>
                  </a:moveTo>
                  <a:lnTo>
                    <a:pt x="90715" y="129379"/>
                  </a:lnTo>
                  <a:lnTo>
                    <a:pt x="76104" y="137819"/>
                  </a:lnTo>
                  <a:lnTo>
                    <a:pt x="61382" y="129305"/>
                  </a:lnTo>
                  <a:lnTo>
                    <a:pt x="75993" y="120866"/>
                  </a:lnTo>
                  <a:close/>
                  <a:moveTo>
                    <a:pt x="106441" y="120903"/>
                  </a:moveTo>
                  <a:lnTo>
                    <a:pt x="121164" y="129416"/>
                  </a:lnTo>
                  <a:lnTo>
                    <a:pt x="106516" y="137856"/>
                  </a:lnTo>
                  <a:lnTo>
                    <a:pt x="91793" y="129379"/>
                  </a:lnTo>
                  <a:lnTo>
                    <a:pt x="106441" y="120903"/>
                  </a:lnTo>
                  <a:close/>
                  <a:moveTo>
                    <a:pt x="136890" y="120977"/>
                  </a:moveTo>
                  <a:lnTo>
                    <a:pt x="151575" y="129491"/>
                  </a:lnTo>
                  <a:lnTo>
                    <a:pt x="136964" y="137930"/>
                  </a:lnTo>
                  <a:lnTo>
                    <a:pt x="122242" y="129416"/>
                  </a:lnTo>
                  <a:lnTo>
                    <a:pt x="136890" y="120977"/>
                  </a:lnTo>
                  <a:close/>
                  <a:moveTo>
                    <a:pt x="167302" y="121014"/>
                  </a:moveTo>
                  <a:lnTo>
                    <a:pt x="182024" y="129528"/>
                  </a:lnTo>
                  <a:lnTo>
                    <a:pt x="167413" y="137967"/>
                  </a:lnTo>
                  <a:lnTo>
                    <a:pt x="152691" y="129491"/>
                  </a:lnTo>
                  <a:lnTo>
                    <a:pt x="167302" y="121014"/>
                  </a:lnTo>
                  <a:close/>
                  <a:moveTo>
                    <a:pt x="197750" y="121089"/>
                  </a:moveTo>
                  <a:lnTo>
                    <a:pt x="212473" y="129565"/>
                  </a:lnTo>
                  <a:lnTo>
                    <a:pt x="197862" y="138042"/>
                  </a:lnTo>
                  <a:lnTo>
                    <a:pt x="183139" y="129528"/>
                  </a:lnTo>
                  <a:lnTo>
                    <a:pt x="197750" y="121089"/>
                  </a:lnTo>
                  <a:close/>
                  <a:moveTo>
                    <a:pt x="228199" y="121126"/>
                  </a:moveTo>
                  <a:lnTo>
                    <a:pt x="242922" y="129639"/>
                  </a:lnTo>
                  <a:lnTo>
                    <a:pt x="228311" y="138079"/>
                  </a:lnTo>
                  <a:lnTo>
                    <a:pt x="213588" y="129565"/>
                  </a:lnTo>
                  <a:lnTo>
                    <a:pt x="228199" y="121126"/>
                  </a:lnTo>
                  <a:close/>
                  <a:moveTo>
                    <a:pt x="258648" y="121200"/>
                  </a:moveTo>
                  <a:lnTo>
                    <a:pt x="273370" y="129677"/>
                  </a:lnTo>
                  <a:lnTo>
                    <a:pt x="258722" y="138116"/>
                  </a:lnTo>
                  <a:lnTo>
                    <a:pt x="244000" y="129639"/>
                  </a:lnTo>
                  <a:lnTo>
                    <a:pt x="258648" y="121200"/>
                  </a:lnTo>
                  <a:close/>
                  <a:moveTo>
                    <a:pt x="30375" y="129565"/>
                  </a:moveTo>
                  <a:lnTo>
                    <a:pt x="45098" y="138079"/>
                  </a:lnTo>
                  <a:lnTo>
                    <a:pt x="30487" y="146518"/>
                  </a:lnTo>
                  <a:lnTo>
                    <a:pt x="15764" y="138004"/>
                  </a:lnTo>
                  <a:lnTo>
                    <a:pt x="30375" y="129565"/>
                  </a:lnTo>
                  <a:close/>
                  <a:moveTo>
                    <a:pt x="60824" y="129639"/>
                  </a:moveTo>
                  <a:lnTo>
                    <a:pt x="75546" y="138116"/>
                  </a:lnTo>
                  <a:lnTo>
                    <a:pt x="60898" y="146555"/>
                  </a:lnTo>
                  <a:lnTo>
                    <a:pt x="46213" y="138079"/>
                  </a:lnTo>
                  <a:lnTo>
                    <a:pt x="60824" y="129639"/>
                  </a:lnTo>
                  <a:close/>
                  <a:moveTo>
                    <a:pt x="91273" y="129677"/>
                  </a:moveTo>
                  <a:lnTo>
                    <a:pt x="105995" y="138190"/>
                  </a:lnTo>
                  <a:lnTo>
                    <a:pt x="91347" y="146630"/>
                  </a:lnTo>
                  <a:lnTo>
                    <a:pt x="76625" y="138116"/>
                  </a:lnTo>
                  <a:lnTo>
                    <a:pt x="91273" y="129677"/>
                  </a:lnTo>
                  <a:close/>
                  <a:moveTo>
                    <a:pt x="121684" y="129751"/>
                  </a:moveTo>
                  <a:lnTo>
                    <a:pt x="136407" y="138228"/>
                  </a:lnTo>
                  <a:lnTo>
                    <a:pt x="121796" y="146667"/>
                  </a:lnTo>
                  <a:lnTo>
                    <a:pt x="107073" y="138190"/>
                  </a:lnTo>
                  <a:lnTo>
                    <a:pt x="121684" y="129751"/>
                  </a:lnTo>
                  <a:close/>
                  <a:moveTo>
                    <a:pt x="152133" y="129788"/>
                  </a:moveTo>
                  <a:lnTo>
                    <a:pt x="166856" y="138302"/>
                  </a:lnTo>
                  <a:lnTo>
                    <a:pt x="152245" y="146741"/>
                  </a:lnTo>
                  <a:lnTo>
                    <a:pt x="137522" y="138228"/>
                  </a:lnTo>
                  <a:lnTo>
                    <a:pt x="152133" y="129788"/>
                  </a:lnTo>
                  <a:close/>
                  <a:moveTo>
                    <a:pt x="182582" y="129863"/>
                  </a:moveTo>
                  <a:lnTo>
                    <a:pt x="197304" y="138339"/>
                  </a:lnTo>
                  <a:lnTo>
                    <a:pt x="182693" y="146778"/>
                  </a:lnTo>
                  <a:lnTo>
                    <a:pt x="167971" y="138302"/>
                  </a:lnTo>
                  <a:lnTo>
                    <a:pt x="182582" y="129863"/>
                  </a:lnTo>
                  <a:close/>
                  <a:moveTo>
                    <a:pt x="213031" y="129900"/>
                  </a:moveTo>
                  <a:lnTo>
                    <a:pt x="227753" y="138413"/>
                  </a:lnTo>
                  <a:lnTo>
                    <a:pt x="213105" y="146853"/>
                  </a:lnTo>
                  <a:lnTo>
                    <a:pt x="198420" y="138339"/>
                  </a:lnTo>
                  <a:lnTo>
                    <a:pt x="213031" y="129900"/>
                  </a:lnTo>
                  <a:close/>
                  <a:moveTo>
                    <a:pt x="243479" y="129974"/>
                  </a:moveTo>
                  <a:lnTo>
                    <a:pt x="258202" y="138451"/>
                  </a:lnTo>
                  <a:lnTo>
                    <a:pt x="243554" y="146890"/>
                  </a:lnTo>
                  <a:lnTo>
                    <a:pt x="228831" y="138413"/>
                  </a:lnTo>
                  <a:lnTo>
                    <a:pt x="243479" y="129974"/>
                  </a:lnTo>
                  <a:close/>
                  <a:moveTo>
                    <a:pt x="15207" y="138339"/>
                  </a:moveTo>
                  <a:lnTo>
                    <a:pt x="29929" y="146816"/>
                  </a:lnTo>
                  <a:lnTo>
                    <a:pt x="15281" y="155255"/>
                  </a:lnTo>
                  <a:lnTo>
                    <a:pt x="596" y="146778"/>
                  </a:lnTo>
                  <a:lnTo>
                    <a:pt x="15207" y="138339"/>
                  </a:lnTo>
                  <a:close/>
                  <a:moveTo>
                    <a:pt x="45655" y="138376"/>
                  </a:moveTo>
                  <a:lnTo>
                    <a:pt x="60378" y="146890"/>
                  </a:lnTo>
                  <a:lnTo>
                    <a:pt x="45730" y="155329"/>
                  </a:lnTo>
                  <a:lnTo>
                    <a:pt x="31007" y="146816"/>
                  </a:lnTo>
                  <a:lnTo>
                    <a:pt x="45655" y="138376"/>
                  </a:lnTo>
                  <a:close/>
                  <a:moveTo>
                    <a:pt x="76104" y="138451"/>
                  </a:moveTo>
                  <a:lnTo>
                    <a:pt x="90789" y="146927"/>
                  </a:lnTo>
                  <a:lnTo>
                    <a:pt x="76178" y="155367"/>
                  </a:lnTo>
                  <a:lnTo>
                    <a:pt x="61456" y="146890"/>
                  </a:lnTo>
                  <a:lnTo>
                    <a:pt x="76104" y="138451"/>
                  </a:lnTo>
                  <a:close/>
                  <a:moveTo>
                    <a:pt x="106516" y="138488"/>
                  </a:moveTo>
                  <a:lnTo>
                    <a:pt x="121238" y="147002"/>
                  </a:lnTo>
                  <a:lnTo>
                    <a:pt x="106627" y="155441"/>
                  </a:lnTo>
                  <a:lnTo>
                    <a:pt x="91905" y="146927"/>
                  </a:lnTo>
                  <a:lnTo>
                    <a:pt x="106516" y="138488"/>
                  </a:lnTo>
                  <a:close/>
                  <a:moveTo>
                    <a:pt x="136964" y="138562"/>
                  </a:moveTo>
                  <a:lnTo>
                    <a:pt x="151687" y="147039"/>
                  </a:lnTo>
                  <a:lnTo>
                    <a:pt x="137076" y="155478"/>
                  </a:lnTo>
                  <a:lnTo>
                    <a:pt x="122353" y="147002"/>
                  </a:lnTo>
                  <a:lnTo>
                    <a:pt x="136964" y="138562"/>
                  </a:lnTo>
                  <a:close/>
                  <a:moveTo>
                    <a:pt x="167413" y="138599"/>
                  </a:moveTo>
                  <a:lnTo>
                    <a:pt x="182136" y="147113"/>
                  </a:lnTo>
                  <a:lnTo>
                    <a:pt x="167525" y="155552"/>
                  </a:lnTo>
                  <a:lnTo>
                    <a:pt x="152802" y="147039"/>
                  </a:lnTo>
                  <a:lnTo>
                    <a:pt x="167413" y="138599"/>
                  </a:lnTo>
                  <a:close/>
                  <a:moveTo>
                    <a:pt x="197862" y="138674"/>
                  </a:moveTo>
                  <a:lnTo>
                    <a:pt x="212584" y="147150"/>
                  </a:lnTo>
                  <a:lnTo>
                    <a:pt x="197936" y="155590"/>
                  </a:lnTo>
                  <a:lnTo>
                    <a:pt x="183214" y="147113"/>
                  </a:lnTo>
                  <a:lnTo>
                    <a:pt x="197862" y="138674"/>
                  </a:lnTo>
                  <a:close/>
                  <a:moveTo>
                    <a:pt x="228311" y="138711"/>
                  </a:moveTo>
                  <a:lnTo>
                    <a:pt x="242996" y="147225"/>
                  </a:lnTo>
                  <a:lnTo>
                    <a:pt x="228385" y="155664"/>
                  </a:lnTo>
                  <a:lnTo>
                    <a:pt x="213663" y="147150"/>
                  </a:lnTo>
                  <a:lnTo>
                    <a:pt x="228311" y="138711"/>
                  </a:lnTo>
                  <a:close/>
                  <a:moveTo>
                    <a:pt x="258722" y="138785"/>
                  </a:moveTo>
                  <a:lnTo>
                    <a:pt x="273445" y="147262"/>
                  </a:lnTo>
                  <a:lnTo>
                    <a:pt x="258834" y="155701"/>
                  </a:lnTo>
                  <a:lnTo>
                    <a:pt x="244111" y="147225"/>
                  </a:lnTo>
                  <a:lnTo>
                    <a:pt x="258722" y="138785"/>
                  </a:lnTo>
                  <a:close/>
                  <a:moveTo>
                    <a:pt x="18367" y="0"/>
                  </a:moveTo>
                  <a:lnTo>
                    <a:pt x="29148" y="6209"/>
                  </a:lnTo>
                  <a:lnTo>
                    <a:pt x="14537" y="14686"/>
                  </a:lnTo>
                  <a:lnTo>
                    <a:pt x="1" y="6283"/>
                  </a:lnTo>
                  <a:lnTo>
                    <a:pt x="1" y="6915"/>
                  </a:lnTo>
                  <a:lnTo>
                    <a:pt x="13980" y="14983"/>
                  </a:lnTo>
                  <a:lnTo>
                    <a:pt x="1" y="23051"/>
                  </a:lnTo>
                  <a:lnTo>
                    <a:pt x="1" y="23683"/>
                  </a:lnTo>
                  <a:lnTo>
                    <a:pt x="14537" y="15318"/>
                  </a:lnTo>
                  <a:lnTo>
                    <a:pt x="29260" y="23794"/>
                  </a:lnTo>
                  <a:lnTo>
                    <a:pt x="14649" y="32234"/>
                  </a:lnTo>
                  <a:lnTo>
                    <a:pt x="1" y="23794"/>
                  </a:lnTo>
                  <a:lnTo>
                    <a:pt x="1" y="24426"/>
                  </a:lnTo>
                  <a:lnTo>
                    <a:pt x="14091" y="32568"/>
                  </a:lnTo>
                  <a:lnTo>
                    <a:pt x="1" y="40673"/>
                  </a:lnTo>
                  <a:lnTo>
                    <a:pt x="1" y="41305"/>
                  </a:lnTo>
                  <a:lnTo>
                    <a:pt x="14649" y="32866"/>
                  </a:lnTo>
                  <a:lnTo>
                    <a:pt x="29334" y="41379"/>
                  </a:lnTo>
                  <a:lnTo>
                    <a:pt x="14723" y="49819"/>
                  </a:lnTo>
                  <a:lnTo>
                    <a:pt x="1" y="41305"/>
                  </a:lnTo>
                  <a:lnTo>
                    <a:pt x="1" y="41937"/>
                  </a:lnTo>
                  <a:lnTo>
                    <a:pt x="14166" y="50153"/>
                  </a:lnTo>
                  <a:lnTo>
                    <a:pt x="1" y="58332"/>
                  </a:lnTo>
                  <a:lnTo>
                    <a:pt x="1" y="59485"/>
                  </a:lnTo>
                  <a:lnTo>
                    <a:pt x="14277" y="67701"/>
                  </a:lnTo>
                  <a:lnTo>
                    <a:pt x="1" y="75955"/>
                  </a:lnTo>
                  <a:lnTo>
                    <a:pt x="1" y="76996"/>
                  </a:lnTo>
                  <a:lnTo>
                    <a:pt x="14351" y="85286"/>
                  </a:lnTo>
                  <a:lnTo>
                    <a:pt x="1" y="93577"/>
                  </a:lnTo>
                  <a:lnTo>
                    <a:pt x="1" y="94506"/>
                  </a:lnTo>
                  <a:lnTo>
                    <a:pt x="14463" y="102871"/>
                  </a:lnTo>
                  <a:lnTo>
                    <a:pt x="1" y="111199"/>
                  </a:lnTo>
                  <a:lnTo>
                    <a:pt x="1" y="112017"/>
                  </a:lnTo>
                  <a:lnTo>
                    <a:pt x="14574" y="120419"/>
                  </a:lnTo>
                  <a:lnTo>
                    <a:pt x="1" y="128859"/>
                  </a:lnTo>
                  <a:lnTo>
                    <a:pt x="1" y="129565"/>
                  </a:lnTo>
                  <a:lnTo>
                    <a:pt x="14649" y="138004"/>
                  </a:lnTo>
                  <a:lnTo>
                    <a:pt x="38" y="146444"/>
                  </a:lnTo>
                  <a:lnTo>
                    <a:pt x="1" y="146444"/>
                  </a:lnTo>
                  <a:lnTo>
                    <a:pt x="1" y="147113"/>
                  </a:lnTo>
                  <a:lnTo>
                    <a:pt x="38" y="147076"/>
                  </a:lnTo>
                  <a:lnTo>
                    <a:pt x="14760" y="155590"/>
                  </a:lnTo>
                  <a:lnTo>
                    <a:pt x="6767" y="160200"/>
                  </a:lnTo>
                  <a:lnTo>
                    <a:pt x="7845" y="160200"/>
                  </a:lnTo>
                  <a:lnTo>
                    <a:pt x="15281" y="155924"/>
                  </a:lnTo>
                  <a:lnTo>
                    <a:pt x="22754" y="160200"/>
                  </a:lnTo>
                  <a:lnTo>
                    <a:pt x="23832" y="160200"/>
                  </a:lnTo>
                  <a:lnTo>
                    <a:pt x="15839" y="155590"/>
                  </a:lnTo>
                  <a:lnTo>
                    <a:pt x="30487" y="147150"/>
                  </a:lnTo>
                  <a:lnTo>
                    <a:pt x="45172" y="155627"/>
                  </a:lnTo>
                  <a:lnTo>
                    <a:pt x="37290" y="160200"/>
                  </a:lnTo>
                  <a:lnTo>
                    <a:pt x="38406" y="160200"/>
                  </a:lnTo>
                  <a:lnTo>
                    <a:pt x="45730" y="155961"/>
                  </a:lnTo>
                  <a:lnTo>
                    <a:pt x="53091" y="160200"/>
                  </a:lnTo>
                  <a:lnTo>
                    <a:pt x="54169" y="160200"/>
                  </a:lnTo>
                  <a:lnTo>
                    <a:pt x="46287" y="155627"/>
                  </a:lnTo>
                  <a:lnTo>
                    <a:pt x="60898" y="147187"/>
                  </a:lnTo>
                  <a:lnTo>
                    <a:pt x="75621" y="155701"/>
                  </a:lnTo>
                  <a:lnTo>
                    <a:pt x="67851" y="160200"/>
                  </a:lnTo>
                  <a:lnTo>
                    <a:pt x="68929" y="160200"/>
                  </a:lnTo>
                  <a:lnTo>
                    <a:pt x="76178" y="155999"/>
                  </a:lnTo>
                  <a:lnTo>
                    <a:pt x="83428" y="160200"/>
                  </a:lnTo>
                  <a:lnTo>
                    <a:pt x="84543" y="160200"/>
                  </a:lnTo>
                  <a:lnTo>
                    <a:pt x="76736" y="155701"/>
                  </a:lnTo>
                  <a:lnTo>
                    <a:pt x="91347" y="147262"/>
                  </a:lnTo>
                  <a:lnTo>
                    <a:pt x="106070" y="155738"/>
                  </a:lnTo>
                  <a:lnTo>
                    <a:pt x="98374" y="160200"/>
                  </a:lnTo>
                  <a:lnTo>
                    <a:pt x="99489" y="160200"/>
                  </a:lnTo>
                  <a:lnTo>
                    <a:pt x="106627" y="156073"/>
                  </a:lnTo>
                  <a:lnTo>
                    <a:pt x="113765" y="160200"/>
                  </a:lnTo>
                  <a:lnTo>
                    <a:pt x="114881" y="160200"/>
                  </a:lnTo>
                  <a:lnTo>
                    <a:pt x="107185" y="155738"/>
                  </a:lnTo>
                  <a:lnTo>
                    <a:pt x="121796" y="147299"/>
                  </a:lnTo>
                  <a:lnTo>
                    <a:pt x="136518" y="155813"/>
                  </a:lnTo>
                  <a:lnTo>
                    <a:pt x="128897" y="160200"/>
                  </a:lnTo>
                  <a:lnTo>
                    <a:pt x="130012" y="160200"/>
                  </a:lnTo>
                  <a:lnTo>
                    <a:pt x="137076" y="156110"/>
                  </a:lnTo>
                  <a:lnTo>
                    <a:pt x="144103" y="160200"/>
                  </a:lnTo>
                  <a:lnTo>
                    <a:pt x="145218" y="160200"/>
                  </a:lnTo>
                  <a:lnTo>
                    <a:pt x="137634" y="155813"/>
                  </a:lnTo>
                  <a:lnTo>
                    <a:pt x="152245" y="147373"/>
                  </a:lnTo>
                  <a:lnTo>
                    <a:pt x="166967" y="155850"/>
                  </a:lnTo>
                  <a:lnTo>
                    <a:pt x="159457" y="160200"/>
                  </a:lnTo>
                  <a:lnTo>
                    <a:pt x="160535" y="160200"/>
                  </a:lnTo>
                  <a:lnTo>
                    <a:pt x="167525" y="156184"/>
                  </a:lnTo>
                  <a:lnTo>
                    <a:pt x="174477" y="160200"/>
                  </a:lnTo>
                  <a:lnTo>
                    <a:pt x="175555" y="160200"/>
                  </a:lnTo>
                  <a:lnTo>
                    <a:pt x="168045" y="155850"/>
                  </a:lnTo>
                  <a:lnTo>
                    <a:pt x="182693" y="147410"/>
                  </a:lnTo>
                  <a:lnTo>
                    <a:pt x="197379" y="155924"/>
                  </a:lnTo>
                  <a:lnTo>
                    <a:pt x="189980" y="160200"/>
                  </a:lnTo>
                  <a:lnTo>
                    <a:pt x="191096" y="160200"/>
                  </a:lnTo>
                  <a:lnTo>
                    <a:pt x="197936" y="156222"/>
                  </a:lnTo>
                  <a:lnTo>
                    <a:pt x="204814" y="160200"/>
                  </a:lnTo>
                  <a:lnTo>
                    <a:pt x="205930" y="160200"/>
                  </a:lnTo>
                  <a:lnTo>
                    <a:pt x="198494" y="155924"/>
                  </a:lnTo>
                  <a:lnTo>
                    <a:pt x="213105" y="147485"/>
                  </a:lnTo>
                  <a:lnTo>
                    <a:pt x="227827" y="155961"/>
                  </a:lnTo>
                  <a:lnTo>
                    <a:pt x="220503" y="160200"/>
                  </a:lnTo>
                  <a:lnTo>
                    <a:pt x="221619" y="160200"/>
                  </a:lnTo>
                  <a:lnTo>
                    <a:pt x="228385" y="156296"/>
                  </a:lnTo>
                  <a:lnTo>
                    <a:pt x="235151" y="160200"/>
                  </a:lnTo>
                  <a:lnTo>
                    <a:pt x="236267" y="160200"/>
                  </a:lnTo>
                  <a:lnTo>
                    <a:pt x="228943" y="155961"/>
                  </a:lnTo>
                  <a:lnTo>
                    <a:pt x="243554" y="147522"/>
                  </a:lnTo>
                  <a:lnTo>
                    <a:pt x="258276" y="156036"/>
                  </a:lnTo>
                  <a:lnTo>
                    <a:pt x="251064" y="160200"/>
                  </a:lnTo>
                  <a:lnTo>
                    <a:pt x="252142" y="160200"/>
                  </a:lnTo>
                  <a:lnTo>
                    <a:pt x="258834" y="156333"/>
                  </a:lnTo>
                  <a:lnTo>
                    <a:pt x="265489" y="160200"/>
                  </a:lnTo>
                  <a:lnTo>
                    <a:pt x="266604" y="160200"/>
                  </a:lnTo>
                  <a:lnTo>
                    <a:pt x="259392" y="156036"/>
                  </a:lnTo>
                  <a:lnTo>
                    <a:pt x="274002" y="147596"/>
                  </a:lnTo>
                  <a:lnTo>
                    <a:pt x="285528" y="154251"/>
                  </a:lnTo>
                  <a:lnTo>
                    <a:pt x="285528" y="153619"/>
                  </a:lnTo>
                  <a:lnTo>
                    <a:pt x="274560" y="147262"/>
                  </a:lnTo>
                  <a:lnTo>
                    <a:pt x="285528" y="140942"/>
                  </a:lnTo>
                  <a:lnTo>
                    <a:pt x="285528" y="140310"/>
                  </a:lnTo>
                  <a:lnTo>
                    <a:pt x="274002" y="146964"/>
                  </a:lnTo>
                  <a:lnTo>
                    <a:pt x="259280" y="138451"/>
                  </a:lnTo>
                  <a:lnTo>
                    <a:pt x="273891" y="130011"/>
                  </a:lnTo>
                  <a:lnTo>
                    <a:pt x="285528" y="136703"/>
                  </a:lnTo>
                  <a:lnTo>
                    <a:pt x="285528" y="136071"/>
                  </a:lnTo>
                  <a:lnTo>
                    <a:pt x="274449" y="129677"/>
                  </a:lnTo>
                  <a:lnTo>
                    <a:pt x="285528" y="123319"/>
                  </a:lnTo>
                  <a:lnTo>
                    <a:pt x="285528" y="122650"/>
                  </a:lnTo>
                  <a:lnTo>
                    <a:pt x="273891" y="129379"/>
                  </a:lnTo>
                  <a:lnTo>
                    <a:pt x="259206" y="120866"/>
                  </a:lnTo>
                  <a:lnTo>
                    <a:pt x="273817" y="112426"/>
                  </a:lnTo>
                  <a:lnTo>
                    <a:pt x="285528" y="119193"/>
                  </a:lnTo>
                  <a:lnTo>
                    <a:pt x="285528" y="118560"/>
                  </a:lnTo>
                  <a:lnTo>
                    <a:pt x="274374" y="112129"/>
                  </a:lnTo>
                  <a:lnTo>
                    <a:pt x="285528" y="105660"/>
                  </a:lnTo>
                  <a:lnTo>
                    <a:pt x="285528" y="105028"/>
                  </a:lnTo>
                  <a:lnTo>
                    <a:pt x="273817" y="111794"/>
                  </a:lnTo>
                  <a:lnTo>
                    <a:pt x="259094" y="103318"/>
                  </a:lnTo>
                  <a:lnTo>
                    <a:pt x="273705" y="94878"/>
                  </a:lnTo>
                  <a:lnTo>
                    <a:pt x="285528" y="101682"/>
                  </a:lnTo>
                  <a:lnTo>
                    <a:pt x="285528" y="101050"/>
                  </a:lnTo>
                  <a:lnTo>
                    <a:pt x="274263" y="94544"/>
                  </a:lnTo>
                  <a:lnTo>
                    <a:pt x="285528" y="88037"/>
                  </a:lnTo>
                  <a:lnTo>
                    <a:pt x="285528" y="87405"/>
                  </a:lnTo>
                  <a:lnTo>
                    <a:pt x="273705" y="94209"/>
                  </a:lnTo>
                  <a:lnTo>
                    <a:pt x="258983" y="85732"/>
                  </a:lnTo>
                  <a:lnTo>
                    <a:pt x="273631" y="77293"/>
                  </a:lnTo>
                  <a:lnTo>
                    <a:pt x="285528" y="84171"/>
                  </a:lnTo>
                  <a:lnTo>
                    <a:pt x="285528" y="83539"/>
                  </a:lnTo>
                  <a:lnTo>
                    <a:pt x="274188" y="76958"/>
                  </a:lnTo>
                  <a:lnTo>
                    <a:pt x="285528" y="70415"/>
                  </a:lnTo>
                  <a:lnTo>
                    <a:pt x="285528" y="69783"/>
                  </a:lnTo>
                  <a:lnTo>
                    <a:pt x="273631" y="76661"/>
                  </a:lnTo>
                  <a:lnTo>
                    <a:pt x="258908" y="68147"/>
                  </a:lnTo>
                  <a:lnTo>
                    <a:pt x="273519" y="59708"/>
                  </a:lnTo>
                  <a:lnTo>
                    <a:pt x="285528" y="66623"/>
                  </a:lnTo>
                  <a:lnTo>
                    <a:pt x="285528" y="65991"/>
                  </a:lnTo>
                  <a:lnTo>
                    <a:pt x="274077" y="59373"/>
                  </a:lnTo>
                  <a:lnTo>
                    <a:pt x="285528" y="52793"/>
                  </a:lnTo>
                  <a:lnTo>
                    <a:pt x="285528" y="52161"/>
                  </a:lnTo>
                  <a:lnTo>
                    <a:pt x="273519" y="59076"/>
                  </a:lnTo>
                  <a:lnTo>
                    <a:pt x="258797" y="50562"/>
                  </a:lnTo>
                  <a:lnTo>
                    <a:pt x="273445" y="42123"/>
                  </a:lnTo>
                  <a:lnTo>
                    <a:pt x="285528" y="49112"/>
                  </a:lnTo>
                  <a:lnTo>
                    <a:pt x="285528" y="48480"/>
                  </a:lnTo>
                  <a:lnTo>
                    <a:pt x="273965" y="41825"/>
                  </a:lnTo>
                  <a:lnTo>
                    <a:pt x="285528" y="35133"/>
                  </a:lnTo>
                  <a:lnTo>
                    <a:pt x="285528" y="34501"/>
                  </a:lnTo>
                  <a:lnTo>
                    <a:pt x="273445" y="41491"/>
                  </a:lnTo>
                  <a:lnTo>
                    <a:pt x="258722" y="33014"/>
                  </a:lnTo>
                  <a:lnTo>
                    <a:pt x="273333" y="24575"/>
                  </a:lnTo>
                  <a:lnTo>
                    <a:pt x="285528" y="31602"/>
                  </a:lnTo>
                  <a:lnTo>
                    <a:pt x="285528" y="30969"/>
                  </a:lnTo>
                  <a:lnTo>
                    <a:pt x="273891" y="24240"/>
                  </a:lnTo>
                  <a:lnTo>
                    <a:pt x="285528" y="17511"/>
                  </a:lnTo>
                  <a:lnTo>
                    <a:pt x="285528" y="16879"/>
                  </a:lnTo>
                  <a:lnTo>
                    <a:pt x="273333" y="23906"/>
                  </a:lnTo>
                  <a:lnTo>
                    <a:pt x="258611" y="15429"/>
                  </a:lnTo>
                  <a:lnTo>
                    <a:pt x="273259" y="6990"/>
                  </a:lnTo>
                  <a:lnTo>
                    <a:pt x="285528" y="14091"/>
                  </a:lnTo>
                  <a:lnTo>
                    <a:pt x="285528" y="13459"/>
                  </a:lnTo>
                  <a:lnTo>
                    <a:pt x="273779" y="6655"/>
                  </a:lnTo>
                  <a:lnTo>
                    <a:pt x="285342" y="0"/>
                  </a:lnTo>
                  <a:lnTo>
                    <a:pt x="284226" y="0"/>
                  </a:lnTo>
                  <a:lnTo>
                    <a:pt x="273259" y="6358"/>
                  </a:lnTo>
                  <a:lnTo>
                    <a:pt x="262254" y="0"/>
                  </a:lnTo>
                  <a:lnTo>
                    <a:pt x="261139" y="0"/>
                  </a:lnTo>
                  <a:lnTo>
                    <a:pt x="272701" y="6655"/>
                  </a:lnTo>
                  <a:lnTo>
                    <a:pt x="258053" y="15095"/>
                  </a:lnTo>
                  <a:lnTo>
                    <a:pt x="243368" y="6618"/>
                  </a:lnTo>
                  <a:lnTo>
                    <a:pt x="254781" y="0"/>
                  </a:lnTo>
                  <a:lnTo>
                    <a:pt x="253703" y="0"/>
                  </a:lnTo>
                  <a:lnTo>
                    <a:pt x="242810" y="6283"/>
                  </a:lnTo>
                  <a:lnTo>
                    <a:pt x="231917" y="0"/>
                  </a:lnTo>
                  <a:lnTo>
                    <a:pt x="230802" y="0"/>
                  </a:lnTo>
                  <a:lnTo>
                    <a:pt x="242252" y="6618"/>
                  </a:lnTo>
                  <a:lnTo>
                    <a:pt x="227642" y="15057"/>
                  </a:lnTo>
                  <a:lnTo>
                    <a:pt x="212919" y="6544"/>
                  </a:lnTo>
                  <a:lnTo>
                    <a:pt x="224258" y="0"/>
                  </a:lnTo>
                  <a:lnTo>
                    <a:pt x="223143" y="0"/>
                  </a:lnTo>
                  <a:lnTo>
                    <a:pt x="212361" y="6246"/>
                  </a:lnTo>
                  <a:lnTo>
                    <a:pt x="201543" y="0"/>
                  </a:lnTo>
                  <a:lnTo>
                    <a:pt x="200464" y="0"/>
                  </a:lnTo>
                  <a:lnTo>
                    <a:pt x="211804" y="6544"/>
                  </a:lnTo>
                  <a:lnTo>
                    <a:pt x="197193" y="14983"/>
                  </a:lnTo>
                  <a:lnTo>
                    <a:pt x="182470" y="6506"/>
                  </a:lnTo>
                  <a:lnTo>
                    <a:pt x="193735" y="0"/>
                  </a:lnTo>
                  <a:lnTo>
                    <a:pt x="192620" y="0"/>
                  </a:lnTo>
                  <a:lnTo>
                    <a:pt x="181913" y="6172"/>
                  </a:lnTo>
                  <a:lnTo>
                    <a:pt x="171205" y="0"/>
                  </a:lnTo>
                  <a:lnTo>
                    <a:pt x="170127" y="0"/>
                  </a:lnTo>
                  <a:lnTo>
                    <a:pt x="181355" y="6506"/>
                  </a:lnTo>
                  <a:lnTo>
                    <a:pt x="166744" y="14946"/>
                  </a:lnTo>
                  <a:lnTo>
                    <a:pt x="152022" y="6432"/>
                  </a:lnTo>
                  <a:lnTo>
                    <a:pt x="163175" y="0"/>
                  </a:lnTo>
                  <a:lnTo>
                    <a:pt x="162097" y="0"/>
                  </a:lnTo>
                  <a:lnTo>
                    <a:pt x="151464" y="6135"/>
                  </a:lnTo>
                  <a:lnTo>
                    <a:pt x="140868" y="0"/>
                  </a:lnTo>
                  <a:lnTo>
                    <a:pt x="139753" y="0"/>
                  </a:lnTo>
                  <a:lnTo>
                    <a:pt x="150906" y="6432"/>
                  </a:lnTo>
                  <a:lnTo>
                    <a:pt x="136295" y="14871"/>
                  </a:lnTo>
                  <a:lnTo>
                    <a:pt x="121573" y="6395"/>
                  </a:lnTo>
                  <a:lnTo>
                    <a:pt x="132652" y="0"/>
                  </a:lnTo>
                  <a:lnTo>
                    <a:pt x="131536" y="0"/>
                  </a:lnTo>
                  <a:lnTo>
                    <a:pt x="121052" y="6060"/>
                  </a:lnTo>
                  <a:lnTo>
                    <a:pt x="110531" y="0"/>
                  </a:lnTo>
                  <a:lnTo>
                    <a:pt x="109416" y="0"/>
                  </a:lnTo>
                  <a:lnTo>
                    <a:pt x="120495" y="6395"/>
                  </a:lnTo>
                  <a:lnTo>
                    <a:pt x="105846" y="14834"/>
                  </a:lnTo>
                  <a:lnTo>
                    <a:pt x="91161" y="6321"/>
                  </a:lnTo>
                  <a:lnTo>
                    <a:pt x="102129" y="0"/>
                  </a:lnTo>
                  <a:lnTo>
                    <a:pt x="101013" y="0"/>
                  </a:lnTo>
                  <a:lnTo>
                    <a:pt x="90603" y="6023"/>
                  </a:lnTo>
                  <a:lnTo>
                    <a:pt x="80156" y="0"/>
                  </a:lnTo>
                  <a:lnTo>
                    <a:pt x="79078" y="0"/>
                  </a:lnTo>
                  <a:lnTo>
                    <a:pt x="90046" y="6321"/>
                  </a:lnTo>
                  <a:lnTo>
                    <a:pt x="75435" y="14760"/>
                  </a:lnTo>
                  <a:lnTo>
                    <a:pt x="60712" y="6283"/>
                  </a:lnTo>
                  <a:lnTo>
                    <a:pt x="71568" y="0"/>
                  </a:lnTo>
                  <a:lnTo>
                    <a:pt x="70490" y="0"/>
                  </a:lnTo>
                  <a:lnTo>
                    <a:pt x="60155" y="5949"/>
                  </a:lnTo>
                  <a:lnTo>
                    <a:pt x="49819" y="0"/>
                  </a:lnTo>
                  <a:lnTo>
                    <a:pt x="48741" y="0"/>
                  </a:lnTo>
                  <a:lnTo>
                    <a:pt x="59597" y="6283"/>
                  </a:lnTo>
                  <a:lnTo>
                    <a:pt x="44986" y="14723"/>
                  </a:lnTo>
                  <a:lnTo>
                    <a:pt x="30264" y="6209"/>
                  </a:lnTo>
                  <a:lnTo>
                    <a:pt x="41045" y="0"/>
                  </a:lnTo>
                  <a:lnTo>
                    <a:pt x="39930" y="0"/>
                  </a:lnTo>
                  <a:lnTo>
                    <a:pt x="29706" y="5912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51" name="Google Shape;44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5651" y="91477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2" name="Google Shape;44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813" y="74530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3" name="Google Shape;445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4876" y="127120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4" name="Google Shape;445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627" y="190258"/>
            <a:ext cx="748000" cy="6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5" name="Google Shape;445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876" y="33370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6" name="Google Shape;44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677" y="2596213"/>
            <a:ext cx="5363999" cy="357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7" name="Google Shape;4457;p27"/>
          <p:cNvGrpSpPr/>
          <p:nvPr/>
        </p:nvGrpSpPr>
        <p:grpSpPr>
          <a:xfrm>
            <a:off x="235235" y="3831663"/>
            <a:ext cx="1452131" cy="1106875"/>
            <a:chOff x="3205000" y="3811625"/>
            <a:chExt cx="1452131" cy="1106875"/>
          </a:xfrm>
        </p:grpSpPr>
        <p:sp>
          <p:nvSpPr>
            <p:cNvPr id="4458" name="Google Shape;4458;p27"/>
            <p:cNvSpPr/>
            <p:nvPr/>
          </p:nvSpPr>
          <p:spPr>
            <a:xfrm>
              <a:off x="3205000" y="4591412"/>
              <a:ext cx="1007481" cy="256747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59" name="Google Shape;44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1806" y="3811625"/>
              <a:ext cx="1295325" cy="110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1" name="Google Shape;4461;p28"/>
          <p:cNvGrpSpPr/>
          <p:nvPr/>
        </p:nvGrpSpPr>
        <p:grpSpPr>
          <a:xfrm>
            <a:off x="1" y="4"/>
            <a:ext cx="9144034" cy="5130405"/>
            <a:chOff x="241825" y="855000"/>
            <a:chExt cx="7138200" cy="4005000"/>
          </a:xfrm>
        </p:grpSpPr>
        <p:sp>
          <p:nvSpPr>
            <p:cNvPr id="4462" name="Google Shape;4462;p28"/>
            <p:cNvSpPr/>
            <p:nvPr/>
          </p:nvSpPr>
          <p:spPr>
            <a:xfrm>
              <a:off x="7093725" y="2174800"/>
              <a:ext cx="286300" cy="330000"/>
            </a:xfrm>
            <a:custGeom>
              <a:avLst/>
              <a:gdLst/>
              <a:ahLst/>
              <a:cxnLst/>
              <a:rect l="l" t="t" r="r" b="b"/>
              <a:pathLst>
                <a:path w="11452" h="13200" fill="none" extrusionOk="0">
                  <a:moveTo>
                    <a:pt x="11452" y="13199"/>
                  </a:moveTo>
                  <a:lnTo>
                    <a:pt x="11452" y="1"/>
                  </a:lnTo>
                  <a:lnTo>
                    <a:pt x="1" y="6581"/>
                  </a:lnTo>
                  <a:lnTo>
                    <a:pt x="11452" y="131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6714525" y="2347675"/>
              <a:ext cx="665500" cy="423875"/>
            </a:xfrm>
            <a:custGeom>
              <a:avLst/>
              <a:gdLst/>
              <a:ahLst/>
              <a:cxnLst/>
              <a:rect l="l" t="t" r="r" b="b"/>
              <a:pathLst>
                <a:path w="26620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6620" y="10076"/>
                  </a:lnTo>
                  <a:lnTo>
                    <a:pt x="26620" y="6916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6711725" y="1908050"/>
              <a:ext cx="668300" cy="423850"/>
            </a:xfrm>
            <a:custGeom>
              <a:avLst/>
              <a:gdLst/>
              <a:ahLst/>
              <a:cxnLst/>
              <a:rect l="l" t="t" r="r" b="b"/>
              <a:pathLst>
                <a:path w="2673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6732" y="10039"/>
                  </a:lnTo>
                  <a:lnTo>
                    <a:pt x="26732" y="6990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6707075" y="1029725"/>
              <a:ext cx="672950" cy="422925"/>
            </a:xfrm>
            <a:custGeom>
              <a:avLst/>
              <a:gdLst/>
              <a:ahLst/>
              <a:cxnLst/>
              <a:rect l="l" t="t" r="r" b="b"/>
              <a:pathLst>
                <a:path w="26918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6918" y="9890"/>
                  </a:lnTo>
                  <a:lnTo>
                    <a:pt x="26918" y="7102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7089075" y="1292775"/>
              <a:ext cx="290950" cy="336475"/>
            </a:xfrm>
            <a:custGeom>
              <a:avLst/>
              <a:gdLst/>
              <a:ahLst/>
              <a:cxnLst/>
              <a:rect l="l" t="t" r="r" b="b"/>
              <a:pathLst>
                <a:path w="11638" h="13459" fill="none" extrusionOk="0">
                  <a:moveTo>
                    <a:pt x="11638" y="13458"/>
                  </a:moveTo>
                  <a:lnTo>
                    <a:pt x="11638" y="0"/>
                  </a:lnTo>
                  <a:lnTo>
                    <a:pt x="1" y="6729"/>
                  </a:lnTo>
                  <a:lnTo>
                    <a:pt x="11638" y="13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6709875" y="1469350"/>
              <a:ext cx="670150" cy="422925"/>
            </a:xfrm>
            <a:custGeom>
              <a:avLst/>
              <a:gdLst/>
              <a:ahLst/>
              <a:cxnLst/>
              <a:rect l="l" t="t" r="r" b="b"/>
              <a:pathLst>
                <a:path w="26806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6806" y="9927"/>
                  </a:lnTo>
                  <a:lnTo>
                    <a:pt x="26806" y="7028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7096525" y="2615375"/>
              <a:ext cx="283500" cy="328100"/>
            </a:xfrm>
            <a:custGeom>
              <a:avLst/>
              <a:gdLst/>
              <a:ahLst/>
              <a:cxnLst/>
              <a:rect l="l" t="t" r="r" b="b"/>
              <a:pathLst>
                <a:path w="11340" h="13124" fill="none" extrusionOk="0">
                  <a:moveTo>
                    <a:pt x="11340" y="13124"/>
                  </a:moveTo>
                  <a:lnTo>
                    <a:pt x="11340" y="0"/>
                  </a:lnTo>
                  <a:lnTo>
                    <a:pt x="0" y="6543"/>
                  </a:lnTo>
                  <a:lnTo>
                    <a:pt x="11340" y="13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7090950" y="1733325"/>
              <a:ext cx="289075" cy="333700"/>
            </a:xfrm>
            <a:custGeom>
              <a:avLst/>
              <a:gdLst/>
              <a:ahLst/>
              <a:cxnLst/>
              <a:rect l="l" t="t" r="r" b="b"/>
              <a:pathLst>
                <a:path w="11563" h="13348" fill="none" extrusionOk="0">
                  <a:moveTo>
                    <a:pt x="11563" y="13347"/>
                  </a:moveTo>
                  <a:lnTo>
                    <a:pt x="11563" y="0"/>
                  </a:lnTo>
                  <a:lnTo>
                    <a:pt x="0" y="6692"/>
                  </a:lnTo>
                  <a:lnTo>
                    <a:pt x="11563" y="13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721950" y="3665650"/>
              <a:ext cx="658075" cy="423850"/>
            </a:xfrm>
            <a:custGeom>
              <a:avLst/>
              <a:gdLst/>
              <a:ahLst/>
              <a:cxnLst/>
              <a:rect l="l" t="t" r="r" b="b"/>
              <a:pathLst>
                <a:path w="26323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6323" y="10224"/>
                  </a:lnTo>
                  <a:lnTo>
                    <a:pt x="26323" y="676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8"/>
            <p:cNvSpPr/>
            <p:nvPr/>
          </p:nvSpPr>
          <p:spPr>
            <a:xfrm>
              <a:off x="6723825" y="4105275"/>
              <a:ext cx="656200" cy="423850"/>
            </a:xfrm>
            <a:custGeom>
              <a:avLst/>
              <a:gdLst/>
              <a:ahLst/>
              <a:cxnLst/>
              <a:rect l="l" t="t" r="r" b="b"/>
              <a:pathLst>
                <a:path w="26248" h="16954" fill="none" extrusionOk="0">
                  <a:moveTo>
                    <a:pt x="0" y="8440"/>
                  </a:moveTo>
                  <a:lnTo>
                    <a:pt x="14722" y="16953"/>
                  </a:lnTo>
                  <a:lnTo>
                    <a:pt x="26248" y="10299"/>
                  </a:lnTo>
                  <a:lnTo>
                    <a:pt x="26248" y="6692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8"/>
            <p:cNvSpPr/>
            <p:nvPr/>
          </p:nvSpPr>
          <p:spPr>
            <a:xfrm>
              <a:off x="7105825" y="4378525"/>
              <a:ext cx="274200" cy="316975"/>
            </a:xfrm>
            <a:custGeom>
              <a:avLst/>
              <a:gdLst/>
              <a:ahLst/>
              <a:cxnLst/>
              <a:rect l="l" t="t" r="r" b="b"/>
              <a:pathLst>
                <a:path w="10968" h="12679" fill="none" extrusionOk="0">
                  <a:moveTo>
                    <a:pt x="10968" y="12678"/>
                  </a:moveTo>
                  <a:lnTo>
                    <a:pt x="10968" y="1"/>
                  </a:lnTo>
                  <a:lnTo>
                    <a:pt x="0" y="6321"/>
                  </a:lnTo>
                  <a:lnTo>
                    <a:pt x="10968" y="12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8"/>
            <p:cNvSpPr/>
            <p:nvPr/>
          </p:nvSpPr>
          <p:spPr>
            <a:xfrm>
              <a:off x="6719175" y="3226950"/>
              <a:ext cx="660850" cy="422925"/>
            </a:xfrm>
            <a:custGeom>
              <a:avLst/>
              <a:gdLst/>
              <a:ahLst/>
              <a:cxnLst/>
              <a:rect l="l" t="t" r="r" b="b"/>
              <a:pathLst>
                <a:path w="264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6434" y="10150"/>
                  </a:lnTo>
                  <a:lnTo>
                    <a:pt x="26434" y="680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8"/>
            <p:cNvSpPr/>
            <p:nvPr/>
          </p:nvSpPr>
          <p:spPr>
            <a:xfrm>
              <a:off x="7098375" y="3055925"/>
              <a:ext cx="281650" cy="325325"/>
            </a:xfrm>
            <a:custGeom>
              <a:avLst/>
              <a:gdLst/>
              <a:ahLst/>
              <a:cxnLst/>
              <a:rect l="l" t="t" r="r" b="b"/>
              <a:pathLst>
                <a:path w="11266" h="13013" fill="none" extrusionOk="0">
                  <a:moveTo>
                    <a:pt x="11266" y="13013"/>
                  </a:moveTo>
                  <a:lnTo>
                    <a:pt x="11266" y="0"/>
                  </a:lnTo>
                  <a:lnTo>
                    <a:pt x="1" y="6507"/>
                  </a:lnTo>
                  <a:lnTo>
                    <a:pt x="11266" y="130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8"/>
            <p:cNvSpPr/>
            <p:nvPr/>
          </p:nvSpPr>
          <p:spPr>
            <a:xfrm>
              <a:off x="6716375" y="2787325"/>
              <a:ext cx="663650" cy="422900"/>
            </a:xfrm>
            <a:custGeom>
              <a:avLst/>
              <a:gdLst/>
              <a:ahLst/>
              <a:cxnLst/>
              <a:rect l="l" t="t" r="r" b="b"/>
              <a:pathLst>
                <a:path w="26546" h="16916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6546" y="10112"/>
                  </a:lnTo>
                  <a:lnTo>
                    <a:pt x="26546" y="6878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8"/>
            <p:cNvSpPr/>
            <p:nvPr/>
          </p:nvSpPr>
          <p:spPr>
            <a:xfrm>
              <a:off x="7101175" y="3496475"/>
              <a:ext cx="278850" cy="322550"/>
            </a:xfrm>
            <a:custGeom>
              <a:avLst/>
              <a:gdLst/>
              <a:ahLst/>
              <a:cxnLst/>
              <a:rect l="l" t="t" r="r" b="b"/>
              <a:pathLst>
                <a:path w="11154" h="12902" fill="none" extrusionOk="0">
                  <a:moveTo>
                    <a:pt x="11154" y="12901"/>
                  </a:moveTo>
                  <a:lnTo>
                    <a:pt x="11154" y="1"/>
                  </a:lnTo>
                  <a:lnTo>
                    <a:pt x="0" y="6470"/>
                  </a:lnTo>
                  <a:lnTo>
                    <a:pt x="11154" y="12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8"/>
            <p:cNvSpPr/>
            <p:nvPr/>
          </p:nvSpPr>
          <p:spPr>
            <a:xfrm>
              <a:off x="7103025" y="3937975"/>
              <a:ext cx="277000" cy="318825"/>
            </a:xfrm>
            <a:custGeom>
              <a:avLst/>
              <a:gdLst/>
              <a:ahLst/>
              <a:cxnLst/>
              <a:rect l="l" t="t" r="r" b="b"/>
              <a:pathLst>
                <a:path w="11080" h="12753" fill="none" extrusionOk="0">
                  <a:moveTo>
                    <a:pt x="11080" y="12752"/>
                  </a:moveTo>
                  <a:lnTo>
                    <a:pt x="11080" y="0"/>
                  </a:lnTo>
                  <a:lnTo>
                    <a:pt x="1" y="6358"/>
                  </a:lnTo>
                  <a:lnTo>
                    <a:pt x="11080" y="127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8"/>
            <p:cNvSpPr/>
            <p:nvPr/>
          </p:nvSpPr>
          <p:spPr>
            <a:xfrm>
              <a:off x="4429000" y="19043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8"/>
            <p:cNvSpPr/>
            <p:nvPr/>
          </p:nvSpPr>
          <p:spPr>
            <a:xfrm>
              <a:off x="5190225" y="1905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8"/>
            <p:cNvSpPr/>
            <p:nvPr/>
          </p:nvSpPr>
          <p:spPr>
            <a:xfrm>
              <a:off x="4049775" y="2123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8"/>
            <p:cNvSpPr/>
            <p:nvPr/>
          </p:nvSpPr>
          <p:spPr>
            <a:xfrm>
              <a:off x="4811000" y="2124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8"/>
            <p:cNvSpPr/>
            <p:nvPr/>
          </p:nvSpPr>
          <p:spPr>
            <a:xfrm>
              <a:off x="2146275" y="18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77"/>
                  </a:moveTo>
                  <a:lnTo>
                    <a:pt x="14686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8"/>
            <p:cNvSpPr/>
            <p:nvPr/>
          </p:nvSpPr>
          <p:spPr>
            <a:xfrm>
              <a:off x="2527350" y="21209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8"/>
            <p:cNvSpPr/>
            <p:nvPr/>
          </p:nvSpPr>
          <p:spPr>
            <a:xfrm>
              <a:off x="2534775" y="3438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8"/>
            <p:cNvSpPr/>
            <p:nvPr/>
          </p:nvSpPr>
          <p:spPr>
            <a:xfrm>
              <a:off x="5571300" y="2125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14648" y="0"/>
                  </a:move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8"/>
            <p:cNvSpPr/>
            <p:nvPr/>
          </p:nvSpPr>
          <p:spPr>
            <a:xfrm>
              <a:off x="2906575" y="19015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2" y="16954"/>
                  </a:lnTo>
                  <a:lnTo>
                    <a:pt x="29333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8"/>
            <p:cNvSpPr/>
            <p:nvPr/>
          </p:nvSpPr>
          <p:spPr>
            <a:xfrm>
              <a:off x="3288575" y="21218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8"/>
            <p:cNvSpPr/>
            <p:nvPr/>
          </p:nvSpPr>
          <p:spPr>
            <a:xfrm>
              <a:off x="3667775" y="19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8"/>
            <p:cNvSpPr/>
            <p:nvPr/>
          </p:nvSpPr>
          <p:spPr>
            <a:xfrm>
              <a:off x="5574075" y="2565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8"/>
            <p:cNvSpPr/>
            <p:nvPr/>
          </p:nvSpPr>
          <p:spPr>
            <a:xfrm>
              <a:off x="3675225" y="32213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8"/>
            <p:cNvSpPr/>
            <p:nvPr/>
          </p:nvSpPr>
          <p:spPr>
            <a:xfrm>
              <a:off x="3296000" y="34397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8"/>
            <p:cNvSpPr/>
            <p:nvPr/>
          </p:nvSpPr>
          <p:spPr>
            <a:xfrm>
              <a:off x="4436425" y="32223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8"/>
            <p:cNvSpPr/>
            <p:nvPr/>
          </p:nvSpPr>
          <p:spPr>
            <a:xfrm>
              <a:off x="2914000" y="3219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8"/>
            <p:cNvSpPr/>
            <p:nvPr/>
          </p:nvSpPr>
          <p:spPr>
            <a:xfrm>
              <a:off x="4057225" y="34416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8"/>
            <p:cNvSpPr/>
            <p:nvPr/>
          </p:nvSpPr>
          <p:spPr>
            <a:xfrm>
              <a:off x="4817500" y="3442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8"/>
            <p:cNvSpPr/>
            <p:nvPr/>
          </p:nvSpPr>
          <p:spPr>
            <a:xfrm>
              <a:off x="5576875" y="30048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8"/>
            <p:cNvSpPr/>
            <p:nvPr/>
          </p:nvSpPr>
          <p:spPr>
            <a:xfrm>
              <a:off x="5578725" y="34444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8"/>
            <p:cNvSpPr/>
            <p:nvPr/>
          </p:nvSpPr>
          <p:spPr>
            <a:xfrm>
              <a:off x="5196725" y="322415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8"/>
            <p:cNvSpPr/>
            <p:nvPr/>
          </p:nvSpPr>
          <p:spPr>
            <a:xfrm>
              <a:off x="1766125" y="211905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8"/>
            <p:cNvSpPr/>
            <p:nvPr/>
          </p:nvSpPr>
          <p:spPr>
            <a:xfrm>
              <a:off x="4820300" y="38822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8"/>
            <p:cNvSpPr/>
            <p:nvPr/>
          </p:nvSpPr>
          <p:spPr>
            <a:xfrm>
              <a:off x="4438300" y="36619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8"/>
            <p:cNvSpPr/>
            <p:nvPr/>
          </p:nvSpPr>
          <p:spPr>
            <a:xfrm>
              <a:off x="3677075" y="36600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8"/>
            <p:cNvSpPr/>
            <p:nvPr/>
          </p:nvSpPr>
          <p:spPr>
            <a:xfrm>
              <a:off x="4059075" y="38803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8"/>
            <p:cNvSpPr/>
            <p:nvPr/>
          </p:nvSpPr>
          <p:spPr>
            <a:xfrm>
              <a:off x="5199525" y="3662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8"/>
            <p:cNvSpPr/>
            <p:nvPr/>
          </p:nvSpPr>
          <p:spPr>
            <a:xfrm>
              <a:off x="5957950" y="32250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5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8"/>
            <p:cNvSpPr/>
            <p:nvPr/>
          </p:nvSpPr>
          <p:spPr>
            <a:xfrm>
              <a:off x="5956075" y="2785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8"/>
            <p:cNvSpPr/>
            <p:nvPr/>
          </p:nvSpPr>
          <p:spPr>
            <a:xfrm>
              <a:off x="5581525" y="3883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8"/>
            <p:cNvSpPr/>
            <p:nvPr/>
          </p:nvSpPr>
          <p:spPr>
            <a:xfrm>
              <a:off x="3297850" y="38794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8"/>
            <p:cNvSpPr/>
            <p:nvPr/>
          </p:nvSpPr>
          <p:spPr>
            <a:xfrm>
              <a:off x="5960725" y="3664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8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8"/>
            <p:cNvSpPr/>
            <p:nvPr/>
          </p:nvSpPr>
          <p:spPr>
            <a:xfrm>
              <a:off x="1010475" y="29964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8"/>
            <p:cNvSpPr/>
            <p:nvPr/>
          </p:nvSpPr>
          <p:spPr>
            <a:xfrm>
              <a:off x="1385050" y="1898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8"/>
            <p:cNvSpPr/>
            <p:nvPr/>
          </p:nvSpPr>
          <p:spPr>
            <a:xfrm>
              <a:off x="1012350" y="34360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8" y="0"/>
                  </a:lnTo>
                  <a:lnTo>
                    <a:pt x="0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8"/>
            <p:cNvSpPr/>
            <p:nvPr/>
          </p:nvSpPr>
          <p:spPr>
            <a:xfrm>
              <a:off x="1015125" y="38757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8"/>
            <p:cNvSpPr/>
            <p:nvPr/>
          </p:nvSpPr>
          <p:spPr>
            <a:xfrm>
              <a:off x="1007700" y="255680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14723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8"/>
            <p:cNvSpPr/>
            <p:nvPr/>
          </p:nvSpPr>
          <p:spPr>
            <a:xfrm>
              <a:off x="2916775" y="36591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8"/>
            <p:cNvSpPr/>
            <p:nvPr/>
          </p:nvSpPr>
          <p:spPr>
            <a:xfrm>
              <a:off x="1005850" y="211812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0" y="8439"/>
                  </a:moveTo>
                  <a:lnTo>
                    <a:pt x="14685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8"/>
            <p:cNvSpPr/>
            <p:nvPr/>
          </p:nvSpPr>
          <p:spPr>
            <a:xfrm>
              <a:off x="1394350" y="36563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8"/>
            <p:cNvSpPr/>
            <p:nvPr/>
          </p:nvSpPr>
          <p:spPr>
            <a:xfrm>
              <a:off x="2536650" y="387755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8"/>
            <p:cNvSpPr/>
            <p:nvPr/>
          </p:nvSpPr>
          <p:spPr>
            <a:xfrm>
              <a:off x="2155575" y="36572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8"/>
            <p:cNvSpPr/>
            <p:nvPr/>
          </p:nvSpPr>
          <p:spPr>
            <a:xfrm>
              <a:off x="1776350" y="38766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8"/>
            <p:cNvSpPr/>
            <p:nvPr/>
          </p:nvSpPr>
          <p:spPr>
            <a:xfrm>
              <a:off x="635925" y="40941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8"/>
            <p:cNvSpPr/>
            <p:nvPr/>
          </p:nvSpPr>
          <p:spPr>
            <a:xfrm>
              <a:off x="5782275" y="4762375"/>
              <a:ext cx="338350" cy="97625"/>
            </a:xfrm>
            <a:custGeom>
              <a:avLst/>
              <a:gdLst/>
              <a:ahLst/>
              <a:cxnLst/>
              <a:rect l="l" t="t" r="r" b="b"/>
              <a:pathLst>
                <a:path w="13534" h="3905" fill="none" extrusionOk="0">
                  <a:moveTo>
                    <a:pt x="1" y="3905"/>
                  </a:moveTo>
                  <a:lnTo>
                    <a:pt x="13533" y="3905"/>
                  </a:lnTo>
                  <a:lnTo>
                    <a:pt x="6767" y="1"/>
                  </a:lnTo>
                  <a:lnTo>
                    <a:pt x="1" y="39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8"/>
            <p:cNvSpPr/>
            <p:nvPr/>
          </p:nvSpPr>
          <p:spPr>
            <a:xfrm>
              <a:off x="5965375" y="4543050"/>
              <a:ext cx="733375" cy="316950"/>
            </a:xfrm>
            <a:custGeom>
              <a:avLst/>
              <a:gdLst/>
              <a:ahLst/>
              <a:cxnLst/>
              <a:rect l="l" t="t" r="r" b="b"/>
              <a:pathLst>
                <a:path w="29335" h="12678" fill="none" extrusionOk="0">
                  <a:moveTo>
                    <a:pt x="14612" y="0"/>
                  </a:moveTo>
                  <a:lnTo>
                    <a:pt x="1" y="8439"/>
                  </a:lnTo>
                  <a:lnTo>
                    <a:pt x="7325" y="12678"/>
                  </a:lnTo>
                  <a:lnTo>
                    <a:pt x="22122" y="12678"/>
                  </a:lnTo>
                  <a:lnTo>
                    <a:pt x="29334" y="8514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8"/>
            <p:cNvSpPr/>
            <p:nvPr/>
          </p:nvSpPr>
          <p:spPr>
            <a:xfrm>
              <a:off x="2911200" y="277987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2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72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8"/>
            <p:cNvSpPr/>
            <p:nvPr/>
          </p:nvSpPr>
          <p:spPr>
            <a:xfrm>
              <a:off x="4442950" y="4540250"/>
              <a:ext cx="733350" cy="319750"/>
            </a:xfrm>
            <a:custGeom>
              <a:avLst/>
              <a:gdLst/>
              <a:ahLst/>
              <a:cxnLst/>
              <a:rect l="l" t="t" r="r" b="b"/>
              <a:pathLst>
                <a:path w="29334" h="12790" fill="none" extrusionOk="0">
                  <a:moveTo>
                    <a:pt x="14648" y="0"/>
                  </a:moveTo>
                  <a:lnTo>
                    <a:pt x="0" y="8440"/>
                  </a:lnTo>
                  <a:lnTo>
                    <a:pt x="7510" y="12790"/>
                  </a:lnTo>
                  <a:lnTo>
                    <a:pt x="21935" y="12790"/>
                  </a:lnTo>
                  <a:lnTo>
                    <a:pt x="29334" y="8514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8"/>
            <p:cNvSpPr/>
            <p:nvPr/>
          </p:nvSpPr>
          <p:spPr>
            <a:xfrm>
              <a:off x="5019200" y="4760525"/>
              <a:ext cx="343000" cy="99475"/>
            </a:xfrm>
            <a:custGeom>
              <a:avLst/>
              <a:gdLst/>
              <a:ahLst/>
              <a:cxnLst/>
              <a:rect l="l" t="t" r="r" b="b"/>
              <a:pathLst>
                <a:path w="13720" h="3979" fill="none" extrusionOk="0">
                  <a:moveTo>
                    <a:pt x="1" y="3979"/>
                  </a:moveTo>
                  <a:lnTo>
                    <a:pt x="13719" y="3979"/>
                  </a:lnTo>
                  <a:lnTo>
                    <a:pt x="6841" y="1"/>
                  </a:lnTo>
                  <a:lnTo>
                    <a:pt x="1" y="39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8"/>
            <p:cNvSpPr/>
            <p:nvPr/>
          </p:nvSpPr>
          <p:spPr>
            <a:xfrm>
              <a:off x="6545350" y="4763325"/>
              <a:ext cx="333700" cy="96675"/>
            </a:xfrm>
            <a:custGeom>
              <a:avLst/>
              <a:gdLst/>
              <a:ahLst/>
              <a:cxnLst/>
              <a:rect l="l" t="t" r="r" b="b"/>
              <a:pathLst>
                <a:path w="13348" h="3867" fill="none" extrusionOk="0">
                  <a:moveTo>
                    <a:pt x="1" y="3867"/>
                  </a:moveTo>
                  <a:lnTo>
                    <a:pt x="13348" y="3867"/>
                  </a:lnTo>
                  <a:lnTo>
                    <a:pt x="6693" y="0"/>
                  </a:lnTo>
                  <a:lnTo>
                    <a:pt x="1" y="38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8"/>
            <p:cNvSpPr/>
            <p:nvPr/>
          </p:nvSpPr>
          <p:spPr>
            <a:xfrm>
              <a:off x="1771700" y="2998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8"/>
            <p:cNvSpPr/>
            <p:nvPr/>
          </p:nvSpPr>
          <p:spPr>
            <a:xfrm>
              <a:off x="5953300" y="23467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8"/>
            <p:cNvSpPr/>
            <p:nvPr/>
          </p:nvSpPr>
          <p:spPr>
            <a:xfrm>
              <a:off x="2532000" y="29992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8"/>
            <p:cNvSpPr/>
            <p:nvPr/>
          </p:nvSpPr>
          <p:spPr>
            <a:xfrm>
              <a:off x="2150925" y="2778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8"/>
            <p:cNvSpPr/>
            <p:nvPr/>
          </p:nvSpPr>
          <p:spPr>
            <a:xfrm>
              <a:off x="4255200" y="4759600"/>
              <a:ext cx="348550" cy="100400"/>
            </a:xfrm>
            <a:custGeom>
              <a:avLst/>
              <a:gdLst/>
              <a:ahLst/>
              <a:cxnLst/>
              <a:rect l="l" t="t" r="r" b="b"/>
              <a:pathLst>
                <a:path w="13942" h="4016" fill="none" extrusionOk="0">
                  <a:moveTo>
                    <a:pt x="0" y="4016"/>
                  </a:moveTo>
                  <a:lnTo>
                    <a:pt x="13942" y="4016"/>
                  </a:lnTo>
                  <a:lnTo>
                    <a:pt x="6990" y="0"/>
                  </a:lnTo>
                  <a:lnTo>
                    <a:pt x="0" y="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8"/>
            <p:cNvSpPr/>
            <p:nvPr/>
          </p:nvSpPr>
          <p:spPr>
            <a:xfrm>
              <a:off x="1201950" y="4754025"/>
              <a:ext cx="367150" cy="105975"/>
            </a:xfrm>
            <a:custGeom>
              <a:avLst/>
              <a:gdLst/>
              <a:ahLst/>
              <a:cxnLst/>
              <a:rect l="l" t="t" r="r" b="b"/>
              <a:pathLst>
                <a:path w="14686" h="4239" fill="none" extrusionOk="0">
                  <a:moveTo>
                    <a:pt x="1" y="4239"/>
                  </a:moveTo>
                  <a:lnTo>
                    <a:pt x="14686" y="4239"/>
                  </a:lnTo>
                  <a:lnTo>
                    <a:pt x="7325" y="0"/>
                  </a:lnTo>
                  <a:lnTo>
                    <a:pt x="1" y="4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8"/>
            <p:cNvSpPr/>
            <p:nvPr/>
          </p:nvSpPr>
          <p:spPr>
            <a:xfrm>
              <a:off x="1399000" y="4534675"/>
              <a:ext cx="733350" cy="325325"/>
            </a:xfrm>
            <a:custGeom>
              <a:avLst/>
              <a:gdLst/>
              <a:ahLst/>
              <a:cxnLst/>
              <a:rect l="l" t="t" r="r" b="b"/>
              <a:pathLst>
                <a:path w="29334" h="13013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7882" y="13013"/>
                  </a:lnTo>
                  <a:lnTo>
                    <a:pt x="21564" y="1301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8"/>
            <p:cNvSpPr/>
            <p:nvPr/>
          </p:nvSpPr>
          <p:spPr>
            <a:xfrm>
              <a:off x="437950" y="4753100"/>
              <a:ext cx="372725" cy="106900"/>
            </a:xfrm>
            <a:custGeom>
              <a:avLst/>
              <a:gdLst/>
              <a:ahLst/>
              <a:cxnLst/>
              <a:rect l="l" t="t" r="r" b="b"/>
              <a:pathLst>
                <a:path w="14909" h="4276" fill="none" extrusionOk="0">
                  <a:moveTo>
                    <a:pt x="0" y="4276"/>
                  </a:moveTo>
                  <a:lnTo>
                    <a:pt x="14909" y="4276"/>
                  </a:lnTo>
                  <a:lnTo>
                    <a:pt x="7436" y="0"/>
                  </a:lnTo>
                  <a:lnTo>
                    <a:pt x="0" y="4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8"/>
            <p:cNvSpPr/>
            <p:nvPr/>
          </p:nvSpPr>
          <p:spPr>
            <a:xfrm>
              <a:off x="637775" y="4533750"/>
              <a:ext cx="733350" cy="326250"/>
            </a:xfrm>
            <a:custGeom>
              <a:avLst/>
              <a:gdLst/>
              <a:ahLst/>
              <a:cxnLst/>
              <a:rect l="l" t="t" r="r" b="b"/>
              <a:pathLst>
                <a:path w="29334" h="13050" fill="none" extrusionOk="0">
                  <a:moveTo>
                    <a:pt x="14649" y="0"/>
                  </a:moveTo>
                  <a:lnTo>
                    <a:pt x="1" y="8440"/>
                  </a:lnTo>
                  <a:lnTo>
                    <a:pt x="7994" y="13050"/>
                  </a:lnTo>
                  <a:lnTo>
                    <a:pt x="21452" y="13050"/>
                  </a:lnTo>
                  <a:lnTo>
                    <a:pt x="29334" y="8477"/>
                  </a:lnTo>
                  <a:lnTo>
                    <a:pt x="14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8"/>
            <p:cNvSpPr/>
            <p:nvPr/>
          </p:nvSpPr>
          <p:spPr>
            <a:xfrm>
              <a:off x="3682650" y="4539325"/>
              <a:ext cx="733375" cy="320675"/>
            </a:xfrm>
            <a:custGeom>
              <a:avLst/>
              <a:gdLst/>
              <a:ahLst/>
              <a:cxnLst/>
              <a:rect l="l" t="t" r="r" b="b"/>
              <a:pathLst>
                <a:path w="29335" h="1282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7585" y="12827"/>
                  </a:lnTo>
                  <a:lnTo>
                    <a:pt x="21824" y="12827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8"/>
            <p:cNvSpPr/>
            <p:nvPr/>
          </p:nvSpPr>
          <p:spPr>
            <a:xfrm>
              <a:off x="1965025" y="4754950"/>
              <a:ext cx="362525" cy="105050"/>
            </a:xfrm>
            <a:custGeom>
              <a:avLst/>
              <a:gdLst/>
              <a:ahLst/>
              <a:cxnLst/>
              <a:rect l="l" t="t" r="r" b="b"/>
              <a:pathLst>
                <a:path w="14501" h="4202" fill="none" extrusionOk="0">
                  <a:moveTo>
                    <a:pt x="1" y="4202"/>
                  </a:moveTo>
                  <a:lnTo>
                    <a:pt x="14500" y="4202"/>
                  </a:lnTo>
                  <a:lnTo>
                    <a:pt x="7250" y="1"/>
                  </a:lnTo>
                  <a:lnTo>
                    <a:pt x="1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8"/>
            <p:cNvSpPr/>
            <p:nvPr/>
          </p:nvSpPr>
          <p:spPr>
            <a:xfrm>
              <a:off x="3492125" y="4757750"/>
              <a:ext cx="352275" cy="102250"/>
            </a:xfrm>
            <a:custGeom>
              <a:avLst/>
              <a:gdLst/>
              <a:ahLst/>
              <a:cxnLst/>
              <a:rect l="l" t="t" r="r" b="b"/>
              <a:pathLst>
                <a:path w="14091" h="4090" fill="none" extrusionOk="0">
                  <a:moveTo>
                    <a:pt x="0" y="4090"/>
                  </a:moveTo>
                  <a:lnTo>
                    <a:pt x="14091" y="4090"/>
                  </a:lnTo>
                  <a:lnTo>
                    <a:pt x="7064" y="0"/>
                  </a:lnTo>
                  <a:lnTo>
                    <a:pt x="0" y="40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8"/>
            <p:cNvSpPr/>
            <p:nvPr/>
          </p:nvSpPr>
          <p:spPr>
            <a:xfrm>
              <a:off x="2160225" y="4536525"/>
              <a:ext cx="733350" cy="323475"/>
            </a:xfrm>
            <a:custGeom>
              <a:avLst/>
              <a:gdLst/>
              <a:ahLst/>
              <a:cxnLst/>
              <a:rect l="l" t="t" r="r" b="b"/>
              <a:pathLst>
                <a:path w="29334" h="12939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7807" y="12939"/>
                  </a:lnTo>
                  <a:lnTo>
                    <a:pt x="21638" y="12939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8"/>
            <p:cNvSpPr/>
            <p:nvPr/>
          </p:nvSpPr>
          <p:spPr>
            <a:xfrm>
              <a:off x="2921425" y="4537450"/>
              <a:ext cx="733375" cy="322550"/>
            </a:xfrm>
            <a:custGeom>
              <a:avLst/>
              <a:gdLst/>
              <a:ahLst/>
              <a:cxnLst/>
              <a:rect l="l" t="t" r="r" b="b"/>
              <a:pathLst>
                <a:path w="29335" h="12902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697" y="12902"/>
                  </a:lnTo>
                  <a:lnTo>
                    <a:pt x="21713" y="12902"/>
                  </a:lnTo>
                  <a:lnTo>
                    <a:pt x="29334" y="8515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8"/>
            <p:cNvSpPr/>
            <p:nvPr/>
          </p:nvSpPr>
          <p:spPr>
            <a:xfrm>
              <a:off x="2729050" y="4756800"/>
              <a:ext cx="356925" cy="103200"/>
            </a:xfrm>
            <a:custGeom>
              <a:avLst/>
              <a:gdLst/>
              <a:ahLst/>
              <a:cxnLst/>
              <a:rect l="l" t="t" r="r" b="b"/>
              <a:pathLst>
                <a:path w="14277" h="4128" fill="none" extrusionOk="0">
                  <a:moveTo>
                    <a:pt x="0" y="4128"/>
                  </a:moveTo>
                  <a:lnTo>
                    <a:pt x="14276" y="4128"/>
                  </a:lnTo>
                  <a:lnTo>
                    <a:pt x="7138" y="1"/>
                  </a:lnTo>
                  <a:lnTo>
                    <a:pt x="0" y="41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8"/>
            <p:cNvSpPr/>
            <p:nvPr/>
          </p:nvSpPr>
          <p:spPr>
            <a:xfrm>
              <a:off x="4431800" y="23439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5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8"/>
            <p:cNvSpPr/>
            <p:nvPr/>
          </p:nvSpPr>
          <p:spPr>
            <a:xfrm>
              <a:off x="3670575" y="2342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8"/>
            <p:cNvSpPr/>
            <p:nvPr/>
          </p:nvSpPr>
          <p:spPr>
            <a:xfrm>
              <a:off x="2148125" y="23393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8"/>
            <p:cNvSpPr/>
            <p:nvPr/>
          </p:nvSpPr>
          <p:spPr>
            <a:xfrm>
              <a:off x="2530125" y="25596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8"/>
            <p:cNvSpPr/>
            <p:nvPr/>
          </p:nvSpPr>
          <p:spPr>
            <a:xfrm>
              <a:off x="3291350" y="25614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8"/>
            <p:cNvSpPr/>
            <p:nvPr/>
          </p:nvSpPr>
          <p:spPr>
            <a:xfrm>
              <a:off x="2909350" y="23411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8"/>
            <p:cNvSpPr/>
            <p:nvPr/>
          </p:nvSpPr>
          <p:spPr>
            <a:xfrm>
              <a:off x="1768925" y="25586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8"/>
            <p:cNvSpPr/>
            <p:nvPr/>
          </p:nvSpPr>
          <p:spPr>
            <a:xfrm>
              <a:off x="1773575" y="3437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3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8"/>
            <p:cNvSpPr/>
            <p:nvPr/>
          </p:nvSpPr>
          <p:spPr>
            <a:xfrm>
              <a:off x="1391550" y="3216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29371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8"/>
            <p:cNvSpPr/>
            <p:nvPr/>
          </p:nvSpPr>
          <p:spPr>
            <a:xfrm>
              <a:off x="1386900" y="23384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8"/>
            <p:cNvSpPr/>
            <p:nvPr/>
          </p:nvSpPr>
          <p:spPr>
            <a:xfrm>
              <a:off x="1389700" y="27771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8"/>
            <p:cNvSpPr/>
            <p:nvPr/>
          </p:nvSpPr>
          <p:spPr>
            <a:xfrm>
              <a:off x="4054425" y="30020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8"/>
            <p:cNvSpPr/>
            <p:nvPr/>
          </p:nvSpPr>
          <p:spPr>
            <a:xfrm>
              <a:off x="4815650" y="30029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0"/>
                  </a:lnTo>
                  <a:lnTo>
                    <a:pt x="1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8"/>
            <p:cNvSpPr/>
            <p:nvPr/>
          </p:nvSpPr>
          <p:spPr>
            <a:xfrm>
              <a:off x="3293225" y="3000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8"/>
            <p:cNvSpPr/>
            <p:nvPr/>
          </p:nvSpPr>
          <p:spPr>
            <a:xfrm>
              <a:off x="4433650" y="27826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8"/>
            <p:cNvSpPr/>
            <p:nvPr/>
          </p:nvSpPr>
          <p:spPr>
            <a:xfrm>
              <a:off x="3672425" y="2781750"/>
              <a:ext cx="733375" cy="422900"/>
            </a:xfrm>
            <a:custGeom>
              <a:avLst/>
              <a:gdLst/>
              <a:ahLst/>
              <a:cxnLst/>
              <a:rect l="l" t="t" r="r" b="b"/>
              <a:pathLst>
                <a:path w="29335" h="16916" fill="none" extrusionOk="0">
                  <a:moveTo>
                    <a:pt x="29334" y="8477"/>
                  </a:moveTo>
                  <a:lnTo>
                    <a:pt x="14649" y="0"/>
                  </a:lnTo>
                  <a:lnTo>
                    <a:pt x="1" y="8439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8"/>
            <p:cNvSpPr/>
            <p:nvPr/>
          </p:nvSpPr>
          <p:spPr>
            <a:xfrm>
              <a:off x="5192075" y="2344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0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8"/>
            <p:cNvSpPr/>
            <p:nvPr/>
          </p:nvSpPr>
          <p:spPr>
            <a:xfrm>
              <a:off x="2152775" y="3218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29334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8"/>
            <p:cNvSpPr/>
            <p:nvPr/>
          </p:nvSpPr>
          <p:spPr>
            <a:xfrm>
              <a:off x="4812875" y="25642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8"/>
            <p:cNvSpPr/>
            <p:nvPr/>
          </p:nvSpPr>
          <p:spPr>
            <a:xfrm>
              <a:off x="4051650" y="2562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8"/>
            <p:cNvSpPr/>
            <p:nvPr/>
          </p:nvSpPr>
          <p:spPr>
            <a:xfrm>
              <a:off x="5194875" y="27845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6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8"/>
            <p:cNvSpPr/>
            <p:nvPr/>
          </p:nvSpPr>
          <p:spPr>
            <a:xfrm>
              <a:off x="5204150" y="4542100"/>
              <a:ext cx="733375" cy="317900"/>
            </a:xfrm>
            <a:custGeom>
              <a:avLst/>
              <a:gdLst/>
              <a:ahLst/>
              <a:cxnLst/>
              <a:rect l="l" t="t" r="r" b="b"/>
              <a:pathLst>
                <a:path w="29335" h="12716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7437" y="12716"/>
                  </a:lnTo>
                  <a:lnTo>
                    <a:pt x="22010" y="127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8"/>
            <p:cNvSpPr/>
            <p:nvPr/>
          </p:nvSpPr>
          <p:spPr>
            <a:xfrm>
              <a:off x="4806350" y="12463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8"/>
            <p:cNvSpPr/>
            <p:nvPr/>
          </p:nvSpPr>
          <p:spPr>
            <a:xfrm>
              <a:off x="5185575" y="10269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477"/>
                  </a:moveTo>
                  <a:lnTo>
                    <a:pt x="14611" y="0"/>
                  </a:lnTo>
                  <a:lnTo>
                    <a:pt x="0" y="8440"/>
                  </a:lnTo>
                  <a:lnTo>
                    <a:pt x="14686" y="16953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8"/>
            <p:cNvSpPr/>
            <p:nvPr/>
          </p:nvSpPr>
          <p:spPr>
            <a:xfrm>
              <a:off x="5945875" y="10278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8"/>
            <p:cNvSpPr/>
            <p:nvPr/>
          </p:nvSpPr>
          <p:spPr>
            <a:xfrm>
              <a:off x="4424350" y="10250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8"/>
            <p:cNvSpPr/>
            <p:nvPr/>
          </p:nvSpPr>
          <p:spPr>
            <a:xfrm>
              <a:off x="5566650" y="12472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49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8"/>
            <p:cNvSpPr/>
            <p:nvPr/>
          </p:nvSpPr>
          <p:spPr>
            <a:xfrm>
              <a:off x="3283925" y="1243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723" y="16917"/>
                  </a:move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8"/>
            <p:cNvSpPr/>
            <p:nvPr/>
          </p:nvSpPr>
          <p:spPr>
            <a:xfrm>
              <a:off x="3663125" y="10241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477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8"/>
            <p:cNvSpPr/>
            <p:nvPr/>
          </p:nvSpPr>
          <p:spPr>
            <a:xfrm>
              <a:off x="4045150" y="1244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3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8"/>
            <p:cNvSpPr/>
            <p:nvPr/>
          </p:nvSpPr>
          <p:spPr>
            <a:xfrm>
              <a:off x="6341800" y="3885000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39"/>
                  </a:moveTo>
                  <a:lnTo>
                    <a:pt x="14723" y="16916"/>
                  </a:lnTo>
                  <a:lnTo>
                    <a:pt x="29371" y="8477"/>
                  </a:lnTo>
                  <a:lnTo>
                    <a:pt x="14649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8"/>
            <p:cNvSpPr/>
            <p:nvPr/>
          </p:nvSpPr>
          <p:spPr>
            <a:xfrm>
              <a:off x="6339950" y="3445350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8"/>
            <p:cNvSpPr/>
            <p:nvPr/>
          </p:nvSpPr>
          <p:spPr>
            <a:xfrm>
              <a:off x="6337150" y="3005725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2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8"/>
            <p:cNvSpPr/>
            <p:nvPr/>
          </p:nvSpPr>
          <p:spPr>
            <a:xfrm>
              <a:off x="2901925" y="10223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48" y="0"/>
                  </a:lnTo>
                  <a:lnTo>
                    <a:pt x="0" y="8477"/>
                  </a:lnTo>
                  <a:lnTo>
                    <a:pt x="14723" y="16953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8"/>
            <p:cNvSpPr/>
            <p:nvPr/>
          </p:nvSpPr>
          <p:spPr>
            <a:xfrm>
              <a:off x="6332525" y="21274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477"/>
                  </a:lnTo>
                  <a:lnTo>
                    <a:pt x="14648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8"/>
            <p:cNvSpPr/>
            <p:nvPr/>
          </p:nvSpPr>
          <p:spPr>
            <a:xfrm>
              <a:off x="6330650" y="16877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8"/>
            <p:cNvSpPr/>
            <p:nvPr/>
          </p:nvSpPr>
          <p:spPr>
            <a:xfrm>
              <a:off x="6327875" y="12481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4"/>
                  </a:moveTo>
                  <a:lnTo>
                    <a:pt x="29334" y="8514"/>
                  </a:lnTo>
                  <a:lnTo>
                    <a:pt x="14611" y="1"/>
                  </a:lnTo>
                  <a:lnTo>
                    <a:pt x="0" y="8477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8"/>
            <p:cNvSpPr/>
            <p:nvPr/>
          </p:nvSpPr>
          <p:spPr>
            <a:xfrm>
              <a:off x="6335300" y="25670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8"/>
            <p:cNvSpPr/>
            <p:nvPr/>
          </p:nvSpPr>
          <p:spPr>
            <a:xfrm>
              <a:off x="5951450" y="19071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14611" y="1"/>
                  </a:moveTo>
                  <a:lnTo>
                    <a:pt x="0" y="8440"/>
                  </a:lnTo>
                  <a:lnTo>
                    <a:pt x="14685" y="16917"/>
                  </a:lnTo>
                  <a:lnTo>
                    <a:pt x="29334" y="8477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8"/>
            <p:cNvSpPr/>
            <p:nvPr/>
          </p:nvSpPr>
          <p:spPr>
            <a:xfrm>
              <a:off x="252050" y="34342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8"/>
            <p:cNvSpPr/>
            <p:nvPr/>
          </p:nvSpPr>
          <p:spPr>
            <a:xfrm>
              <a:off x="249275" y="299550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29334" y="8477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34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8"/>
            <p:cNvSpPr/>
            <p:nvPr/>
          </p:nvSpPr>
          <p:spPr>
            <a:xfrm>
              <a:off x="253925" y="38738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29333" y="8515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3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8"/>
            <p:cNvSpPr/>
            <p:nvPr/>
          </p:nvSpPr>
          <p:spPr>
            <a:xfrm>
              <a:off x="246475" y="255587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29371" y="8477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8"/>
            <p:cNvSpPr/>
            <p:nvPr/>
          </p:nvSpPr>
          <p:spPr>
            <a:xfrm>
              <a:off x="256700" y="43134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" y="8439"/>
                  </a:move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8"/>
            <p:cNvSpPr/>
            <p:nvPr/>
          </p:nvSpPr>
          <p:spPr>
            <a:xfrm>
              <a:off x="6344600" y="432462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8"/>
            <p:cNvSpPr/>
            <p:nvPr/>
          </p:nvSpPr>
          <p:spPr>
            <a:xfrm>
              <a:off x="244625" y="21162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29334" y="8514"/>
                  </a:moveTo>
                  <a:lnTo>
                    <a:pt x="14611" y="1"/>
                  </a:lnTo>
                  <a:lnTo>
                    <a:pt x="0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8"/>
            <p:cNvSpPr/>
            <p:nvPr/>
          </p:nvSpPr>
          <p:spPr>
            <a:xfrm>
              <a:off x="1380400" y="1019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5"/>
                  </a:moveTo>
                  <a:lnTo>
                    <a:pt x="14612" y="1"/>
                  </a:lnTo>
                  <a:lnTo>
                    <a:pt x="1" y="8477"/>
                  </a:lnTo>
                  <a:lnTo>
                    <a:pt x="14686" y="16954"/>
                  </a:lnTo>
                  <a:lnTo>
                    <a:pt x="29334" y="85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8"/>
            <p:cNvSpPr/>
            <p:nvPr/>
          </p:nvSpPr>
          <p:spPr>
            <a:xfrm>
              <a:off x="2522700" y="12416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8"/>
            <p:cNvSpPr/>
            <p:nvPr/>
          </p:nvSpPr>
          <p:spPr>
            <a:xfrm>
              <a:off x="1761475" y="124072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723" y="16916"/>
                  </a:moveTo>
                  <a:lnTo>
                    <a:pt x="29334" y="8477"/>
                  </a:lnTo>
                  <a:lnTo>
                    <a:pt x="14649" y="0"/>
                  </a:lnTo>
                  <a:lnTo>
                    <a:pt x="1" y="8440"/>
                  </a:lnTo>
                  <a:lnTo>
                    <a:pt x="14723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8"/>
            <p:cNvSpPr/>
            <p:nvPr/>
          </p:nvSpPr>
          <p:spPr>
            <a:xfrm>
              <a:off x="2140700" y="102137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29371" y="8514"/>
                  </a:moveTo>
                  <a:lnTo>
                    <a:pt x="14648" y="0"/>
                  </a:lnTo>
                  <a:lnTo>
                    <a:pt x="0" y="8440"/>
                  </a:lnTo>
                  <a:lnTo>
                    <a:pt x="14723" y="16953"/>
                  </a:lnTo>
                  <a:lnTo>
                    <a:pt x="29371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8"/>
            <p:cNvSpPr/>
            <p:nvPr/>
          </p:nvSpPr>
          <p:spPr>
            <a:xfrm>
              <a:off x="1001200" y="123885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5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5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8"/>
            <p:cNvSpPr/>
            <p:nvPr/>
          </p:nvSpPr>
          <p:spPr>
            <a:xfrm>
              <a:off x="241825" y="16766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49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8"/>
            <p:cNvSpPr/>
            <p:nvPr/>
          </p:nvSpPr>
          <p:spPr>
            <a:xfrm>
              <a:off x="621050" y="1458200"/>
              <a:ext cx="734275" cy="422925"/>
            </a:xfrm>
            <a:custGeom>
              <a:avLst/>
              <a:gdLst/>
              <a:ahLst/>
              <a:cxnLst/>
              <a:rect l="l" t="t" r="r" b="b"/>
              <a:pathLst>
                <a:path w="29371" h="16917" fill="none" extrusionOk="0">
                  <a:moveTo>
                    <a:pt x="29371" y="8477"/>
                  </a:moveTo>
                  <a:lnTo>
                    <a:pt x="14648" y="1"/>
                  </a:lnTo>
                  <a:lnTo>
                    <a:pt x="0" y="8440"/>
                  </a:lnTo>
                  <a:lnTo>
                    <a:pt x="14723" y="16917"/>
                  </a:lnTo>
                  <a:lnTo>
                    <a:pt x="2937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8"/>
            <p:cNvSpPr/>
            <p:nvPr/>
          </p:nvSpPr>
          <p:spPr>
            <a:xfrm>
              <a:off x="619175" y="10185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29334" y="8514"/>
                  </a:move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8"/>
            <p:cNvSpPr/>
            <p:nvPr/>
          </p:nvSpPr>
          <p:spPr>
            <a:xfrm>
              <a:off x="1397125" y="40959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0"/>
                  </a:moveTo>
                  <a:lnTo>
                    <a:pt x="1" y="8440"/>
                  </a:lnTo>
                  <a:lnTo>
                    <a:pt x="14686" y="16916"/>
                  </a:lnTo>
                  <a:lnTo>
                    <a:pt x="29334" y="8477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8"/>
            <p:cNvSpPr/>
            <p:nvPr/>
          </p:nvSpPr>
          <p:spPr>
            <a:xfrm>
              <a:off x="2143475" y="146100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8"/>
            <p:cNvSpPr/>
            <p:nvPr/>
          </p:nvSpPr>
          <p:spPr>
            <a:xfrm>
              <a:off x="1382275" y="1459125"/>
              <a:ext cx="733350" cy="423875"/>
            </a:xfrm>
            <a:custGeom>
              <a:avLst/>
              <a:gdLst/>
              <a:ahLst/>
              <a:cxnLst/>
              <a:rect l="l" t="t" r="r" b="b"/>
              <a:pathLst>
                <a:path w="29334" h="16955" fill="none" extrusionOk="0">
                  <a:moveTo>
                    <a:pt x="0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8"/>
            <p:cNvSpPr/>
            <p:nvPr/>
          </p:nvSpPr>
          <p:spPr>
            <a:xfrm>
              <a:off x="1764275" y="16794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39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8"/>
            <p:cNvSpPr/>
            <p:nvPr/>
          </p:nvSpPr>
          <p:spPr>
            <a:xfrm>
              <a:off x="628475" y="2776150"/>
              <a:ext cx="733375" cy="423875"/>
            </a:xfrm>
            <a:custGeom>
              <a:avLst/>
              <a:gdLst/>
              <a:ahLst/>
              <a:cxnLst/>
              <a:rect l="l" t="t" r="r" b="b"/>
              <a:pathLst>
                <a:path w="29335" h="16955" fill="none" extrusionOk="0">
                  <a:moveTo>
                    <a:pt x="14723" y="16954"/>
                  </a:move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lnTo>
                    <a:pt x="14723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8"/>
            <p:cNvSpPr/>
            <p:nvPr/>
          </p:nvSpPr>
          <p:spPr>
            <a:xfrm>
              <a:off x="623825" y="18969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77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lnTo>
                    <a:pt x="1" y="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8"/>
            <p:cNvSpPr/>
            <p:nvPr/>
          </p:nvSpPr>
          <p:spPr>
            <a:xfrm>
              <a:off x="626625" y="233652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86" y="16954"/>
                  </a:moveTo>
                  <a:lnTo>
                    <a:pt x="29334" y="8515"/>
                  </a:lnTo>
                  <a:lnTo>
                    <a:pt x="14611" y="1"/>
                  </a:lnTo>
                  <a:lnTo>
                    <a:pt x="0" y="8440"/>
                  </a:lnTo>
                  <a:lnTo>
                    <a:pt x="14686" y="169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8"/>
            <p:cNvSpPr/>
            <p:nvPr/>
          </p:nvSpPr>
          <p:spPr>
            <a:xfrm>
              <a:off x="1003050" y="16784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8"/>
            <p:cNvSpPr/>
            <p:nvPr/>
          </p:nvSpPr>
          <p:spPr>
            <a:xfrm>
              <a:off x="2904700" y="146192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4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8"/>
            <p:cNvSpPr/>
            <p:nvPr/>
          </p:nvSpPr>
          <p:spPr>
            <a:xfrm>
              <a:off x="2525500" y="16812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3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8"/>
            <p:cNvSpPr/>
            <p:nvPr/>
          </p:nvSpPr>
          <p:spPr>
            <a:xfrm>
              <a:off x="5187425" y="1466575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0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8"/>
            <p:cNvSpPr/>
            <p:nvPr/>
          </p:nvSpPr>
          <p:spPr>
            <a:xfrm>
              <a:off x="5962600" y="4104350"/>
              <a:ext cx="734275" cy="422900"/>
            </a:xfrm>
            <a:custGeom>
              <a:avLst/>
              <a:gdLst/>
              <a:ahLst/>
              <a:cxnLst/>
              <a:rect l="l" t="t" r="r" b="b"/>
              <a:pathLst>
                <a:path w="29371" h="16916" fill="none" extrusionOk="0">
                  <a:moveTo>
                    <a:pt x="14648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71" y="8477"/>
                  </a:lnTo>
                  <a:lnTo>
                    <a:pt x="14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8"/>
            <p:cNvSpPr/>
            <p:nvPr/>
          </p:nvSpPr>
          <p:spPr>
            <a:xfrm>
              <a:off x="4808225" y="16850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8"/>
            <p:cNvSpPr/>
            <p:nvPr/>
          </p:nvSpPr>
          <p:spPr>
            <a:xfrm>
              <a:off x="4426225" y="1464725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39"/>
                  </a:moveTo>
                  <a:lnTo>
                    <a:pt x="14722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8"/>
            <p:cNvSpPr/>
            <p:nvPr/>
          </p:nvSpPr>
          <p:spPr>
            <a:xfrm>
              <a:off x="3665925" y="1463775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686" y="16917"/>
                  </a:lnTo>
                  <a:lnTo>
                    <a:pt x="29334" y="8477"/>
                  </a:lnTo>
                  <a:lnTo>
                    <a:pt x="14611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8"/>
            <p:cNvSpPr/>
            <p:nvPr/>
          </p:nvSpPr>
          <p:spPr>
            <a:xfrm>
              <a:off x="4047000" y="1684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7"/>
                  </a:lnTo>
                  <a:lnTo>
                    <a:pt x="29334" y="8478"/>
                  </a:lnTo>
                  <a:lnTo>
                    <a:pt x="14649" y="1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8"/>
            <p:cNvSpPr/>
            <p:nvPr/>
          </p:nvSpPr>
          <p:spPr>
            <a:xfrm>
              <a:off x="3285775" y="16822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8"/>
            <p:cNvSpPr/>
            <p:nvPr/>
          </p:nvSpPr>
          <p:spPr>
            <a:xfrm>
              <a:off x="2918650" y="4098775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11" y="0"/>
                  </a:moveTo>
                  <a:lnTo>
                    <a:pt x="0" y="8439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8"/>
            <p:cNvSpPr/>
            <p:nvPr/>
          </p:nvSpPr>
          <p:spPr>
            <a:xfrm>
              <a:off x="4061875" y="4319975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8"/>
            <p:cNvSpPr/>
            <p:nvPr/>
          </p:nvSpPr>
          <p:spPr>
            <a:xfrm>
              <a:off x="3679875" y="40997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1" y="0"/>
                  </a:moveTo>
                  <a:lnTo>
                    <a:pt x="0" y="8440"/>
                  </a:lnTo>
                  <a:lnTo>
                    <a:pt x="14723" y="16953"/>
                  </a:lnTo>
                  <a:lnTo>
                    <a:pt x="29334" y="8514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8"/>
            <p:cNvSpPr/>
            <p:nvPr/>
          </p:nvSpPr>
          <p:spPr>
            <a:xfrm>
              <a:off x="4441075" y="41015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8"/>
            <p:cNvSpPr/>
            <p:nvPr/>
          </p:nvSpPr>
          <p:spPr>
            <a:xfrm>
              <a:off x="631275" y="3215800"/>
              <a:ext cx="733350" cy="422900"/>
            </a:xfrm>
            <a:custGeom>
              <a:avLst/>
              <a:gdLst/>
              <a:ahLst/>
              <a:cxnLst/>
              <a:rect l="l" t="t" r="r" b="b"/>
              <a:pathLst>
                <a:path w="29334" h="16916" fill="none" extrusionOk="0">
                  <a:moveTo>
                    <a:pt x="14686" y="16916"/>
                  </a:moveTo>
                  <a:lnTo>
                    <a:pt x="29334" y="8477"/>
                  </a:lnTo>
                  <a:lnTo>
                    <a:pt x="14611" y="0"/>
                  </a:lnTo>
                  <a:lnTo>
                    <a:pt x="0" y="8439"/>
                  </a:lnTo>
                  <a:lnTo>
                    <a:pt x="14686" y="169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8"/>
            <p:cNvSpPr/>
            <p:nvPr/>
          </p:nvSpPr>
          <p:spPr>
            <a:xfrm>
              <a:off x="4822150" y="4321825"/>
              <a:ext cx="734300" cy="422925"/>
            </a:xfrm>
            <a:custGeom>
              <a:avLst/>
              <a:gdLst/>
              <a:ahLst/>
              <a:cxnLst/>
              <a:rect l="l" t="t" r="r" b="b"/>
              <a:pathLst>
                <a:path w="29372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71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8"/>
            <p:cNvSpPr/>
            <p:nvPr/>
          </p:nvSpPr>
          <p:spPr>
            <a:xfrm>
              <a:off x="5583375" y="432275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8"/>
            <p:cNvSpPr/>
            <p:nvPr/>
          </p:nvSpPr>
          <p:spPr>
            <a:xfrm>
              <a:off x="5202300" y="41024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686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8"/>
            <p:cNvSpPr/>
            <p:nvPr/>
          </p:nvSpPr>
          <p:spPr>
            <a:xfrm>
              <a:off x="3300650" y="4319050"/>
              <a:ext cx="733350" cy="422925"/>
            </a:xfrm>
            <a:custGeom>
              <a:avLst/>
              <a:gdLst/>
              <a:ahLst/>
              <a:cxnLst/>
              <a:rect l="l" t="t" r="r" b="b"/>
              <a:pathLst>
                <a:path w="29334" h="16917" fill="none" extrusionOk="0">
                  <a:moveTo>
                    <a:pt x="0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1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8"/>
            <p:cNvSpPr/>
            <p:nvPr/>
          </p:nvSpPr>
          <p:spPr>
            <a:xfrm>
              <a:off x="5569425" y="16868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6"/>
                  </a:lnTo>
                  <a:lnTo>
                    <a:pt x="29334" y="8477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8"/>
            <p:cNvSpPr/>
            <p:nvPr/>
          </p:nvSpPr>
          <p:spPr>
            <a:xfrm>
              <a:off x="5948650" y="1467500"/>
              <a:ext cx="733350" cy="423850"/>
            </a:xfrm>
            <a:custGeom>
              <a:avLst/>
              <a:gdLst/>
              <a:ahLst/>
              <a:cxnLst/>
              <a:rect l="l" t="t" r="r" b="b"/>
              <a:pathLst>
                <a:path w="29334" h="16954" fill="none" extrusionOk="0">
                  <a:moveTo>
                    <a:pt x="14612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34" y="8514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8"/>
            <p:cNvSpPr/>
            <p:nvPr/>
          </p:nvSpPr>
          <p:spPr>
            <a:xfrm>
              <a:off x="633125" y="3654500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4723" y="16953"/>
                  </a:moveTo>
                  <a:lnTo>
                    <a:pt x="29334" y="8514"/>
                  </a:lnTo>
                  <a:lnTo>
                    <a:pt x="14612" y="0"/>
                  </a:lnTo>
                  <a:lnTo>
                    <a:pt x="1" y="8439"/>
                  </a:lnTo>
                  <a:lnTo>
                    <a:pt x="14723" y="169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8"/>
            <p:cNvSpPr/>
            <p:nvPr/>
          </p:nvSpPr>
          <p:spPr>
            <a:xfrm>
              <a:off x="1017000" y="4314400"/>
              <a:ext cx="734275" cy="423850"/>
            </a:xfrm>
            <a:custGeom>
              <a:avLst/>
              <a:gdLst/>
              <a:ahLst/>
              <a:cxnLst/>
              <a:rect l="l" t="t" r="r" b="b"/>
              <a:pathLst>
                <a:path w="29371" h="16954" fill="none" extrusionOk="0">
                  <a:moveTo>
                    <a:pt x="0" y="8440"/>
                  </a:moveTo>
                  <a:lnTo>
                    <a:pt x="14723" y="16953"/>
                  </a:lnTo>
                  <a:lnTo>
                    <a:pt x="29371" y="8514"/>
                  </a:lnTo>
                  <a:lnTo>
                    <a:pt x="14648" y="0"/>
                  </a:lnTo>
                  <a:lnTo>
                    <a:pt x="0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8"/>
            <p:cNvSpPr/>
            <p:nvPr/>
          </p:nvSpPr>
          <p:spPr>
            <a:xfrm>
              <a:off x="1778200" y="4316250"/>
              <a:ext cx="733375" cy="422925"/>
            </a:xfrm>
            <a:custGeom>
              <a:avLst/>
              <a:gdLst/>
              <a:ahLst/>
              <a:cxnLst/>
              <a:rect l="l" t="t" r="r" b="b"/>
              <a:pathLst>
                <a:path w="29335" h="16917" fill="none" extrusionOk="0">
                  <a:moveTo>
                    <a:pt x="1" y="8440"/>
                  </a:moveTo>
                  <a:lnTo>
                    <a:pt x="14723" y="16917"/>
                  </a:lnTo>
                  <a:lnTo>
                    <a:pt x="29334" y="8477"/>
                  </a:lnTo>
                  <a:lnTo>
                    <a:pt x="14649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8"/>
            <p:cNvSpPr/>
            <p:nvPr/>
          </p:nvSpPr>
          <p:spPr>
            <a:xfrm>
              <a:off x="2539425" y="4317175"/>
              <a:ext cx="733375" cy="423850"/>
            </a:xfrm>
            <a:custGeom>
              <a:avLst/>
              <a:gdLst/>
              <a:ahLst/>
              <a:cxnLst/>
              <a:rect l="l" t="t" r="r" b="b"/>
              <a:pathLst>
                <a:path w="29335" h="16954" fill="none" extrusionOk="0">
                  <a:moveTo>
                    <a:pt x="1" y="8440"/>
                  </a:moveTo>
                  <a:lnTo>
                    <a:pt x="14723" y="16954"/>
                  </a:lnTo>
                  <a:lnTo>
                    <a:pt x="29334" y="8515"/>
                  </a:lnTo>
                  <a:lnTo>
                    <a:pt x="14612" y="1"/>
                  </a:lnTo>
                  <a:lnTo>
                    <a:pt x="1" y="84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8"/>
            <p:cNvSpPr/>
            <p:nvPr/>
          </p:nvSpPr>
          <p:spPr>
            <a:xfrm>
              <a:off x="2157425" y="4096900"/>
              <a:ext cx="734300" cy="423850"/>
            </a:xfrm>
            <a:custGeom>
              <a:avLst/>
              <a:gdLst/>
              <a:ahLst/>
              <a:cxnLst/>
              <a:rect l="l" t="t" r="r" b="b"/>
              <a:pathLst>
                <a:path w="29372" h="16954" fill="none" extrusionOk="0">
                  <a:moveTo>
                    <a:pt x="14649" y="1"/>
                  </a:moveTo>
                  <a:lnTo>
                    <a:pt x="1" y="8440"/>
                  </a:lnTo>
                  <a:lnTo>
                    <a:pt x="14723" y="16954"/>
                  </a:lnTo>
                  <a:lnTo>
                    <a:pt x="29371" y="8514"/>
                  </a:lnTo>
                  <a:lnTo>
                    <a:pt x="146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8"/>
            <p:cNvSpPr/>
            <p:nvPr/>
          </p:nvSpPr>
          <p:spPr>
            <a:xfrm>
              <a:off x="241825" y="855000"/>
              <a:ext cx="262125" cy="151525"/>
            </a:xfrm>
            <a:custGeom>
              <a:avLst/>
              <a:gdLst/>
              <a:ahLst/>
              <a:cxnLst/>
              <a:rect l="l" t="t" r="r" b="b"/>
              <a:pathLst>
                <a:path w="10485" h="6061" extrusionOk="0">
                  <a:moveTo>
                    <a:pt x="9407" y="0"/>
                  </a:moveTo>
                  <a:lnTo>
                    <a:pt x="1" y="5428"/>
                  </a:lnTo>
                  <a:lnTo>
                    <a:pt x="1" y="6060"/>
                  </a:lnTo>
                  <a:lnTo>
                    <a:pt x="1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8"/>
            <p:cNvSpPr/>
            <p:nvPr/>
          </p:nvSpPr>
          <p:spPr>
            <a:xfrm>
              <a:off x="7281475" y="4803275"/>
              <a:ext cx="98550" cy="56725"/>
            </a:xfrm>
            <a:custGeom>
              <a:avLst/>
              <a:gdLst/>
              <a:ahLst/>
              <a:cxnLst/>
              <a:rect l="l" t="t" r="r" b="b"/>
              <a:pathLst>
                <a:path w="3942" h="2269" extrusionOk="0">
                  <a:moveTo>
                    <a:pt x="3942" y="1"/>
                  </a:moveTo>
                  <a:lnTo>
                    <a:pt x="1" y="2269"/>
                  </a:lnTo>
                  <a:lnTo>
                    <a:pt x="1116" y="2269"/>
                  </a:lnTo>
                  <a:lnTo>
                    <a:pt x="3942" y="633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8"/>
            <p:cNvSpPr/>
            <p:nvPr/>
          </p:nvSpPr>
          <p:spPr>
            <a:xfrm>
              <a:off x="241825" y="855000"/>
              <a:ext cx="7138200" cy="4005000"/>
            </a:xfrm>
            <a:custGeom>
              <a:avLst/>
              <a:gdLst/>
              <a:ahLst/>
              <a:cxnLst/>
              <a:rect l="l" t="t" r="r" b="b"/>
              <a:pathLst>
                <a:path w="285528" h="160200" extrusionOk="0">
                  <a:moveTo>
                    <a:pt x="29706" y="6544"/>
                  </a:moveTo>
                  <a:lnTo>
                    <a:pt x="44428" y="15057"/>
                  </a:lnTo>
                  <a:lnTo>
                    <a:pt x="29817" y="23497"/>
                  </a:lnTo>
                  <a:lnTo>
                    <a:pt x="15095" y="14983"/>
                  </a:lnTo>
                  <a:lnTo>
                    <a:pt x="29706" y="6544"/>
                  </a:lnTo>
                  <a:close/>
                  <a:moveTo>
                    <a:pt x="60155" y="6581"/>
                  </a:moveTo>
                  <a:lnTo>
                    <a:pt x="74877" y="15095"/>
                  </a:lnTo>
                  <a:lnTo>
                    <a:pt x="60229" y="23534"/>
                  </a:lnTo>
                  <a:lnTo>
                    <a:pt x="45544" y="15057"/>
                  </a:lnTo>
                  <a:lnTo>
                    <a:pt x="60155" y="6581"/>
                  </a:lnTo>
                  <a:close/>
                  <a:moveTo>
                    <a:pt x="90603" y="6655"/>
                  </a:moveTo>
                  <a:lnTo>
                    <a:pt x="105326" y="15169"/>
                  </a:lnTo>
                  <a:lnTo>
                    <a:pt x="90678" y="23608"/>
                  </a:lnTo>
                  <a:lnTo>
                    <a:pt x="75955" y="15095"/>
                  </a:lnTo>
                  <a:lnTo>
                    <a:pt x="90603" y="6655"/>
                  </a:lnTo>
                  <a:close/>
                  <a:moveTo>
                    <a:pt x="121052" y="6692"/>
                  </a:moveTo>
                  <a:lnTo>
                    <a:pt x="135738" y="15206"/>
                  </a:lnTo>
                  <a:lnTo>
                    <a:pt x="121127" y="23645"/>
                  </a:lnTo>
                  <a:lnTo>
                    <a:pt x="106404" y="15169"/>
                  </a:lnTo>
                  <a:lnTo>
                    <a:pt x="121052" y="6692"/>
                  </a:lnTo>
                  <a:close/>
                  <a:moveTo>
                    <a:pt x="151464" y="6767"/>
                  </a:moveTo>
                  <a:lnTo>
                    <a:pt x="166186" y="15243"/>
                  </a:lnTo>
                  <a:lnTo>
                    <a:pt x="151575" y="23720"/>
                  </a:lnTo>
                  <a:lnTo>
                    <a:pt x="136853" y="15206"/>
                  </a:lnTo>
                  <a:lnTo>
                    <a:pt x="151464" y="6767"/>
                  </a:lnTo>
                  <a:close/>
                  <a:moveTo>
                    <a:pt x="181913" y="6804"/>
                  </a:moveTo>
                  <a:lnTo>
                    <a:pt x="196635" y="15318"/>
                  </a:lnTo>
                  <a:lnTo>
                    <a:pt x="182024" y="23757"/>
                  </a:lnTo>
                  <a:lnTo>
                    <a:pt x="167302" y="15243"/>
                  </a:lnTo>
                  <a:lnTo>
                    <a:pt x="181913" y="6804"/>
                  </a:lnTo>
                  <a:close/>
                  <a:moveTo>
                    <a:pt x="212361" y="6878"/>
                  </a:moveTo>
                  <a:lnTo>
                    <a:pt x="227084" y="15355"/>
                  </a:lnTo>
                  <a:lnTo>
                    <a:pt x="212436" y="23831"/>
                  </a:lnTo>
                  <a:lnTo>
                    <a:pt x="197750" y="15318"/>
                  </a:lnTo>
                  <a:lnTo>
                    <a:pt x="212361" y="6878"/>
                  </a:lnTo>
                  <a:close/>
                  <a:moveTo>
                    <a:pt x="242810" y="6915"/>
                  </a:moveTo>
                  <a:lnTo>
                    <a:pt x="257533" y="15429"/>
                  </a:lnTo>
                  <a:lnTo>
                    <a:pt x="242885" y="23869"/>
                  </a:lnTo>
                  <a:lnTo>
                    <a:pt x="228162" y="15355"/>
                  </a:lnTo>
                  <a:lnTo>
                    <a:pt x="242810" y="6915"/>
                  </a:lnTo>
                  <a:close/>
                  <a:moveTo>
                    <a:pt x="44986" y="15355"/>
                  </a:moveTo>
                  <a:lnTo>
                    <a:pt x="59709" y="23869"/>
                  </a:lnTo>
                  <a:lnTo>
                    <a:pt x="45060" y="32308"/>
                  </a:lnTo>
                  <a:lnTo>
                    <a:pt x="30375" y="23794"/>
                  </a:lnTo>
                  <a:lnTo>
                    <a:pt x="44986" y="15355"/>
                  </a:lnTo>
                  <a:close/>
                  <a:moveTo>
                    <a:pt x="75435" y="15429"/>
                  </a:moveTo>
                  <a:lnTo>
                    <a:pt x="90120" y="23906"/>
                  </a:lnTo>
                  <a:lnTo>
                    <a:pt x="75509" y="32345"/>
                  </a:lnTo>
                  <a:lnTo>
                    <a:pt x="60787" y="23869"/>
                  </a:lnTo>
                  <a:lnTo>
                    <a:pt x="75435" y="15429"/>
                  </a:lnTo>
                  <a:close/>
                  <a:moveTo>
                    <a:pt x="105846" y="15466"/>
                  </a:moveTo>
                  <a:lnTo>
                    <a:pt x="120569" y="23980"/>
                  </a:lnTo>
                  <a:lnTo>
                    <a:pt x="105958" y="32419"/>
                  </a:lnTo>
                  <a:lnTo>
                    <a:pt x="91235" y="23906"/>
                  </a:lnTo>
                  <a:lnTo>
                    <a:pt x="105846" y="15466"/>
                  </a:lnTo>
                  <a:close/>
                  <a:moveTo>
                    <a:pt x="136295" y="15541"/>
                  </a:moveTo>
                  <a:lnTo>
                    <a:pt x="151018" y="24017"/>
                  </a:lnTo>
                  <a:lnTo>
                    <a:pt x="136407" y="32457"/>
                  </a:lnTo>
                  <a:lnTo>
                    <a:pt x="121684" y="23980"/>
                  </a:lnTo>
                  <a:lnTo>
                    <a:pt x="136295" y="15541"/>
                  </a:lnTo>
                  <a:close/>
                  <a:moveTo>
                    <a:pt x="166744" y="15578"/>
                  </a:moveTo>
                  <a:lnTo>
                    <a:pt x="181466" y="24092"/>
                  </a:lnTo>
                  <a:lnTo>
                    <a:pt x="166856" y="32531"/>
                  </a:lnTo>
                  <a:lnTo>
                    <a:pt x="152133" y="24017"/>
                  </a:lnTo>
                  <a:lnTo>
                    <a:pt x="166744" y="15578"/>
                  </a:lnTo>
                  <a:close/>
                  <a:moveTo>
                    <a:pt x="197193" y="15652"/>
                  </a:moveTo>
                  <a:lnTo>
                    <a:pt x="211915" y="24129"/>
                  </a:lnTo>
                  <a:lnTo>
                    <a:pt x="197267" y="32568"/>
                  </a:lnTo>
                  <a:lnTo>
                    <a:pt x="182582" y="24092"/>
                  </a:lnTo>
                  <a:lnTo>
                    <a:pt x="197193" y="15652"/>
                  </a:lnTo>
                  <a:close/>
                  <a:moveTo>
                    <a:pt x="227642" y="15689"/>
                  </a:moveTo>
                  <a:lnTo>
                    <a:pt x="242327" y="24203"/>
                  </a:lnTo>
                  <a:lnTo>
                    <a:pt x="227716" y="32642"/>
                  </a:lnTo>
                  <a:lnTo>
                    <a:pt x="212993" y="24129"/>
                  </a:lnTo>
                  <a:lnTo>
                    <a:pt x="227642" y="15689"/>
                  </a:lnTo>
                  <a:close/>
                  <a:moveTo>
                    <a:pt x="258053" y="15727"/>
                  </a:moveTo>
                  <a:lnTo>
                    <a:pt x="272776" y="24240"/>
                  </a:lnTo>
                  <a:lnTo>
                    <a:pt x="258165" y="32680"/>
                  </a:lnTo>
                  <a:lnTo>
                    <a:pt x="243442" y="24203"/>
                  </a:lnTo>
                  <a:lnTo>
                    <a:pt x="258053" y="15727"/>
                  </a:lnTo>
                  <a:close/>
                  <a:moveTo>
                    <a:pt x="29817" y="24129"/>
                  </a:moveTo>
                  <a:lnTo>
                    <a:pt x="44540" y="32605"/>
                  </a:lnTo>
                  <a:lnTo>
                    <a:pt x="29892" y="41045"/>
                  </a:lnTo>
                  <a:lnTo>
                    <a:pt x="15169" y="32568"/>
                  </a:lnTo>
                  <a:lnTo>
                    <a:pt x="29817" y="24129"/>
                  </a:lnTo>
                  <a:close/>
                  <a:moveTo>
                    <a:pt x="60229" y="24166"/>
                  </a:moveTo>
                  <a:lnTo>
                    <a:pt x="74952" y="32680"/>
                  </a:lnTo>
                  <a:lnTo>
                    <a:pt x="60341" y="41119"/>
                  </a:lnTo>
                  <a:lnTo>
                    <a:pt x="45618" y="32605"/>
                  </a:lnTo>
                  <a:lnTo>
                    <a:pt x="60229" y="24166"/>
                  </a:lnTo>
                  <a:close/>
                  <a:moveTo>
                    <a:pt x="90678" y="24240"/>
                  </a:moveTo>
                  <a:lnTo>
                    <a:pt x="105400" y="32717"/>
                  </a:lnTo>
                  <a:lnTo>
                    <a:pt x="90789" y="41156"/>
                  </a:lnTo>
                  <a:lnTo>
                    <a:pt x="76067" y="32680"/>
                  </a:lnTo>
                  <a:lnTo>
                    <a:pt x="90678" y="24240"/>
                  </a:lnTo>
                  <a:close/>
                  <a:moveTo>
                    <a:pt x="121127" y="24277"/>
                  </a:moveTo>
                  <a:lnTo>
                    <a:pt x="135849" y="32791"/>
                  </a:lnTo>
                  <a:lnTo>
                    <a:pt x="121238" y="41231"/>
                  </a:lnTo>
                  <a:lnTo>
                    <a:pt x="106516" y="32717"/>
                  </a:lnTo>
                  <a:lnTo>
                    <a:pt x="121127" y="24277"/>
                  </a:lnTo>
                  <a:close/>
                  <a:moveTo>
                    <a:pt x="151575" y="24352"/>
                  </a:moveTo>
                  <a:lnTo>
                    <a:pt x="166298" y="32828"/>
                  </a:lnTo>
                  <a:lnTo>
                    <a:pt x="151650" y="41268"/>
                  </a:lnTo>
                  <a:lnTo>
                    <a:pt x="136964" y="32791"/>
                  </a:lnTo>
                  <a:lnTo>
                    <a:pt x="151575" y="24352"/>
                  </a:lnTo>
                  <a:close/>
                  <a:moveTo>
                    <a:pt x="182024" y="24389"/>
                  </a:moveTo>
                  <a:lnTo>
                    <a:pt x="196747" y="32903"/>
                  </a:lnTo>
                  <a:lnTo>
                    <a:pt x="182098" y="41342"/>
                  </a:lnTo>
                  <a:lnTo>
                    <a:pt x="167376" y="32828"/>
                  </a:lnTo>
                  <a:lnTo>
                    <a:pt x="182024" y="24389"/>
                  </a:lnTo>
                  <a:close/>
                  <a:moveTo>
                    <a:pt x="212436" y="24463"/>
                  </a:moveTo>
                  <a:lnTo>
                    <a:pt x="227158" y="32940"/>
                  </a:lnTo>
                  <a:lnTo>
                    <a:pt x="212547" y="41379"/>
                  </a:lnTo>
                  <a:lnTo>
                    <a:pt x="197825" y="32903"/>
                  </a:lnTo>
                  <a:lnTo>
                    <a:pt x="212436" y="24463"/>
                  </a:lnTo>
                  <a:close/>
                  <a:moveTo>
                    <a:pt x="242885" y="24501"/>
                  </a:moveTo>
                  <a:lnTo>
                    <a:pt x="257607" y="33014"/>
                  </a:lnTo>
                  <a:lnTo>
                    <a:pt x="242996" y="41454"/>
                  </a:lnTo>
                  <a:lnTo>
                    <a:pt x="228274" y="32940"/>
                  </a:lnTo>
                  <a:lnTo>
                    <a:pt x="242885" y="24501"/>
                  </a:lnTo>
                  <a:close/>
                  <a:moveTo>
                    <a:pt x="45060" y="32940"/>
                  </a:moveTo>
                  <a:lnTo>
                    <a:pt x="59783" y="41416"/>
                  </a:lnTo>
                  <a:lnTo>
                    <a:pt x="45172" y="49856"/>
                  </a:lnTo>
                  <a:lnTo>
                    <a:pt x="30449" y="41379"/>
                  </a:lnTo>
                  <a:lnTo>
                    <a:pt x="45060" y="32940"/>
                  </a:lnTo>
                  <a:close/>
                  <a:moveTo>
                    <a:pt x="75509" y="32977"/>
                  </a:moveTo>
                  <a:lnTo>
                    <a:pt x="90232" y="41491"/>
                  </a:lnTo>
                  <a:lnTo>
                    <a:pt x="75621" y="49930"/>
                  </a:lnTo>
                  <a:lnTo>
                    <a:pt x="60898" y="41416"/>
                  </a:lnTo>
                  <a:lnTo>
                    <a:pt x="75509" y="32977"/>
                  </a:lnTo>
                  <a:close/>
                  <a:moveTo>
                    <a:pt x="105958" y="33051"/>
                  </a:moveTo>
                  <a:lnTo>
                    <a:pt x="120680" y="41528"/>
                  </a:lnTo>
                  <a:lnTo>
                    <a:pt x="106070" y="49967"/>
                  </a:lnTo>
                  <a:lnTo>
                    <a:pt x="91347" y="41491"/>
                  </a:lnTo>
                  <a:lnTo>
                    <a:pt x="105958" y="33051"/>
                  </a:lnTo>
                  <a:close/>
                  <a:moveTo>
                    <a:pt x="136407" y="33089"/>
                  </a:moveTo>
                  <a:lnTo>
                    <a:pt x="151129" y="41602"/>
                  </a:lnTo>
                  <a:lnTo>
                    <a:pt x="136481" y="50042"/>
                  </a:lnTo>
                  <a:lnTo>
                    <a:pt x="121759" y="41528"/>
                  </a:lnTo>
                  <a:lnTo>
                    <a:pt x="136407" y="33089"/>
                  </a:lnTo>
                  <a:close/>
                  <a:moveTo>
                    <a:pt x="166856" y="33163"/>
                  </a:moveTo>
                  <a:lnTo>
                    <a:pt x="181541" y="41640"/>
                  </a:lnTo>
                  <a:lnTo>
                    <a:pt x="166930" y="50079"/>
                  </a:lnTo>
                  <a:lnTo>
                    <a:pt x="152207" y="41602"/>
                  </a:lnTo>
                  <a:lnTo>
                    <a:pt x="166856" y="33163"/>
                  </a:lnTo>
                  <a:close/>
                  <a:moveTo>
                    <a:pt x="197267" y="33200"/>
                  </a:moveTo>
                  <a:lnTo>
                    <a:pt x="211990" y="41714"/>
                  </a:lnTo>
                  <a:lnTo>
                    <a:pt x="197379" y="50153"/>
                  </a:lnTo>
                  <a:lnTo>
                    <a:pt x="182656" y="41640"/>
                  </a:lnTo>
                  <a:lnTo>
                    <a:pt x="197267" y="33200"/>
                  </a:lnTo>
                  <a:close/>
                  <a:moveTo>
                    <a:pt x="227716" y="33275"/>
                  </a:moveTo>
                  <a:lnTo>
                    <a:pt x="242438" y="41751"/>
                  </a:lnTo>
                  <a:lnTo>
                    <a:pt x="227827" y="50190"/>
                  </a:lnTo>
                  <a:lnTo>
                    <a:pt x="213105" y="41714"/>
                  </a:lnTo>
                  <a:lnTo>
                    <a:pt x="227716" y="33275"/>
                  </a:lnTo>
                  <a:close/>
                  <a:moveTo>
                    <a:pt x="258165" y="33312"/>
                  </a:moveTo>
                  <a:lnTo>
                    <a:pt x="272887" y="41825"/>
                  </a:lnTo>
                  <a:lnTo>
                    <a:pt x="258276" y="50265"/>
                  </a:lnTo>
                  <a:lnTo>
                    <a:pt x="243554" y="41751"/>
                  </a:lnTo>
                  <a:lnTo>
                    <a:pt x="258165" y="33312"/>
                  </a:lnTo>
                  <a:close/>
                  <a:moveTo>
                    <a:pt x="29892" y="41677"/>
                  </a:moveTo>
                  <a:lnTo>
                    <a:pt x="44614" y="50190"/>
                  </a:lnTo>
                  <a:lnTo>
                    <a:pt x="30003" y="58630"/>
                  </a:lnTo>
                  <a:lnTo>
                    <a:pt x="15281" y="50153"/>
                  </a:lnTo>
                  <a:lnTo>
                    <a:pt x="29892" y="41677"/>
                  </a:lnTo>
                  <a:close/>
                  <a:moveTo>
                    <a:pt x="60341" y="41751"/>
                  </a:moveTo>
                  <a:lnTo>
                    <a:pt x="75063" y="50265"/>
                  </a:lnTo>
                  <a:lnTo>
                    <a:pt x="60452" y="58704"/>
                  </a:lnTo>
                  <a:lnTo>
                    <a:pt x="45730" y="50190"/>
                  </a:lnTo>
                  <a:lnTo>
                    <a:pt x="60341" y="41751"/>
                  </a:lnTo>
                  <a:close/>
                  <a:moveTo>
                    <a:pt x="90789" y="41788"/>
                  </a:moveTo>
                  <a:lnTo>
                    <a:pt x="105512" y="50302"/>
                  </a:lnTo>
                  <a:lnTo>
                    <a:pt x="90864" y="58741"/>
                  </a:lnTo>
                  <a:lnTo>
                    <a:pt x="76178" y="50265"/>
                  </a:lnTo>
                  <a:lnTo>
                    <a:pt x="90789" y="41788"/>
                  </a:lnTo>
                  <a:close/>
                  <a:moveTo>
                    <a:pt x="121238" y="41863"/>
                  </a:moveTo>
                  <a:lnTo>
                    <a:pt x="135923" y="50339"/>
                  </a:lnTo>
                  <a:lnTo>
                    <a:pt x="121312" y="58816"/>
                  </a:lnTo>
                  <a:lnTo>
                    <a:pt x="106590" y="50302"/>
                  </a:lnTo>
                  <a:lnTo>
                    <a:pt x="121238" y="41863"/>
                  </a:lnTo>
                  <a:close/>
                  <a:moveTo>
                    <a:pt x="151650" y="41900"/>
                  </a:moveTo>
                  <a:lnTo>
                    <a:pt x="166372" y="50414"/>
                  </a:lnTo>
                  <a:lnTo>
                    <a:pt x="151761" y="58853"/>
                  </a:lnTo>
                  <a:lnTo>
                    <a:pt x="137039" y="50339"/>
                  </a:lnTo>
                  <a:lnTo>
                    <a:pt x="151650" y="41900"/>
                  </a:lnTo>
                  <a:close/>
                  <a:moveTo>
                    <a:pt x="182098" y="41974"/>
                  </a:moveTo>
                  <a:lnTo>
                    <a:pt x="196821" y="50451"/>
                  </a:lnTo>
                  <a:lnTo>
                    <a:pt x="182210" y="58890"/>
                  </a:lnTo>
                  <a:lnTo>
                    <a:pt x="167488" y="50414"/>
                  </a:lnTo>
                  <a:lnTo>
                    <a:pt x="182098" y="41974"/>
                  </a:lnTo>
                  <a:close/>
                  <a:moveTo>
                    <a:pt x="212547" y="42011"/>
                  </a:moveTo>
                  <a:lnTo>
                    <a:pt x="227270" y="50525"/>
                  </a:lnTo>
                  <a:lnTo>
                    <a:pt x="212659" y="58964"/>
                  </a:lnTo>
                  <a:lnTo>
                    <a:pt x="197936" y="50451"/>
                  </a:lnTo>
                  <a:lnTo>
                    <a:pt x="212547" y="42011"/>
                  </a:lnTo>
                  <a:close/>
                  <a:moveTo>
                    <a:pt x="242996" y="42086"/>
                  </a:moveTo>
                  <a:lnTo>
                    <a:pt x="257719" y="50562"/>
                  </a:lnTo>
                  <a:lnTo>
                    <a:pt x="243070" y="59002"/>
                  </a:lnTo>
                  <a:lnTo>
                    <a:pt x="228385" y="50525"/>
                  </a:lnTo>
                  <a:lnTo>
                    <a:pt x="242996" y="42086"/>
                  </a:lnTo>
                  <a:close/>
                  <a:moveTo>
                    <a:pt x="14723" y="50451"/>
                  </a:moveTo>
                  <a:lnTo>
                    <a:pt x="29446" y="58964"/>
                  </a:lnTo>
                  <a:lnTo>
                    <a:pt x="14835" y="67404"/>
                  </a:lnTo>
                  <a:lnTo>
                    <a:pt x="112" y="58890"/>
                  </a:lnTo>
                  <a:lnTo>
                    <a:pt x="14723" y="50451"/>
                  </a:lnTo>
                  <a:close/>
                  <a:moveTo>
                    <a:pt x="45172" y="50525"/>
                  </a:moveTo>
                  <a:lnTo>
                    <a:pt x="59894" y="59002"/>
                  </a:lnTo>
                  <a:lnTo>
                    <a:pt x="45246" y="67441"/>
                  </a:lnTo>
                  <a:lnTo>
                    <a:pt x="30561" y="58964"/>
                  </a:lnTo>
                  <a:lnTo>
                    <a:pt x="45172" y="50525"/>
                  </a:lnTo>
                  <a:close/>
                  <a:moveTo>
                    <a:pt x="75621" y="50562"/>
                  </a:moveTo>
                  <a:lnTo>
                    <a:pt x="90343" y="59076"/>
                  </a:lnTo>
                  <a:lnTo>
                    <a:pt x="75695" y="67515"/>
                  </a:lnTo>
                  <a:lnTo>
                    <a:pt x="60973" y="59002"/>
                  </a:lnTo>
                  <a:lnTo>
                    <a:pt x="75621" y="50562"/>
                  </a:lnTo>
                  <a:close/>
                  <a:moveTo>
                    <a:pt x="106070" y="50637"/>
                  </a:moveTo>
                  <a:lnTo>
                    <a:pt x="120755" y="59113"/>
                  </a:lnTo>
                  <a:lnTo>
                    <a:pt x="106144" y="67552"/>
                  </a:lnTo>
                  <a:lnTo>
                    <a:pt x="91421" y="59076"/>
                  </a:lnTo>
                  <a:lnTo>
                    <a:pt x="106070" y="50637"/>
                  </a:lnTo>
                  <a:close/>
                  <a:moveTo>
                    <a:pt x="136481" y="50674"/>
                  </a:moveTo>
                  <a:lnTo>
                    <a:pt x="151204" y="59187"/>
                  </a:lnTo>
                  <a:lnTo>
                    <a:pt x="136593" y="67627"/>
                  </a:lnTo>
                  <a:lnTo>
                    <a:pt x="121870" y="59113"/>
                  </a:lnTo>
                  <a:lnTo>
                    <a:pt x="136481" y="50674"/>
                  </a:lnTo>
                  <a:close/>
                  <a:moveTo>
                    <a:pt x="166930" y="50748"/>
                  </a:moveTo>
                  <a:lnTo>
                    <a:pt x="181652" y="59225"/>
                  </a:lnTo>
                  <a:lnTo>
                    <a:pt x="167041" y="67664"/>
                  </a:lnTo>
                  <a:lnTo>
                    <a:pt x="152319" y="59187"/>
                  </a:lnTo>
                  <a:lnTo>
                    <a:pt x="166930" y="50748"/>
                  </a:lnTo>
                  <a:close/>
                  <a:moveTo>
                    <a:pt x="197379" y="50785"/>
                  </a:moveTo>
                  <a:lnTo>
                    <a:pt x="212101" y="59299"/>
                  </a:lnTo>
                  <a:lnTo>
                    <a:pt x="197453" y="67738"/>
                  </a:lnTo>
                  <a:lnTo>
                    <a:pt x="182768" y="59225"/>
                  </a:lnTo>
                  <a:lnTo>
                    <a:pt x="197379" y="50785"/>
                  </a:lnTo>
                  <a:close/>
                  <a:moveTo>
                    <a:pt x="227827" y="50822"/>
                  </a:moveTo>
                  <a:lnTo>
                    <a:pt x="242550" y="59336"/>
                  </a:lnTo>
                  <a:lnTo>
                    <a:pt x="227902" y="67776"/>
                  </a:lnTo>
                  <a:lnTo>
                    <a:pt x="213179" y="59299"/>
                  </a:lnTo>
                  <a:lnTo>
                    <a:pt x="227827" y="50822"/>
                  </a:lnTo>
                  <a:close/>
                  <a:moveTo>
                    <a:pt x="258276" y="50897"/>
                  </a:moveTo>
                  <a:lnTo>
                    <a:pt x="272962" y="59373"/>
                  </a:lnTo>
                  <a:lnTo>
                    <a:pt x="258351" y="67850"/>
                  </a:lnTo>
                  <a:lnTo>
                    <a:pt x="243628" y="59336"/>
                  </a:lnTo>
                  <a:lnTo>
                    <a:pt x="258276" y="50897"/>
                  </a:lnTo>
                  <a:close/>
                  <a:moveTo>
                    <a:pt x="30003" y="59262"/>
                  </a:moveTo>
                  <a:lnTo>
                    <a:pt x="44726" y="67776"/>
                  </a:lnTo>
                  <a:lnTo>
                    <a:pt x="30078" y="76215"/>
                  </a:lnTo>
                  <a:lnTo>
                    <a:pt x="15392" y="67701"/>
                  </a:lnTo>
                  <a:lnTo>
                    <a:pt x="30003" y="59262"/>
                  </a:lnTo>
                  <a:close/>
                  <a:moveTo>
                    <a:pt x="60452" y="59336"/>
                  </a:moveTo>
                  <a:lnTo>
                    <a:pt x="75137" y="67813"/>
                  </a:lnTo>
                  <a:lnTo>
                    <a:pt x="60526" y="76252"/>
                  </a:lnTo>
                  <a:lnTo>
                    <a:pt x="45804" y="67776"/>
                  </a:lnTo>
                  <a:lnTo>
                    <a:pt x="60452" y="59336"/>
                  </a:lnTo>
                  <a:close/>
                  <a:moveTo>
                    <a:pt x="90864" y="59373"/>
                  </a:moveTo>
                  <a:lnTo>
                    <a:pt x="105586" y="67887"/>
                  </a:lnTo>
                  <a:lnTo>
                    <a:pt x="90975" y="76326"/>
                  </a:lnTo>
                  <a:lnTo>
                    <a:pt x="76253" y="67813"/>
                  </a:lnTo>
                  <a:lnTo>
                    <a:pt x="90864" y="59373"/>
                  </a:lnTo>
                  <a:close/>
                  <a:moveTo>
                    <a:pt x="121312" y="59448"/>
                  </a:moveTo>
                  <a:lnTo>
                    <a:pt x="136035" y="67924"/>
                  </a:lnTo>
                  <a:lnTo>
                    <a:pt x="121424" y="76364"/>
                  </a:lnTo>
                  <a:lnTo>
                    <a:pt x="106702" y="67887"/>
                  </a:lnTo>
                  <a:lnTo>
                    <a:pt x="121312" y="59448"/>
                  </a:lnTo>
                  <a:close/>
                  <a:moveTo>
                    <a:pt x="151761" y="59485"/>
                  </a:moveTo>
                  <a:lnTo>
                    <a:pt x="166484" y="67999"/>
                  </a:lnTo>
                  <a:lnTo>
                    <a:pt x="151873" y="76438"/>
                  </a:lnTo>
                  <a:lnTo>
                    <a:pt x="137150" y="67924"/>
                  </a:lnTo>
                  <a:lnTo>
                    <a:pt x="151761" y="59485"/>
                  </a:lnTo>
                  <a:close/>
                  <a:moveTo>
                    <a:pt x="182210" y="59559"/>
                  </a:moveTo>
                  <a:lnTo>
                    <a:pt x="196933" y="68036"/>
                  </a:lnTo>
                  <a:lnTo>
                    <a:pt x="182284" y="76475"/>
                  </a:lnTo>
                  <a:lnTo>
                    <a:pt x="167599" y="67999"/>
                  </a:lnTo>
                  <a:lnTo>
                    <a:pt x="182210" y="59559"/>
                  </a:lnTo>
                  <a:close/>
                  <a:moveTo>
                    <a:pt x="212659" y="59596"/>
                  </a:moveTo>
                  <a:lnTo>
                    <a:pt x="227344" y="68110"/>
                  </a:lnTo>
                  <a:lnTo>
                    <a:pt x="212733" y="76550"/>
                  </a:lnTo>
                  <a:lnTo>
                    <a:pt x="198011" y="68036"/>
                  </a:lnTo>
                  <a:lnTo>
                    <a:pt x="212659" y="59596"/>
                  </a:lnTo>
                  <a:close/>
                  <a:moveTo>
                    <a:pt x="243070" y="59671"/>
                  </a:moveTo>
                  <a:lnTo>
                    <a:pt x="257793" y="68147"/>
                  </a:lnTo>
                  <a:lnTo>
                    <a:pt x="243182" y="76587"/>
                  </a:lnTo>
                  <a:lnTo>
                    <a:pt x="228459" y="68110"/>
                  </a:lnTo>
                  <a:lnTo>
                    <a:pt x="243070" y="59671"/>
                  </a:lnTo>
                  <a:close/>
                  <a:moveTo>
                    <a:pt x="14835" y="68036"/>
                  </a:moveTo>
                  <a:lnTo>
                    <a:pt x="29557" y="76512"/>
                  </a:lnTo>
                  <a:lnTo>
                    <a:pt x="14909" y="84952"/>
                  </a:lnTo>
                  <a:lnTo>
                    <a:pt x="187" y="76475"/>
                  </a:lnTo>
                  <a:lnTo>
                    <a:pt x="14835" y="68036"/>
                  </a:lnTo>
                  <a:close/>
                  <a:moveTo>
                    <a:pt x="45246" y="68073"/>
                  </a:moveTo>
                  <a:lnTo>
                    <a:pt x="59969" y="76587"/>
                  </a:lnTo>
                  <a:lnTo>
                    <a:pt x="45358" y="85026"/>
                  </a:lnTo>
                  <a:lnTo>
                    <a:pt x="30635" y="76512"/>
                  </a:lnTo>
                  <a:lnTo>
                    <a:pt x="45246" y="68073"/>
                  </a:lnTo>
                  <a:close/>
                  <a:moveTo>
                    <a:pt x="75695" y="68147"/>
                  </a:moveTo>
                  <a:lnTo>
                    <a:pt x="90418" y="76624"/>
                  </a:lnTo>
                  <a:lnTo>
                    <a:pt x="75807" y="85063"/>
                  </a:lnTo>
                  <a:lnTo>
                    <a:pt x="61084" y="76587"/>
                  </a:lnTo>
                  <a:lnTo>
                    <a:pt x="75695" y="68147"/>
                  </a:lnTo>
                  <a:close/>
                  <a:moveTo>
                    <a:pt x="106144" y="68185"/>
                  </a:moveTo>
                  <a:lnTo>
                    <a:pt x="120866" y="76698"/>
                  </a:lnTo>
                  <a:lnTo>
                    <a:pt x="106255" y="85138"/>
                  </a:lnTo>
                  <a:lnTo>
                    <a:pt x="91533" y="76624"/>
                  </a:lnTo>
                  <a:lnTo>
                    <a:pt x="106144" y="68185"/>
                  </a:lnTo>
                  <a:close/>
                  <a:moveTo>
                    <a:pt x="136593" y="68259"/>
                  </a:moveTo>
                  <a:lnTo>
                    <a:pt x="151315" y="76735"/>
                  </a:lnTo>
                  <a:lnTo>
                    <a:pt x="136667" y="85175"/>
                  </a:lnTo>
                  <a:lnTo>
                    <a:pt x="121982" y="76698"/>
                  </a:lnTo>
                  <a:lnTo>
                    <a:pt x="136593" y="68259"/>
                  </a:lnTo>
                  <a:close/>
                  <a:moveTo>
                    <a:pt x="167041" y="68296"/>
                  </a:moveTo>
                  <a:lnTo>
                    <a:pt x="181764" y="76810"/>
                  </a:lnTo>
                  <a:lnTo>
                    <a:pt x="167116" y="85249"/>
                  </a:lnTo>
                  <a:lnTo>
                    <a:pt x="152393" y="76735"/>
                  </a:lnTo>
                  <a:lnTo>
                    <a:pt x="167041" y="68296"/>
                  </a:lnTo>
                  <a:close/>
                  <a:moveTo>
                    <a:pt x="197453" y="68370"/>
                  </a:moveTo>
                  <a:lnTo>
                    <a:pt x="212175" y="76847"/>
                  </a:lnTo>
                  <a:lnTo>
                    <a:pt x="197565" y="85286"/>
                  </a:lnTo>
                  <a:lnTo>
                    <a:pt x="182842" y="76810"/>
                  </a:lnTo>
                  <a:lnTo>
                    <a:pt x="197453" y="68370"/>
                  </a:lnTo>
                  <a:close/>
                  <a:moveTo>
                    <a:pt x="227902" y="68408"/>
                  </a:moveTo>
                  <a:lnTo>
                    <a:pt x="242624" y="76921"/>
                  </a:lnTo>
                  <a:lnTo>
                    <a:pt x="228013" y="85361"/>
                  </a:lnTo>
                  <a:lnTo>
                    <a:pt x="213291" y="76847"/>
                  </a:lnTo>
                  <a:lnTo>
                    <a:pt x="227902" y="68408"/>
                  </a:lnTo>
                  <a:close/>
                  <a:moveTo>
                    <a:pt x="258351" y="68482"/>
                  </a:moveTo>
                  <a:lnTo>
                    <a:pt x="273073" y="76958"/>
                  </a:lnTo>
                  <a:lnTo>
                    <a:pt x="258462" y="85398"/>
                  </a:lnTo>
                  <a:lnTo>
                    <a:pt x="243740" y="76921"/>
                  </a:lnTo>
                  <a:lnTo>
                    <a:pt x="258351" y="68482"/>
                  </a:lnTo>
                  <a:close/>
                  <a:moveTo>
                    <a:pt x="30078" y="76847"/>
                  </a:moveTo>
                  <a:lnTo>
                    <a:pt x="44800" y="85323"/>
                  </a:lnTo>
                  <a:lnTo>
                    <a:pt x="30189" y="93800"/>
                  </a:lnTo>
                  <a:lnTo>
                    <a:pt x="15467" y="85286"/>
                  </a:lnTo>
                  <a:lnTo>
                    <a:pt x="30078" y="76847"/>
                  </a:lnTo>
                  <a:close/>
                  <a:moveTo>
                    <a:pt x="60526" y="76884"/>
                  </a:moveTo>
                  <a:lnTo>
                    <a:pt x="75249" y="85398"/>
                  </a:lnTo>
                  <a:lnTo>
                    <a:pt x="60638" y="93837"/>
                  </a:lnTo>
                  <a:lnTo>
                    <a:pt x="45916" y="85323"/>
                  </a:lnTo>
                  <a:lnTo>
                    <a:pt x="60526" y="76884"/>
                  </a:lnTo>
                  <a:close/>
                  <a:moveTo>
                    <a:pt x="90975" y="76958"/>
                  </a:moveTo>
                  <a:lnTo>
                    <a:pt x="105698" y="85435"/>
                  </a:lnTo>
                  <a:lnTo>
                    <a:pt x="91087" y="93912"/>
                  </a:lnTo>
                  <a:lnTo>
                    <a:pt x="76364" y="85398"/>
                  </a:lnTo>
                  <a:lnTo>
                    <a:pt x="90975" y="76958"/>
                  </a:lnTo>
                  <a:close/>
                  <a:moveTo>
                    <a:pt x="121424" y="76996"/>
                  </a:moveTo>
                  <a:lnTo>
                    <a:pt x="136147" y="85509"/>
                  </a:lnTo>
                  <a:lnTo>
                    <a:pt x="121498" y="93949"/>
                  </a:lnTo>
                  <a:lnTo>
                    <a:pt x="106776" y="85435"/>
                  </a:lnTo>
                  <a:lnTo>
                    <a:pt x="121424" y="76996"/>
                  </a:lnTo>
                  <a:close/>
                  <a:moveTo>
                    <a:pt x="151873" y="77070"/>
                  </a:moveTo>
                  <a:lnTo>
                    <a:pt x="166558" y="85547"/>
                  </a:lnTo>
                  <a:lnTo>
                    <a:pt x="151947" y="93986"/>
                  </a:lnTo>
                  <a:lnTo>
                    <a:pt x="137225" y="85509"/>
                  </a:lnTo>
                  <a:lnTo>
                    <a:pt x="151873" y="77070"/>
                  </a:lnTo>
                  <a:close/>
                  <a:moveTo>
                    <a:pt x="182284" y="77107"/>
                  </a:moveTo>
                  <a:lnTo>
                    <a:pt x="197007" y="85621"/>
                  </a:lnTo>
                  <a:lnTo>
                    <a:pt x="182396" y="94060"/>
                  </a:lnTo>
                  <a:lnTo>
                    <a:pt x="167673" y="85547"/>
                  </a:lnTo>
                  <a:lnTo>
                    <a:pt x="182284" y="77107"/>
                  </a:lnTo>
                  <a:close/>
                  <a:moveTo>
                    <a:pt x="212733" y="77182"/>
                  </a:moveTo>
                  <a:lnTo>
                    <a:pt x="227456" y="85658"/>
                  </a:lnTo>
                  <a:lnTo>
                    <a:pt x="212845" y="94097"/>
                  </a:lnTo>
                  <a:lnTo>
                    <a:pt x="198122" y="85621"/>
                  </a:lnTo>
                  <a:lnTo>
                    <a:pt x="212733" y="77182"/>
                  </a:lnTo>
                  <a:close/>
                  <a:moveTo>
                    <a:pt x="243182" y="77219"/>
                  </a:moveTo>
                  <a:lnTo>
                    <a:pt x="257904" y="85732"/>
                  </a:lnTo>
                  <a:lnTo>
                    <a:pt x="243293" y="94172"/>
                  </a:lnTo>
                  <a:lnTo>
                    <a:pt x="228571" y="85658"/>
                  </a:lnTo>
                  <a:lnTo>
                    <a:pt x="243182" y="77219"/>
                  </a:lnTo>
                  <a:close/>
                  <a:moveTo>
                    <a:pt x="14909" y="85621"/>
                  </a:moveTo>
                  <a:lnTo>
                    <a:pt x="29632" y="94097"/>
                  </a:lnTo>
                  <a:lnTo>
                    <a:pt x="15021" y="102537"/>
                  </a:lnTo>
                  <a:lnTo>
                    <a:pt x="298" y="94060"/>
                  </a:lnTo>
                  <a:lnTo>
                    <a:pt x="14909" y="85621"/>
                  </a:lnTo>
                  <a:close/>
                  <a:moveTo>
                    <a:pt x="45358" y="85658"/>
                  </a:moveTo>
                  <a:lnTo>
                    <a:pt x="60080" y="94172"/>
                  </a:lnTo>
                  <a:lnTo>
                    <a:pt x="45469" y="102611"/>
                  </a:lnTo>
                  <a:lnTo>
                    <a:pt x="30747" y="94097"/>
                  </a:lnTo>
                  <a:lnTo>
                    <a:pt x="45358" y="85658"/>
                  </a:lnTo>
                  <a:close/>
                  <a:moveTo>
                    <a:pt x="75807" y="85732"/>
                  </a:moveTo>
                  <a:lnTo>
                    <a:pt x="90529" y="94209"/>
                  </a:lnTo>
                  <a:lnTo>
                    <a:pt x="75881" y="102648"/>
                  </a:lnTo>
                  <a:lnTo>
                    <a:pt x="61196" y="94172"/>
                  </a:lnTo>
                  <a:lnTo>
                    <a:pt x="75807" y="85732"/>
                  </a:lnTo>
                  <a:close/>
                  <a:moveTo>
                    <a:pt x="106255" y="85770"/>
                  </a:moveTo>
                  <a:lnTo>
                    <a:pt x="120978" y="94283"/>
                  </a:lnTo>
                  <a:lnTo>
                    <a:pt x="106330" y="102723"/>
                  </a:lnTo>
                  <a:lnTo>
                    <a:pt x="91607" y="94209"/>
                  </a:lnTo>
                  <a:lnTo>
                    <a:pt x="106255" y="85770"/>
                  </a:lnTo>
                  <a:close/>
                  <a:moveTo>
                    <a:pt x="136667" y="85807"/>
                  </a:moveTo>
                  <a:lnTo>
                    <a:pt x="151389" y="94321"/>
                  </a:lnTo>
                  <a:lnTo>
                    <a:pt x="136779" y="102760"/>
                  </a:lnTo>
                  <a:lnTo>
                    <a:pt x="122056" y="94283"/>
                  </a:lnTo>
                  <a:lnTo>
                    <a:pt x="136667" y="85807"/>
                  </a:lnTo>
                  <a:close/>
                  <a:moveTo>
                    <a:pt x="167116" y="85881"/>
                  </a:moveTo>
                  <a:lnTo>
                    <a:pt x="181838" y="94395"/>
                  </a:lnTo>
                  <a:lnTo>
                    <a:pt x="167227" y="102834"/>
                  </a:lnTo>
                  <a:lnTo>
                    <a:pt x="152505" y="94321"/>
                  </a:lnTo>
                  <a:lnTo>
                    <a:pt x="167116" y="85881"/>
                  </a:lnTo>
                  <a:close/>
                  <a:moveTo>
                    <a:pt x="197565" y="85918"/>
                  </a:moveTo>
                  <a:lnTo>
                    <a:pt x="212287" y="94432"/>
                  </a:lnTo>
                  <a:lnTo>
                    <a:pt x="197676" y="102871"/>
                  </a:lnTo>
                  <a:lnTo>
                    <a:pt x="182954" y="94395"/>
                  </a:lnTo>
                  <a:lnTo>
                    <a:pt x="197565" y="85918"/>
                  </a:lnTo>
                  <a:close/>
                  <a:moveTo>
                    <a:pt x="228013" y="85993"/>
                  </a:moveTo>
                  <a:lnTo>
                    <a:pt x="242736" y="94469"/>
                  </a:lnTo>
                  <a:lnTo>
                    <a:pt x="228088" y="102946"/>
                  </a:lnTo>
                  <a:lnTo>
                    <a:pt x="213402" y="94432"/>
                  </a:lnTo>
                  <a:lnTo>
                    <a:pt x="228013" y="85993"/>
                  </a:lnTo>
                  <a:close/>
                  <a:moveTo>
                    <a:pt x="258462" y="86030"/>
                  </a:moveTo>
                  <a:lnTo>
                    <a:pt x="273185" y="94544"/>
                  </a:lnTo>
                  <a:lnTo>
                    <a:pt x="258536" y="102983"/>
                  </a:lnTo>
                  <a:lnTo>
                    <a:pt x="243814" y="94469"/>
                  </a:lnTo>
                  <a:lnTo>
                    <a:pt x="258462" y="86030"/>
                  </a:lnTo>
                  <a:close/>
                  <a:moveTo>
                    <a:pt x="30189" y="94432"/>
                  </a:moveTo>
                  <a:lnTo>
                    <a:pt x="44912" y="102909"/>
                  </a:lnTo>
                  <a:lnTo>
                    <a:pt x="30264" y="111348"/>
                  </a:lnTo>
                  <a:lnTo>
                    <a:pt x="15578" y="102871"/>
                  </a:lnTo>
                  <a:lnTo>
                    <a:pt x="30189" y="94432"/>
                  </a:lnTo>
                  <a:close/>
                  <a:moveTo>
                    <a:pt x="60638" y="94469"/>
                  </a:moveTo>
                  <a:lnTo>
                    <a:pt x="75360" y="102983"/>
                  </a:lnTo>
                  <a:lnTo>
                    <a:pt x="60712" y="111422"/>
                  </a:lnTo>
                  <a:lnTo>
                    <a:pt x="45990" y="102909"/>
                  </a:lnTo>
                  <a:lnTo>
                    <a:pt x="60638" y="94469"/>
                  </a:lnTo>
                  <a:close/>
                  <a:moveTo>
                    <a:pt x="91087" y="94544"/>
                  </a:moveTo>
                  <a:lnTo>
                    <a:pt x="105772" y="103020"/>
                  </a:lnTo>
                  <a:lnTo>
                    <a:pt x="91161" y="111460"/>
                  </a:lnTo>
                  <a:lnTo>
                    <a:pt x="76439" y="102983"/>
                  </a:lnTo>
                  <a:lnTo>
                    <a:pt x="91087" y="94544"/>
                  </a:lnTo>
                  <a:close/>
                  <a:moveTo>
                    <a:pt x="121498" y="94581"/>
                  </a:moveTo>
                  <a:lnTo>
                    <a:pt x="136221" y="103094"/>
                  </a:lnTo>
                  <a:lnTo>
                    <a:pt x="121610" y="111534"/>
                  </a:lnTo>
                  <a:lnTo>
                    <a:pt x="106887" y="103020"/>
                  </a:lnTo>
                  <a:lnTo>
                    <a:pt x="121498" y="94581"/>
                  </a:lnTo>
                  <a:close/>
                  <a:moveTo>
                    <a:pt x="151947" y="94655"/>
                  </a:moveTo>
                  <a:lnTo>
                    <a:pt x="166670" y="103132"/>
                  </a:lnTo>
                  <a:lnTo>
                    <a:pt x="152059" y="111571"/>
                  </a:lnTo>
                  <a:lnTo>
                    <a:pt x="137336" y="103094"/>
                  </a:lnTo>
                  <a:lnTo>
                    <a:pt x="151947" y="94655"/>
                  </a:lnTo>
                  <a:close/>
                  <a:moveTo>
                    <a:pt x="182396" y="94692"/>
                  </a:moveTo>
                  <a:lnTo>
                    <a:pt x="197118" y="103206"/>
                  </a:lnTo>
                  <a:lnTo>
                    <a:pt x="182470" y="111645"/>
                  </a:lnTo>
                  <a:lnTo>
                    <a:pt x="167785" y="103132"/>
                  </a:lnTo>
                  <a:lnTo>
                    <a:pt x="182396" y="94692"/>
                  </a:lnTo>
                  <a:close/>
                  <a:moveTo>
                    <a:pt x="212845" y="94767"/>
                  </a:moveTo>
                  <a:lnTo>
                    <a:pt x="227567" y="103243"/>
                  </a:lnTo>
                  <a:lnTo>
                    <a:pt x="212919" y="111683"/>
                  </a:lnTo>
                  <a:lnTo>
                    <a:pt x="198197" y="103206"/>
                  </a:lnTo>
                  <a:lnTo>
                    <a:pt x="212845" y="94767"/>
                  </a:lnTo>
                  <a:close/>
                  <a:moveTo>
                    <a:pt x="243293" y="94804"/>
                  </a:moveTo>
                  <a:lnTo>
                    <a:pt x="257979" y="103318"/>
                  </a:lnTo>
                  <a:lnTo>
                    <a:pt x="243368" y="111757"/>
                  </a:lnTo>
                  <a:lnTo>
                    <a:pt x="228645" y="103243"/>
                  </a:lnTo>
                  <a:lnTo>
                    <a:pt x="243293" y="94804"/>
                  </a:lnTo>
                  <a:close/>
                  <a:moveTo>
                    <a:pt x="15021" y="103169"/>
                  </a:moveTo>
                  <a:lnTo>
                    <a:pt x="29743" y="111683"/>
                  </a:lnTo>
                  <a:lnTo>
                    <a:pt x="15095" y="120122"/>
                  </a:lnTo>
                  <a:lnTo>
                    <a:pt x="410" y="111608"/>
                  </a:lnTo>
                  <a:lnTo>
                    <a:pt x="15021" y="103169"/>
                  </a:lnTo>
                  <a:close/>
                  <a:moveTo>
                    <a:pt x="45469" y="103243"/>
                  </a:moveTo>
                  <a:lnTo>
                    <a:pt x="60155" y="111720"/>
                  </a:lnTo>
                  <a:lnTo>
                    <a:pt x="45544" y="120159"/>
                  </a:lnTo>
                  <a:lnTo>
                    <a:pt x="30821" y="111683"/>
                  </a:lnTo>
                  <a:lnTo>
                    <a:pt x="45469" y="103243"/>
                  </a:lnTo>
                  <a:close/>
                  <a:moveTo>
                    <a:pt x="75881" y="103280"/>
                  </a:moveTo>
                  <a:lnTo>
                    <a:pt x="90603" y="111794"/>
                  </a:lnTo>
                  <a:lnTo>
                    <a:pt x="75993" y="120233"/>
                  </a:lnTo>
                  <a:lnTo>
                    <a:pt x="61270" y="111720"/>
                  </a:lnTo>
                  <a:lnTo>
                    <a:pt x="75881" y="103280"/>
                  </a:lnTo>
                  <a:close/>
                  <a:moveTo>
                    <a:pt x="106330" y="103355"/>
                  </a:moveTo>
                  <a:lnTo>
                    <a:pt x="121052" y="111831"/>
                  </a:lnTo>
                  <a:lnTo>
                    <a:pt x="106441" y="120271"/>
                  </a:lnTo>
                  <a:lnTo>
                    <a:pt x="91719" y="111794"/>
                  </a:lnTo>
                  <a:lnTo>
                    <a:pt x="106330" y="103355"/>
                  </a:lnTo>
                  <a:close/>
                  <a:moveTo>
                    <a:pt x="136779" y="103392"/>
                  </a:moveTo>
                  <a:lnTo>
                    <a:pt x="151501" y="111906"/>
                  </a:lnTo>
                  <a:lnTo>
                    <a:pt x="136890" y="120345"/>
                  </a:lnTo>
                  <a:lnTo>
                    <a:pt x="122168" y="111831"/>
                  </a:lnTo>
                  <a:lnTo>
                    <a:pt x="136779" y="103392"/>
                  </a:lnTo>
                  <a:close/>
                  <a:moveTo>
                    <a:pt x="167227" y="103466"/>
                  </a:moveTo>
                  <a:lnTo>
                    <a:pt x="181950" y="111943"/>
                  </a:lnTo>
                  <a:lnTo>
                    <a:pt x="167302" y="120382"/>
                  </a:lnTo>
                  <a:lnTo>
                    <a:pt x="152616" y="111906"/>
                  </a:lnTo>
                  <a:lnTo>
                    <a:pt x="167227" y="103466"/>
                  </a:lnTo>
                  <a:close/>
                  <a:moveTo>
                    <a:pt x="197676" y="103503"/>
                  </a:moveTo>
                  <a:lnTo>
                    <a:pt x="212361" y="112017"/>
                  </a:lnTo>
                  <a:lnTo>
                    <a:pt x="197750" y="120457"/>
                  </a:lnTo>
                  <a:lnTo>
                    <a:pt x="183028" y="111943"/>
                  </a:lnTo>
                  <a:lnTo>
                    <a:pt x="197676" y="103503"/>
                  </a:lnTo>
                  <a:close/>
                  <a:moveTo>
                    <a:pt x="228088" y="103578"/>
                  </a:moveTo>
                  <a:lnTo>
                    <a:pt x="242810" y="112054"/>
                  </a:lnTo>
                  <a:lnTo>
                    <a:pt x="228199" y="120494"/>
                  </a:lnTo>
                  <a:lnTo>
                    <a:pt x="213477" y="112017"/>
                  </a:lnTo>
                  <a:lnTo>
                    <a:pt x="228088" y="103578"/>
                  </a:lnTo>
                  <a:close/>
                  <a:moveTo>
                    <a:pt x="258536" y="103615"/>
                  </a:moveTo>
                  <a:lnTo>
                    <a:pt x="273259" y="112129"/>
                  </a:lnTo>
                  <a:lnTo>
                    <a:pt x="258648" y="120568"/>
                  </a:lnTo>
                  <a:lnTo>
                    <a:pt x="243925" y="112054"/>
                  </a:lnTo>
                  <a:lnTo>
                    <a:pt x="258536" y="103615"/>
                  </a:lnTo>
                  <a:close/>
                  <a:moveTo>
                    <a:pt x="30264" y="111980"/>
                  </a:moveTo>
                  <a:lnTo>
                    <a:pt x="44986" y="120494"/>
                  </a:lnTo>
                  <a:lnTo>
                    <a:pt x="30375" y="128933"/>
                  </a:lnTo>
                  <a:lnTo>
                    <a:pt x="15653" y="120419"/>
                  </a:lnTo>
                  <a:lnTo>
                    <a:pt x="30264" y="111980"/>
                  </a:lnTo>
                  <a:close/>
                  <a:moveTo>
                    <a:pt x="60712" y="112054"/>
                  </a:moveTo>
                  <a:lnTo>
                    <a:pt x="75435" y="120531"/>
                  </a:lnTo>
                  <a:lnTo>
                    <a:pt x="60824" y="129007"/>
                  </a:lnTo>
                  <a:lnTo>
                    <a:pt x="46101" y="120494"/>
                  </a:lnTo>
                  <a:lnTo>
                    <a:pt x="60712" y="112054"/>
                  </a:lnTo>
                  <a:close/>
                  <a:moveTo>
                    <a:pt x="91161" y="112092"/>
                  </a:moveTo>
                  <a:lnTo>
                    <a:pt x="105884" y="120605"/>
                  </a:lnTo>
                  <a:lnTo>
                    <a:pt x="91273" y="129045"/>
                  </a:lnTo>
                  <a:lnTo>
                    <a:pt x="76550" y="120531"/>
                  </a:lnTo>
                  <a:lnTo>
                    <a:pt x="91161" y="112092"/>
                  </a:lnTo>
                  <a:close/>
                  <a:moveTo>
                    <a:pt x="121610" y="112166"/>
                  </a:moveTo>
                  <a:lnTo>
                    <a:pt x="136332" y="120642"/>
                  </a:lnTo>
                  <a:lnTo>
                    <a:pt x="121684" y="129082"/>
                  </a:lnTo>
                  <a:lnTo>
                    <a:pt x="106999" y="120605"/>
                  </a:lnTo>
                  <a:lnTo>
                    <a:pt x="121610" y="112166"/>
                  </a:lnTo>
                  <a:close/>
                  <a:moveTo>
                    <a:pt x="152059" y="112203"/>
                  </a:moveTo>
                  <a:lnTo>
                    <a:pt x="166781" y="120717"/>
                  </a:lnTo>
                  <a:lnTo>
                    <a:pt x="152133" y="129156"/>
                  </a:lnTo>
                  <a:lnTo>
                    <a:pt x="137411" y="120642"/>
                  </a:lnTo>
                  <a:lnTo>
                    <a:pt x="152059" y="112203"/>
                  </a:lnTo>
                  <a:close/>
                  <a:moveTo>
                    <a:pt x="182470" y="112277"/>
                  </a:moveTo>
                  <a:lnTo>
                    <a:pt x="197193" y="120754"/>
                  </a:lnTo>
                  <a:lnTo>
                    <a:pt x="182582" y="129193"/>
                  </a:lnTo>
                  <a:lnTo>
                    <a:pt x="167859" y="120717"/>
                  </a:lnTo>
                  <a:lnTo>
                    <a:pt x="182470" y="112277"/>
                  </a:lnTo>
                  <a:close/>
                  <a:moveTo>
                    <a:pt x="212919" y="112315"/>
                  </a:moveTo>
                  <a:lnTo>
                    <a:pt x="227642" y="120828"/>
                  </a:lnTo>
                  <a:lnTo>
                    <a:pt x="213031" y="129268"/>
                  </a:lnTo>
                  <a:lnTo>
                    <a:pt x="198308" y="120754"/>
                  </a:lnTo>
                  <a:lnTo>
                    <a:pt x="212919" y="112315"/>
                  </a:lnTo>
                  <a:close/>
                  <a:moveTo>
                    <a:pt x="243368" y="112389"/>
                  </a:moveTo>
                  <a:lnTo>
                    <a:pt x="258090" y="120866"/>
                  </a:lnTo>
                  <a:lnTo>
                    <a:pt x="243479" y="129305"/>
                  </a:lnTo>
                  <a:lnTo>
                    <a:pt x="228757" y="120828"/>
                  </a:lnTo>
                  <a:lnTo>
                    <a:pt x="243368" y="112389"/>
                  </a:lnTo>
                  <a:close/>
                  <a:moveTo>
                    <a:pt x="15095" y="120754"/>
                  </a:moveTo>
                  <a:lnTo>
                    <a:pt x="29817" y="129268"/>
                  </a:lnTo>
                  <a:lnTo>
                    <a:pt x="15207" y="137707"/>
                  </a:lnTo>
                  <a:lnTo>
                    <a:pt x="484" y="129193"/>
                  </a:lnTo>
                  <a:lnTo>
                    <a:pt x="15095" y="120754"/>
                  </a:lnTo>
                  <a:close/>
                  <a:moveTo>
                    <a:pt x="45544" y="120828"/>
                  </a:moveTo>
                  <a:lnTo>
                    <a:pt x="60266" y="129305"/>
                  </a:lnTo>
                  <a:lnTo>
                    <a:pt x="45655" y="137744"/>
                  </a:lnTo>
                  <a:lnTo>
                    <a:pt x="30933" y="129268"/>
                  </a:lnTo>
                  <a:lnTo>
                    <a:pt x="45544" y="120828"/>
                  </a:lnTo>
                  <a:close/>
                  <a:moveTo>
                    <a:pt x="75993" y="120866"/>
                  </a:moveTo>
                  <a:lnTo>
                    <a:pt x="90715" y="129379"/>
                  </a:lnTo>
                  <a:lnTo>
                    <a:pt x="76104" y="137819"/>
                  </a:lnTo>
                  <a:lnTo>
                    <a:pt x="61382" y="129305"/>
                  </a:lnTo>
                  <a:lnTo>
                    <a:pt x="75993" y="120866"/>
                  </a:lnTo>
                  <a:close/>
                  <a:moveTo>
                    <a:pt x="106441" y="120903"/>
                  </a:moveTo>
                  <a:lnTo>
                    <a:pt x="121164" y="129416"/>
                  </a:lnTo>
                  <a:lnTo>
                    <a:pt x="106516" y="137856"/>
                  </a:lnTo>
                  <a:lnTo>
                    <a:pt x="91793" y="129379"/>
                  </a:lnTo>
                  <a:lnTo>
                    <a:pt x="106441" y="120903"/>
                  </a:lnTo>
                  <a:close/>
                  <a:moveTo>
                    <a:pt x="136890" y="120977"/>
                  </a:moveTo>
                  <a:lnTo>
                    <a:pt x="151575" y="129491"/>
                  </a:lnTo>
                  <a:lnTo>
                    <a:pt x="136964" y="137930"/>
                  </a:lnTo>
                  <a:lnTo>
                    <a:pt x="122242" y="129416"/>
                  </a:lnTo>
                  <a:lnTo>
                    <a:pt x="136890" y="120977"/>
                  </a:lnTo>
                  <a:close/>
                  <a:moveTo>
                    <a:pt x="167302" y="121014"/>
                  </a:moveTo>
                  <a:lnTo>
                    <a:pt x="182024" y="129528"/>
                  </a:lnTo>
                  <a:lnTo>
                    <a:pt x="167413" y="137967"/>
                  </a:lnTo>
                  <a:lnTo>
                    <a:pt x="152691" y="129491"/>
                  </a:lnTo>
                  <a:lnTo>
                    <a:pt x="167302" y="121014"/>
                  </a:lnTo>
                  <a:close/>
                  <a:moveTo>
                    <a:pt x="197750" y="121089"/>
                  </a:moveTo>
                  <a:lnTo>
                    <a:pt x="212473" y="129565"/>
                  </a:lnTo>
                  <a:lnTo>
                    <a:pt x="197862" y="138042"/>
                  </a:lnTo>
                  <a:lnTo>
                    <a:pt x="183139" y="129528"/>
                  </a:lnTo>
                  <a:lnTo>
                    <a:pt x="197750" y="121089"/>
                  </a:lnTo>
                  <a:close/>
                  <a:moveTo>
                    <a:pt x="228199" y="121126"/>
                  </a:moveTo>
                  <a:lnTo>
                    <a:pt x="242922" y="129639"/>
                  </a:lnTo>
                  <a:lnTo>
                    <a:pt x="228311" y="138079"/>
                  </a:lnTo>
                  <a:lnTo>
                    <a:pt x="213588" y="129565"/>
                  </a:lnTo>
                  <a:lnTo>
                    <a:pt x="228199" y="121126"/>
                  </a:lnTo>
                  <a:close/>
                  <a:moveTo>
                    <a:pt x="258648" y="121200"/>
                  </a:moveTo>
                  <a:lnTo>
                    <a:pt x="273370" y="129677"/>
                  </a:lnTo>
                  <a:lnTo>
                    <a:pt x="258722" y="138116"/>
                  </a:lnTo>
                  <a:lnTo>
                    <a:pt x="244000" y="129639"/>
                  </a:lnTo>
                  <a:lnTo>
                    <a:pt x="258648" y="121200"/>
                  </a:lnTo>
                  <a:close/>
                  <a:moveTo>
                    <a:pt x="30375" y="129565"/>
                  </a:moveTo>
                  <a:lnTo>
                    <a:pt x="45098" y="138079"/>
                  </a:lnTo>
                  <a:lnTo>
                    <a:pt x="30487" y="146518"/>
                  </a:lnTo>
                  <a:lnTo>
                    <a:pt x="15764" y="138004"/>
                  </a:lnTo>
                  <a:lnTo>
                    <a:pt x="30375" y="129565"/>
                  </a:lnTo>
                  <a:close/>
                  <a:moveTo>
                    <a:pt x="60824" y="129639"/>
                  </a:moveTo>
                  <a:lnTo>
                    <a:pt x="75546" y="138116"/>
                  </a:lnTo>
                  <a:lnTo>
                    <a:pt x="60898" y="146555"/>
                  </a:lnTo>
                  <a:lnTo>
                    <a:pt x="46213" y="138079"/>
                  </a:lnTo>
                  <a:lnTo>
                    <a:pt x="60824" y="129639"/>
                  </a:lnTo>
                  <a:close/>
                  <a:moveTo>
                    <a:pt x="91273" y="129677"/>
                  </a:moveTo>
                  <a:lnTo>
                    <a:pt x="105995" y="138190"/>
                  </a:lnTo>
                  <a:lnTo>
                    <a:pt x="91347" y="146630"/>
                  </a:lnTo>
                  <a:lnTo>
                    <a:pt x="76625" y="138116"/>
                  </a:lnTo>
                  <a:lnTo>
                    <a:pt x="91273" y="129677"/>
                  </a:lnTo>
                  <a:close/>
                  <a:moveTo>
                    <a:pt x="121684" y="129751"/>
                  </a:moveTo>
                  <a:lnTo>
                    <a:pt x="136407" y="138228"/>
                  </a:lnTo>
                  <a:lnTo>
                    <a:pt x="121796" y="146667"/>
                  </a:lnTo>
                  <a:lnTo>
                    <a:pt x="107073" y="138190"/>
                  </a:lnTo>
                  <a:lnTo>
                    <a:pt x="121684" y="129751"/>
                  </a:lnTo>
                  <a:close/>
                  <a:moveTo>
                    <a:pt x="152133" y="129788"/>
                  </a:moveTo>
                  <a:lnTo>
                    <a:pt x="166856" y="138302"/>
                  </a:lnTo>
                  <a:lnTo>
                    <a:pt x="152245" y="146741"/>
                  </a:lnTo>
                  <a:lnTo>
                    <a:pt x="137522" y="138228"/>
                  </a:lnTo>
                  <a:lnTo>
                    <a:pt x="152133" y="129788"/>
                  </a:lnTo>
                  <a:close/>
                  <a:moveTo>
                    <a:pt x="182582" y="129863"/>
                  </a:moveTo>
                  <a:lnTo>
                    <a:pt x="197304" y="138339"/>
                  </a:lnTo>
                  <a:lnTo>
                    <a:pt x="182693" y="146778"/>
                  </a:lnTo>
                  <a:lnTo>
                    <a:pt x="167971" y="138302"/>
                  </a:lnTo>
                  <a:lnTo>
                    <a:pt x="182582" y="129863"/>
                  </a:lnTo>
                  <a:close/>
                  <a:moveTo>
                    <a:pt x="213031" y="129900"/>
                  </a:moveTo>
                  <a:lnTo>
                    <a:pt x="227753" y="138413"/>
                  </a:lnTo>
                  <a:lnTo>
                    <a:pt x="213105" y="146853"/>
                  </a:lnTo>
                  <a:lnTo>
                    <a:pt x="198420" y="138339"/>
                  </a:lnTo>
                  <a:lnTo>
                    <a:pt x="213031" y="129900"/>
                  </a:lnTo>
                  <a:close/>
                  <a:moveTo>
                    <a:pt x="243479" y="129974"/>
                  </a:moveTo>
                  <a:lnTo>
                    <a:pt x="258202" y="138451"/>
                  </a:lnTo>
                  <a:lnTo>
                    <a:pt x="243554" y="146890"/>
                  </a:lnTo>
                  <a:lnTo>
                    <a:pt x="228831" y="138413"/>
                  </a:lnTo>
                  <a:lnTo>
                    <a:pt x="243479" y="129974"/>
                  </a:lnTo>
                  <a:close/>
                  <a:moveTo>
                    <a:pt x="15207" y="138339"/>
                  </a:moveTo>
                  <a:lnTo>
                    <a:pt x="29929" y="146816"/>
                  </a:lnTo>
                  <a:lnTo>
                    <a:pt x="15281" y="155255"/>
                  </a:lnTo>
                  <a:lnTo>
                    <a:pt x="596" y="146778"/>
                  </a:lnTo>
                  <a:lnTo>
                    <a:pt x="15207" y="138339"/>
                  </a:lnTo>
                  <a:close/>
                  <a:moveTo>
                    <a:pt x="45655" y="138376"/>
                  </a:moveTo>
                  <a:lnTo>
                    <a:pt x="60378" y="146890"/>
                  </a:lnTo>
                  <a:lnTo>
                    <a:pt x="45730" y="155329"/>
                  </a:lnTo>
                  <a:lnTo>
                    <a:pt x="31007" y="146816"/>
                  </a:lnTo>
                  <a:lnTo>
                    <a:pt x="45655" y="138376"/>
                  </a:lnTo>
                  <a:close/>
                  <a:moveTo>
                    <a:pt x="76104" y="138451"/>
                  </a:moveTo>
                  <a:lnTo>
                    <a:pt x="90789" y="146927"/>
                  </a:lnTo>
                  <a:lnTo>
                    <a:pt x="76178" y="155367"/>
                  </a:lnTo>
                  <a:lnTo>
                    <a:pt x="61456" y="146890"/>
                  </a:lnTo>
                  <a:lnTo>
                    <a:pt x="76104" y="138451"/>
                  </a:lnTo>
                  <a:close/>
                  <a:moveTo>
                    <a:pt x="106516" y="138488"/>
                  </a:moveTo>
                  <a:lnTo>
                    <a:pt x="121238" y="147002"/>
                  </a:lnTo>
                  <a:lnTo>
                    <a:pt x="106627" y="155441"/>
                  </a:lnTo>
                  <a:lnTo>
                    <a:pt x="91905" y="146927"/>
                  </a:lnTo>
                  <a:lnTo>
                    <a:pt x="106516" y="138488"/>
                  </a:lnTo>
                  <a:close/>
                  <a:moveTo>
                    <a:pt x="136964" y="138562"/>
                  </a:moveTo>
                  <a:lnTo>
                    <a:pt x="151687" y="147039"/>
                  </a:lnTo>
                  <a:lnTo>
                    <a:pt x="137076" y="155478"/>
                  </a:lnTo>
                  <a:lnTo>
                    <a:pt x="122353" y="147002"/>
                  </a:lnTo>
                  <a:lnTo>
                    <a:pt x="136964" y="138562"/>
                  </a:lnTo>
                  <a:close/>
                  <a:moveTo>
                    <a:pt x="167413" y="138599"/>
                  </a:moveTo>
                  <a:lnTo>
                    <a:pt x="182136" y="147113"/>
                  </a:lnTo>
                  <a:lnTo>
                    <a:pt x="167525" y="155552"/>
                  </a:lnTo>
                  <a:lnTo>
                    <a:pt x="152802" y="147039"/>
                  </a:lnTo>
                  <a:lnTo>
                    <a:pt x="167413" y="138599"/>
                  </a:lnTo>
                  <a:close/>
                  <a:moveTo>
                    <a:pt x="197862" y="138674"/>
                  </a:moveTo>
                  <a:lnTo>
                    <a:pt x="212584" y="147150"/>
                  </a:lnTo>
                  <a:lnTo>
                    <a:pt x="197936" y="155590"/>
                  </a:lnTo>
                  <a:lnTo>
                    <a:pt x="183214" y="147113"/>
                  </a:lnTo>
                  <a:lnTo>
                    <a:pt x="197862" y="138674"/>
                  </a:lnTo>
                  <a:close/>
                  <a:moveTo>
                    <a:pt x="228311" y="138711"/>
                  </a:moveTo>
                  <a:lnTo>
                    <a:pt x="242996" y="147225"/>
                  </a:lnTo>
                  <a:lnTo>
                    <a:pt x="228385" y="155664"/>
                  </a:lnTo>
                  <a:lnTo>
                    <a:pt x="213663" y="147150"/>
                  </a:lnTo>
                  <a:lnTo>
                    <a:pt x="228311" y="138711"/>
                  </a:lnTo>
                  <a:close/>
                  <a:moveTo>
                    <a:pt x="258722" y="138785"/>
                  </a:moveTo>
                  <a:lnTo>
                    <a:pt x="273445" y="147262"/>
                  </a:lnTo>
                  <a:lnTo>
                    <a:pt x="258834" y="155701"/>
                  </a:lnTo>
                  <a:lnTo>
                    <a:pt x="244111" y="147225"/>
                  </a:lnTo>
                  <a:lnTo>
                    <a:pt x="258722" y="138785"/>
                  </a:lnTo>
                  <a:close/>
                  <a:moveTo>
                    <a:pt x="18367" y="0"/>
                  </a:moveTo>
                  <a:lnTo>
                    <a:pt x="29148" y="6209"/>
                  </a:lnTo>
                  <a:lnTo>
                    <a:pt x="14537" y="14686"/>
                  </a:lnTo>
                  <a:lnTo>
                    <a:pt x="1" y="6283"/>
                  </a:lnTo>
                  <a:lnTo>
                    <a:pt x="1" y="6915"/>
                  </a:lnTo>
                  <a:lnTo>
                    <a:pt x="13980" y="14983"/>
                  </a:lnTo>
                  <a:lnTo>
                    <a:pt x="1" y="23051"/>
                  </a:lnTo>
                  <a:lnTo>
                    <a:pt x="1" y="23683"/>
                  </a:lnTo>
                  <a:lnTo>
                    <a:pt x="14537" y="15318"/>
                  </a:lnTo>
                  <a:lnTo>
                    <a:pt x="29260" y="23794"/>
                  </a:lnTo>
                  <a:lnTo>
                    <a:pt x="14649" y="32234"/>
                  </a:lnTo>
                  <a:lnTo>
                    <a:pt x="1" y="23794"/>
                  </a:lnTo>
                  <a:lnTo>
                    <a:pt x="1" y="24426"/>
                  </a:lnTo>
                  <a:lnTo>
                    <a:pt x="14091" y="32568"/>
                  </a:lnTo>
                  <a:lnTo>
                    <a:pt x="1" y="40673"/>
                  </a:lnTo>
                  <a:lnTo>
                    <a:pt x="1" y="41305"/>
                  </a:lnTo>
                  <a:lnTo>
                    <a:pt x="14649" y="32866"/>
                  </a:lnTo>
                  <a:lnTo>
                    <a:pt x="29334" y="41379"/>
                  </a:lnTo>
                  <a:lnTo>
                    <a:pt x="14723" y="49819"/>
                  </a:lnTo>
                  <a:lnTo>
                    <a:pt x="1" y="41305"/>
                  </a:lnTo>
                  <a:lnTo>
                    <a:pt x="1" y="41937"/>
                  </a:lnTo>
                  <a:lnTo>
                    <a:pt x="14166" y="50153"/>
                  </a:lnTo>
                  <a:lnTo>
                    <a:pt x="1" y="58332"/>
                  </a:lnTo>
                  <a:lnTo>
                    <a:pt x="1" y="59485"/>
                  </a:lnTo>
                  <a:lnTo>
                    <a:pt x="14277" y="67701"/>
                  </a:lnTo>
                  <a:lnTo>
                    <a:pt x="1" y="75955"/>
                  </a:lnTo>
                  <a:lnTo>
                    <a:pt x="1" y="76996"/>
                  </a:lnTo>
                  <a:lnTo>
                    <a:pt x="14351" y="85286"/>
                  </a:lnTo>
                  <a:lnTo>
                    <a:pt x="1" y="93577"/>
                  </a:lnTo>
                  <a:lnTo>
                    <a:pt x="1" y="94506"/>
                  </a:lnTo>
                  <a:lnTo>
                    <a:pt x="14463" y="102871"/>
                  </a:lnTo>
                  <a:lnTo>
                    <a:pt x="1" y="111199"/>
                  </a:lnTo>
                  <a:lnTo>
                    <a:pt x="1" y="112017"/>
                  </a:lnTo>
                  <a:lnTo>
                    <a:pt x="14574" y="120419"/>
                  </a:lnTo>
                  <a:lnTo>
                    <a:pt x="1" y="128859"/>
                  </a:lnTo>
                  <a:lnTo>
                    <a:pt x="1" y="129565"/>
                  </a:lnTo>
                  <a:lnTo>
                    <a:pt x="14649" y="138004"/>
                  </a:lnTo>
                  <a:lnTo>
                    <a:pt x="38" y="146444"/>
                  </a:lnTo>
                  <a:lnTo>
                    <a:pt x="1" y="146444"/>
                  </a:lnTo>
                  <a:lnTo>
                    <a:pt x="1" y="147113"/>
                  </a:lnTo>
                  <a:lnTo>
                    <a:pt x="38" y="147076"/>
                  </a:lnTo>
                  <a:lnTo>
                    <a:pt x="14760" y="155590"/>
                  </a:lnTo>
                  <a:lnTo>
                    <a:pt x="6767" y="160200"/>
                  </a:lnTo>
                  <a:lnTo>
                    <a:pt x="7845" y="160200"/>
                  </a:lnTo>
                  <a:lnTo>
                    <a:pt x="15281" y="155924"/>
                  </a:lnTo>
                  <a:lnTo>
                    <a:pt x="22754" y="160200"/>
                  </a:lnTo>
                  <a:lnTo>
                    <a:pt x="23832" y="160200"/>
                  </a:lnTo>
                  <a:lnTo>
                    <a:pt x="15839" y="155590"/>
                  </a:lnTo>
                  <a:lnTo>
                    <a:pt x="30487" y="147150"/>
                  </a:lnTo>
                  <a:lnTo>
                    <a:pt x="45172" y="155627"/>
                  </a:lnTo>
                  <a:lnTo>
                    <a:pt x="37290" y="160200"/>
                  </a:lnTo>
                  <a:lnTo>
                    <a:pt x="38406" y="160200"/>
                  </a:lnTo>
                  <a:lnTo>
                    <a:pt x="45730" y="155961"/>
                  </a:lnTo>
                  <a:lnTo>
                    <a:pt x="53091" y="160200"/>
                  </a:lnTo>
                  <a:lnTo>
                    <a:pt x="54169" y="160200"/>
                  </a:lnTo>
                  <a:lnTo>
                    <a:pt x="46287" y="155627"/>
                  </a:lnTo>
                  <a:lnTo>
                    <a:pt x="60898" y="147187"/>
                  </a:lnTo>
                  <a:lnTo>
                    <a:pt x="75621" y="155701"/>
                  </a:lnTo>
                  <a:lnTo>
                    <a:pt x="67851" y="160200"/>
                  </a:lnTo>
                  <a:lnTo>
                    <a:pt x="68929" y="160200"/>
                  </a:lnTo>
                  <a:lnTo>
                    <a:pt x="76178" y="155999"/>
                  </a:lnTo>
                  <a:lnTo>
                    <a:pt x="83428" y="160200"/>
                  </a:lnTo>
                  <a:lnTo>
                    <a:pt x="84543" y="160200"/>
                  </a:lnTo>
                  <a:lnTo>
                    <a:pt x="76736" y="155701"/>
                  </a:lnTo>
                  <a:lnTo>
                    <a:pt x="91347" y="147262"/>
                  </a:lnTo>
                  <a:lnTo>
                    <a:pt x="106070" y="155738"/>
                  </a:lnTo>
                  <a:lnTo>
                    <a:pt x="98374" y="160200"/>
                  </a:lnTo>
                  <a:lnTo>
                    <a:pt x="99489" y="160200"/>
                  </a:lnTo>
                  <a:lnTo>
                    <a:pt x="106627" y="156073"/>
                  </a:lnTo>
                  <a:lnTo>
                    <a:pt x="113765" y="160200"/>
                  </a:lnTo>
                  <a:lnTo>
                    <a:pt x="114881" y="160200"/>
                  </a:lnTo>
                  <a:lnTo>
                    <a:pt x="107185" y="155738"/>
                  </a:lnTo>
                  <a:lnTo>
                    <a:pt x="121796" y="147299"/>
                  </a:lnTo>
                  <a:lnTo>
                    <a:pt x="136518" y="155813"/>
                  </a:lnTo>
                  <a:lnTo>
                    <a:pt x="128897" y="160200"/>
                  </a:lnTo>
                  <a:lnTo>
                    <a:pt x="130012" y="160200"/>
                  </a:lnTo>
                  <a:lnTo>
                    <a:pt x="137076" y="156110"/>
                  </a:lnTo>
                  <a:lnTo>
                    <a:pt x="144103" y="160200"/>
                  </a:lnTo>
                  <a:lnTo>
                    <a:pt x="145218" y="160200"/>
                  </a:lnTo>
                  <a:lnTo>
                    <a:pt x="137634" y="155813"/>
                  </a:lnTo>
                  <a:lnTo>
                    <a:pt x="152245" y="147373"/>
                  </a:lnTo>
                  <a:lnTo>
                    <a:pt x="166967" y="155850"/>
                  </a:lnTo>
                  <a:lnTo>
                    <a:pt x="159457" y="160200"/>
                  </a:lnTo>
                  <a:lnTo>
                    <a:pt x="160535" y="160200"/>
                  </a:lnTo>
                  <a:lnTo>
                    <a:pt x="167525" y="156184"/>
                  </a:lnTo>
                  <a:lnTo>
                    <a:pt x="174477" y="160200"/>
                  </a:lnTo>
                  <a:lnTo>
                    <a:pt x="175555" y="160200"/>
                  </a:lnTo>
                  <a:lnTo>
                    <a:pt x="168045" y="155850"/>
                  </a:lnTo>
                  <a:lnTo>
                    <a:pt x="182693" y="147410"/>
                  </a:lnTo>
                  <a:lnTo>
                    <a:pt x="197379" y="155924"/>
                  </a:lnTo>
                  <a:lnTo>
                    <a:pt x="189980" y="160200"/>
                  </a:lnTo>
                  <a:lnTo>
                    <a:pt x="191096" y="160200"/>
                  </a:lnTo>
                  <a:lnTo>
                    <a:pt x="197936" y="156222"/>
                  </a:lnTo>
                  <a:lnTo>
                    <a:pt x="204814" y="160200"/>
                  </a:lnTo>
                  <a:lnTo>
                    <a:pt x="205930" y="160200"/>
                  </a:lnTo>
                  <a:lnTo>
                    <a:pt x="198494" y="155924"/>
                  </a:lnTo>
                  <a:lnTo>
                    <a:pt x="213105" y="147485"/>
                  </a:lnTo>
                  <a:lnTo>
                    <a:pt x="227827" y="155961"/>
                  </a:lnTo>
                  <a:lnTo>
                    <a:pt x="220503" y="160200"/>
                  </a:lnTo>
                  <a:lnTo>
                    <a:pt x="221619" y="160200"/>
                  </a:lnTo>
                  <a:lnTo>
                    <a:pt x="228385" y="156296"/>
                  </a:lnTo>
                  <a:lnTo>
                    <a:pt x="235151" y="160200"/>
                  </a:lnTo>
                  <a:lnTo>
                    <a:pt x="236267" y="160200"/>
                  </a:lnTo>
                  <a:lnTo>
                    <a:pt x="228943" y="155961"/>
                  </a:lnTo>
                  <a:lnTo>
                    <a:pt x="243554" y="147522"/>
                  </a:lnTo>
                  <a:lnTo>
                    <a:pt x="258276" y="156036"/>
                  </a:lnTo>
                  <a:lnTo>
                    <a:pt x="251064" y="160200"/>
                  </a:lnTo>
                  <a:lnTo>
                    <a:pt x="252142" y="160200"/>
                  </a:lnTo>
                  <a:lnTo>
                    <a:pt x="258834" y="156333"/>
                  </a:lnTo>
                  <a:lnTo>
                    <a:pt x="265489" y="160200"/>
                  </a:lnTo>
                  <a:lnTo>
                    <a:pt x="266604" y="160200"/>
                  </a:lnTo>
                  <a:lnTo>
                    <a:pt x="259392" y="156036"/>
                  </a:lnTo>
                  <a:lnTo>
                    <a:pt x="274002" y="147596"/>
                  </a:lnTo>
                  <a:lnTo>
                    <a:pt x="285528" y="154251"/>
                  </a:lnTo>
                  <a:lnTo>
                    <a:pt x="285528" y="153619"/>
                  </a:lnTo>
                  <a:lnTo>
                    <a:pt x="274560" y="147262"/>
                  </a:lnTo>
                  <a:lnTo>
                    <a:pt x="285528" y="140942"/>
                  </a:lnTo>
                  <a:lnTo>
                    <a:pt x="285528" y="140310"/>
                  </a:lnTo>
                  <a:lnTo>
                    <a:pt x="274002" y="146964"/>
                  </a:lnTo>
                  <a:lnTo>
                    <a:pt x="259280" y="138451"/>
                  </a:lnTo>
                  <a:lnTo>
                    <a:pt x="273891" y="130011"/>
                  </a:lnTo>
                  <a:lnTo>
                    <a:pt x="285528" y="136703"/>
                  </a:lnTo>
                  <a:lnTo>
                    <a:pt x="285528" y="136071"/>
                  </a:lnTo>
                  <a:lnTo>
                    <a:pt x="274449" y="129677"/>
                  </a:lnTo>
                  <a:lnTo>
                    <a:pt x="285528" y="123319"/>
                  </a:lnTo>
                  <a:lnTo>
                    <a:pt x="285528" y="122650"/>
                  </a:lnTo>
                  <a:lnTo>
                    <a:pt x="273891" y="129379"/>
                  </a:lnTo>
                  <a:lnTo>
                    <a:pt x="259206" y="120866"/>
                  </a:lnTo>
                  <a:lnTo>
                    <a:pt x="273817" y="112426"/>
                  </a:lnTo>
                  <a:lnTo>
                    <a:pt x="285528" y="119193"/>
                  </a:lnTo>
                  <a:lnTo>
                    <a:pt x="285528" y="118560"/>
                  </a:lnTo>
                  <a:lnTo>
                    <a:pt x="274374" y="112129"/>
                  </a:lnTo>
                  <a:lnTo>
                    <a:pt x="285528" y="105660"/>
                  </a:lnTo>
                  <a:lnTo>
                    <a:pt x="285528" y="105028"/>
                  </a:lnTo>
                  <a:lnTo>
                    <a:pt x="273817" y="111794"/>
                  </a:lnTo>
                  <a:lnTo>
                    <a:pt x="259094" y="103318"/>
                  </a:lnTo>
                  <a:lnTo>
                    <a:pt x="273705" y="94878"/>
                  </a:lnTo>
                  <a:lnTo>
                    <a:pt x="285528" y="101682"/>
                  </a:lnTo>
                  <a:lnTo>
                    <a:pt x="285528" y="101050"/>
                  </a:lnTo>
                  <a:lnTo>
                    <a:pt x="274263" y="94544"/>
                  </a:lnTo>
                  <a:lnTo>
                    <a:pt x="285528" y="88037"/>
                  </a:lnTo>
                  <a:lnTo>
                    <a:pt x="285528" y="87405"/>
                  </a:lnTo>
                  <a:lnTo>
                    <a:pt x="273705" y="94209"/>
                  </a:lnTo>
                  <a:lnTo>
                    <a:pt x="258983" y="85732"/>
                  </a:lnTo>
                  <a:lnTo>
                    <a:pt x="273631" y="77293"/>
                  </a:lnTo>
                  <a:lnTo>
                    <a:pt x="285528" y="84171"/>
                  </a:lnTo>
                  <a:lnTo>
                    <a:pt x="285528" y="83539"/>
                  </a:lnTo>
                  <a:lnTo>
                    <a:pt x="274188" y="76958"/>
                  </a:lnTo>
                  <a:lnTo>
                    <a:pt x="285528" y="70415"/>
                  </a:lnTo>
                  <a:lnTo>
                    <a:pt x="285528" y="69783"/>
                  </a:lnTo>
                  <a:lnTo>
                    <a:pt x="273631" y="76661"/>
                  </a:lnTo>
                  <a:lnTo>
                    <a:pt x="258908" y="68147"/>
                  </a:lnTo>
                  <a:lnTo>
                    <a:pt x="273519" y="59708"/>
                  </a:lnTo>
                  <a:lnTo>
                    <a:pt x="285528" y="66623"/>
                  </a:lnTo>
                  <a:lnTo>
                    <a:pt x="285528" y="65991"/>
                  </a:lnTo>
                  <a:lnTo>
                    <a:pt x="274077" y="59373"/>
                  </a:lnTo>
                  <a:lnTo>
                    <a:pt x="285528" y="52793"/>
                  </a:lnTo>
                  <a:lnTo>
                    <a:pt x="285528" y="52161"/>
                  </a:lnTo>
                  <a:lnTo>
                    <a:pt x="273519" y="59076"/>
                  </a:lnTo>
                  <a:lnTo>
                    <a:pt x="258797" y="50562"/>
                  </a:lnTo>
                  <a:lnTo>
                    <a:pt x="273445" y="42123"/>
                  </a:lnTo>
                  <a:lnTo>
                    <a:pt x="285528" y="49112"/>
                  </a:lnTo>
                  <a:lnTo>
                    <a:pt x="285528" y="48480"/>
                  </a:lnTo>
                  <a:lnTo>
                    <a:pt x="273965" y="41825"/>
                  </a:lnTo>
                  <a:lnTo>
                    <a:pt x="285528" y="35133"/>
                  </a:lnTo>
                  <a:lnTo>
                    <a:pt x="285528" y="34501"/>
                  </a:lnTo>
                  <a:lnTo>
                    <a:pt x="273445" y="41491"/>
                  </a:lnTo>
                  <a:lnTo>
                    <a:pt x="258722" y="33014"/>
                  </a:lnTo>
                  <a:lnTo>
                    <a:pt x="273333" y="24575"/>
                  </a:lnTo>
                  <a:lnTo>
                    <a:pt x="285528" y="31602"/>
                  </a:lnTo>
                  <a:lnTo>
                    <a:pt x="285528" y="30969"/>
                  </a:lnTo>
                  <a:lnTo>
                    <a:pt x="273891" y="24240"/>
                  </a:lnTo>
                  <a:lnTo>
                    <a:pt x="285528" y="17511"/>
                  </a:lnTo>
                  <a:lnTo>
                    <a:pt x="285528" y="16879"/>
                  </a:lnTo>
                  <a:lnTo>
                    <a:pt x="273333" y="23906"/>
                  </a:lnTo>
                  <a:lnTo>
                    <a:pt x="258611" y="15429"/>
                  </a:lnTo>
                  <a:lnTo>
                    <a:pt x="273259" y="6990"/>
                  </a:lnTo>
                  <a:lnTo>
                    <a:pt x="285528" y="14091"/>
                  </a:lnTo>
                  <a:lnTo>
                    <a:pt x="285528" y="13459"/>
                  </a:lnTo>
                  <a:lnTo>
                    <a:pt x="273779" y="6655"/>
                  </a:lnTo>
                  <a:lnTo>
                    <a:pt x="285342" y="0"/>
                  </a:lnTo>
                  <a:lnTo>
                    <a:pt x="284226" y="0"/>
                  </a:lnTo>
                  <a:lnTo>
                    <a:pt x="273259" y="6358"/>
                  </a:lnTo>
                  <a:lnTo>
                    <a:pt x="262254" y="0"/>
                  </a:lnTo>
                  <a:lnTo>
                    <a:pt x="261139" y="0"/>
                  </a:lnTo>
                  <a:lnTo>
                    <a:pt x="272701" y="6655"/>
                  </a:lnTo>
                  <a:lnTo>
                    <a:pt x="258053" y="15095"/>
                  </a:lnTo>
                  <a:lnTo>
                    <a:pt x="243368" y="6618"/>
                  </a:lnTo>
                  <a:lnTo>
                    <a:pt x="254781" y="0"/>
                  </a:lnTo>
                  <a:lnTo>
                    <a:pt x="253703" y="0"/>
                  </a:lnTo>
                  <a:lnTo>
                    <a:pt x="242810" y="6283"/>
                  </a:lnTo>
                  <a:lnTo>
                    <a:pt x="231917" y="0"/>
                  </a:lnTo>
                  <a:lnTo>
                    <a:pt x="230802" y="0"/>
                  </a:lnTo>
                  <a:lnTo>
                    <a:pt x="242252" y="6618"/>
                  </a:lnTo>
                  <a:lnTo>
                    <a:pt x="227642" y="15057"/>
                  </a:lnTo>
                  <a:lnTo>
                    <a:pt x="212919" y="6544"/>
                  </a:lnTo>
                  <a:lnTo>
                    <a:pt x="224258" y="0"/>
                  </a:lnTo>
                  <a:lnTo>
                    <a:pt x="223143" y="0"/>
                  </a:lnTo>
                  <a:lnTo>
                    <a:pt x="212361" y="6246"/>
                  </a:lnTo>
                  <a:lnTo>
                    <a:pt x="201543" y="0"/>
                  </a:lnTo>
                  <a:lnTo>
                    <a:pt x="200464" y="0"/>
                  </a:lnTo>
                  <a:lnTo>
                    <a:pt x="211804" y="6544"/>
                  </a:lnTo>
                  <a:lnTo>
                    <a:pt x="197193" y="14983"/>
                  </a:lnTo>
                  <a:lnTo>
                    <a:pt x="182470" y="6506"/>
                  </a:lnTo>
                  <a:lnTo>
                    <a:pt x="193735" y="0"/>
                  </a:lnTo>
                  <a:lnTo>
                    <a:pt x="192620" y="0"/>
                  </a:lnTo>
                  <a:lnTo>
                    <a:pt x="181913" y="6172"/>
                  </a:lnTo>
                  <a:lnTo>
                    <a:pt x="171205" y="0"/>
                  </a:lnTo>
                  <a:lnTo>
                    <a:pt x="170127" y="0"/>
                  </a:lnTo>
                  <a:lnTo>
                    <a:pt x="181355" y="6506"/>
                  </a:lnTo>
                  <a:lnTo>
                    <a:pt x="166744" y="14946"/>
                  </a:lnTo>
                  <a:lnTo>
                    <a:pt x="152022" y="6432"/>
                  </a:lnTo>
                  <a:lnTo>
                    <a:pt x="163175" y="0"/>
                  </a:lnTo>
                  <a:lnTo>
                    <a:pt x="162097" y="0"/>
                  </a:lnTo>
                  <a:lnTo>
                    <a:pt x="151464" y="6135"/>
                  </a:lnTo>
                  <a:lnTo>
                    <a:pt x="140868" y="0"/>
                  </a:lnTo>
                  <a:lnTo>
                    <a:pt x="139753" y="0"/>
                  </a:lnTo>
                  <a:lnTo>
                    <a:pt x="150906" y="6432"/>
                  </a:lnTo>
                  <a:lnTo>
                    <a:pt x="136295" y="14871"/>
                  </a:lnTo>
                  <a:lnTo>
                    <a:pt x="121573" y="6395"/>
                  </a:lnTo>
                  <a:lnTo>
                    <a:pt x="132652" y="0"/>
                  </a:lnTo>
                  <a:lnTo>
                    <a:pt x="131536" y="0"/>
                  </a:lnTo>
                  <a:lnTo>
                    <a:pt x="121052" y="6060"/>
                  </a:lnTo>
                  <a:lnTo>
                    <a:pt x="110531" y="0"/>
                  </a:lnTo>
                  <a:lnTo>
                    <a:pt x="109416" y="0"/>
                  </a:lnTo>
                  <a:lnTo>
                    <a:pt x="120495" y="6395"/>
                  </a:lnTo>
                  <a:lnTo>
                    <a:pt x="105846" y="14834"/>
                  </a:lnTo>
                  <a:lnTo>
                    <a:pt x="91161" y="6321"/>
                  </a:lnTo>
                  <a:lnTo>
                    <a:pt x="102129" y="0"/>
                  </a:lnTo>
                  <a:lnTo>
                    <a:pt x="101013" y="0"/>
                  </a:lnTo>
                  <a:lnTo>
                    <a:pt x="90603" y="6023"/>
                  </a:lnTo>
                  <a:lnTo>
                    <a:pt x="80156" y="0"/>
                  </a:lnTo>
                  <a:lnTo>
                    <a:pt x="79078" y="0"/>
                  </a:lnTo>
                  <a:lnTo>
                    <a:pt x="90046" y="6321"/>
                  </a:lnTo>
                  <a:lnTo>
                    <a:pt x="75435" y="14760"/>
                  </a:lnTo>
                  <a:lnTo>
                    <a:pt x="60712" y="6283"/>
                  </a:lnTo>
                  <a:lnTo>
                    <a:pt x="71568" y="0"/>
                  </a:lnTo>
                  <a:lnTo>
                    <a:pt x="70490" y="0"/>
                  </a:lnTo>
                  <a:lnTo>
                    <a:pt x="60155" y="5949"/>
                  </a:lnTo>
                  <a:lnTo>
                    <a:pt x="49819" y="0"/>
                  </a:lnTo>
                  <a:lnTo>
                    <a:pt x="48741" y="0"/>
                  </a:lnTo>
                  <a:lnTo>
                    <a:pt x="59597" y="6283"/>
                  </a:lnTo>
                  <a:lnTo>
                    <a:pt x="44986" y="14723"/>
                  </a:lnTo>
                  <a:lnTo>
                    <a:pt x="30264" y="6209"/>
                  </a:lnTo>
                  <a:lnTo>
                    <a:pt x="41045" y="0"/>
                  </a:lnTo>
                  <a:lnTo>
                    <a:pt x="39930" y="0"/>
                  </a:lnTo>
                  <a:lnTo>
                    <a:pt x="29706" y="5912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33" name="Google Shape;463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951" y="61777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4" name="Google Shape;463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0376" y="12790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5" name="Google Shape;463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326" y="153692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6" name="Google Shape;46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451" y="745300"/>
            <a:ext cx="440784" cy="4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7" name="Google Shape;4637;p28"/>
          <p:cNvGrpSpPr/>
          <p:nvPr/>
        </p:nvGrpSpPr>
        <p:grpSpPr>
          <a:xfrm>
            <a:off x="228594" y="2949362"/>
            <a:ext cx="1056393" cy="1908564"/>
            <a:chOff x="3074069" y="2899524"/>
            <a:chExt cx="1056393" cy="1908564"/>
          </a:xfrm>
        </p:grpSpPr>
        <p:sp>
          <p:nvSpPr>
            <p:cNvPr id="4638" name="Google Shape;4638;p28"/>
            <p:cNvSpPr/>
            <p:nvPr/>
          </p:nvSpPr>
          <p:spPr>
            <a:xfrm>
              <a:off x="3791142" y="4642217"/>
              <a:ext cx="339320" cy="165872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8"/>
            <p:cNvSpPr/>
            <p:nvPr/>
          </p:nvSpPr>
          <p:spPr>
            <a:xfrm>
              <a:off x="3074069" y="4269025"/>
              <a:ext cx="747986" cy="365669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40" name="Google Shape;464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97525" y="2899524"/>
              <a:ext cx="996225" cy="18906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1" name="Google Shape;4641;p28"/>
          <p:cNvGrpSpPr/>
          <p:nvPr/>
        </p:nvGrpSpPr>
        <p:grpSpPr>
          <a:xfrm>
            <a:off x="8228057" y="3030400"/>
            <a:ext cx="607857" cy="1564762"/>
            <a:chOff x="3854725" y="4703200"/>
            <a:chExt cx="607857" cy="1564762"/>
          </a:xfrm>
        </p:grpSpPr>
        <p:sp>
          <p:nvSpPr>
            <p:cNvPr id="4642" name="Google Shape;4642;p28"/>
            <p:cNvSpPr/>
            <p:nvPr/>
          </p:nvSpPr>
          <p:spPr>
            <a:xfrm>
              <a:off x="3990648" y="6074950"/>
              <a:ext cx="471934" cy="193012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43" name="Google Shape;464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4725" y="4703200"/>
              <a:ext cx="550520" cy="152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4" name="Google Shape;4644;p28"/>
          <p:cNvGrpSpPr/>
          <p:nvPr/>
        </p:nvGrpSpPr>
        <p:grpSpPr>
          <a:xfrm flipH="1">
            <a:off x="7368875" y="4316149"/>
            <a:ext cx="590214" cy="559202"/>
            <a:chOff x="5582137" y="3881374"/>
            <a:chExt cx="590214" cy="559202"/>
          </a:xfrm>
        </p:grpSpPr>
        <p:sp>
          <p:nvSpPr>
            <p:cNvPr id="4645" name="Google Shape;4645;p28"/>
            <p:cNvSpPr/>
            <p:nvPr/>
          </p:nvSpPr>
          <p:spPr>
            <a:xfrm>
              <a:off x="5582137" y="4167561"/>
              <a:ext cx="590214" cy="273014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46" name="Google Shape;464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1851" y="3881374"/>
              <a:ext cx="499229" cy="523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7" name="Google Shape;4647;p28"/>
          <p:cNvGrpSpPr/>
          <p:nvPr/>
        </p:nvGrpSpPr>
        <p:grpSpPr>
          <a:xfrm flipH="1">
            <a:off x="7842425" y="4435924"/>
            <a:ext cx="590214" cy="559202"/>
            <a:chOff x="5582137" y="3881374"/>
            <a:chExt cx="590214" cy="559202"/>
          </a:xfrm>
        </p:grpSpPr>
        <p:sp>
          <p:nvSpPr>
            <p:cNvPr id="4648" name="Google Shape;4648;p28"/>
            <p:cNvSpPr/>
            <p:nvPr/>
          </p:nvSpPr>
          <p:spPr>
            <a:xfrm>
              <a:off x="5582137" y="4167561"/>
              <a:ext cx="590214" cy="273014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49" name="Google Shape;4649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1851" y="3881374"/>
              <a:ext cx="499229" cy="523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inzel"/>
              <a:buNone/>
              <a:defRPr sz="32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32"/>
          <p:cNvSpPr/>
          <p:nvPr/>
        </p:nvSpPr>
        <p:spPr>
          <a:xfrm>
            <a:off x="7312011" y="3917457"/>
            <a:ext cx="715068" cy="240869"/>
          </a:xfrm>
          <a:custGeom>
            <a:avLst/>
            <a:gdLst/>
            <a:ahLst/>
            <a:cxnLst/>
            <a:rect l="l" t="t" r="r" b="b"/>
            <a:pathLst>
              <a:path w="19771" h="11123" extrusionOk="0">
                <a:moveTo>
                  <a:pt x="9896" y="1"/>
                </a:moveTo>
                <a:lnTo>
                  <a:pt x="9385" y="21"/>
                </a:lnTo>
                <a:lnTo>
                  <a:pt x="8873" y="42"/>
                </a:lnTo>
                <a:lnTo>
                  <a:pt x="8383" y="62"/>
                </a:lnTo>
                <a:lnTo>
                  <a:pt x="7892" y="124"/>
                </a:lnTo>
                <a:lnTo>
                  <a:pt x="7422" y="185"/>
                </a:lnTo>
                <a:lnTo>
                  <a:pt x="6952" y="267"/>
                </a:lnTo>
                <a:lnTo>
                  <a:pt x="6482" y="348"/>
                </a:lnTo>
                <a:lnTo>
                  <a:pt x="6032" y="451"/>
                </a:lnTo>
                <a:lnTo>
                  <a:pt x="5602" y="553"/>
                </a:lnTo>
                <a:lnTo>
                  <a:pt x="5173" y="676"/>
                </a:lnTo>
                <a:lnTo>
                  <a:pt x="4764" y="819"/>
                </a:lnTo>
                <a:lnTo>
                  <a:pt x="4355" y="962"/>
                </a:lnTo>
                <a:lnTo>
                  <a:pt x="3967" y="1105"/>
                </a:lnTo>
                <a:lnTo>
                  <a:pt x="3599" y="1268"/>
                </a:lnTo>
                <a:lnTo>
                  <a:pt x="3251" y="1452"/>
                </a:lnTo>
                <a:lnTo>
                  <a:pt x="2904" y="1636"/>
                </a:lnTo>
                <a:lnTo>
                  <a:pt x="2577" y="1820"/>
                </a:lnTo>
                <a:lnTo>
                  <a:pt x="2270" y="2025"/>
                </a:lnTo>
                <a:lnTo>
                  <a:pt x="1963" y="2250"/>
                </a:lnTo>
                <a:lnTo>
                  <a:pt x="1698" y="2454"/>
                </a:lnTo>
                <a:lnTo>
                  <a:pt x="1432" y="2679"/>
                </a:lnTo>
                <a:lnTo>
                  <a:pt x="1207" y="2924"/>
                </a:lnTo>
                <a:lnTo>
                  <a:pt x="982" y="3149"/>
                </a:lnTo>
                <a:lnTo>
                  <a:pt x="778" y="3395"/>
                </a:lnTo>
                <a:lnTo>
                  <a:pt x="614" y="3660"/>
                </a:lnTo>
                <a:lnTo>
                  <a:pt x="451" y="3906"/>
                </a:lnTo>
                <a:lnTo>
                  <a:pt x="328" y="4171"/>
                </a:lnTo>
                <a:lnTo>
                  <a:pt x="205" y="4458"/>
                </a:lnTo>
                <a:lnTo>
                  <a:pt x="123" y="4723"/>
                </a:lnTo>
                <a:lnTo>
                  <a:pt x="62" y="5010"/>
                </a:lnTo>
                <a:lnTo>
                  <a:pt x="21" y="5275"/>
                </a:lnTo>
                <a:lnTo>
                  <a:pt x="1" y="5562"/>
                </a:lnTo>
                <a:lnTo>
                  <a:pt x="21" y="5848"/>
                </a:lnTo>
                <a:lnTo>
                  <a:pt x="62" y="6134"/>
                </a:lnTo>
                <a:lnTo>
                  <a:pt x="123" y="6420"/>
                </a:lnTo>
                <a:lnTo>
                  <a:pt x="205" y="6686"/>
                </a:lnTo>
                <a:lnTo>
                  <a:pt x="328" y="6952"/>
                </a:lnTo>
                <a:lnTo>
                  <a:pt x="451" y="7218"/>
                </a:lnTo>
                <a:lnTo>
                  <a:pt x="614" y="7483"/>
                </a:lnTo>
                <a:lnTo>
                  <a:pt x="778" y="7729"/>
                </a:lnTo>
                <a:lnTo>
                  <a:pt x="982" y="7974"/>
                </a:lnTo>
                <a:lnTo>
                  <a:pt x="1207" y="8219"/>
                </a:lnTo>
                <a:lnTo>
                  <a:pt x="1432" y="8444"/>
                </a:lnTo>
                <a:lnTo>
                  <a:pt x="1698" y="8669"/>
                </a:lnTo>
                <a:lnTo>
                  <a:pt x="1963" y="8894"/>
                </a:lnTo>
                <a:lnTo>
                  <a:pt x="2270" y="9098"/>
                </a:lnTo>
                <a:lnTo>
                  <a:pt x="2577" y="9303"/>
                </a:lnTo>
                <a:lnTo>
                  <a:pt x="2904" y="9507"/>
                </a:lnTo>
                <a:lnTo>
                  <a:pt x="3251" y="9691"/>
                </a:lnTo>
                <a:lnTo>
                  <a:pt x="3599" y="9855"/>
                </a:lnTo>
                <a:lnTo>
                  <a:pt x="3967" y="10018"/>
                </a:lnTo>
                <a:lnTo>
                  <a:pt x="4355" y="10182"/>
                </a:lnTo>
                <a:lnTo>
                  <a:pt x="4764" y="10325"/>
                </a:lnTo>
                <a:lnTo>
                  <a:pt x="5173" y="10448"/>
                </a:lnTo>
                <a:lnTo>
                  <a:pt x="5602" y="10570"/>
                </a:lnTo>
                <a:lnTo>
                  <a:pt x="6032" y="10693"/>
                </a:lnTo>
                <a:lnTo>
                  <a:pt x="6482" y="10795"/>
                </a:lnTo>
                <a:lnTo>
                  <a:pt x="6952" y="10877"/>
                </a:lnTo>
                <a:lnTo>
                  <a:pt x="7422" y="10959"/>
                </a:lnTo>
                <a:lnTo>
                  <a:pt x="7892" y="11020"/>
                </a:lnTo>
                <a:lnTo>
                  <a:pt x="8383" y="11061"/>
                </a:lnTo>
                <a:lnTo>
                  <a:pt x="8873" y="11102"/>
                </a:lnTo>
                <a:lnTo>
                  <a:pt x="9385" y="11122"/>
                </a:lnTo>
                <a:lnTo>
                  <a:pt x="10386" y="11122"/>
                </a:lnTo>
                <a:lnTo>
                  <a:pt x="10897" y="11102"/>
                </a:lnTo>
                <a:lnTo>
                  <a:pt x="11388" y="11061"/>
                </a:lnTo>
                <a:lnTo>
                  <a:pt x="11879" y="11020"/>
                </a:lnTo>
                <a:lnTo>
                  <a:pt x="12349" y="10959"/>
                </a:lnTo>
                <a:lnTo>
                  <a:pt x="12819" y="10877"/>
                </a:lnTo>
                <a:lnTo>
                  <a:pt x="13289" y="10795"/>
                </a:lnTo>
                <a:lnTo>
                  <a:pt x="13739" y="10693"/>
                </a:lnTo>
                <a:lnTo>
                  <a:pt x="14168" y="10570"/>
                </a:lnTo>
                <a:lnTo>
                  <a:pt x="14598" y="10448"/>
                </a:lnTo>
                <a:lnTo>
                  <a:pt x="15007" y="10325"/>
                </a:lnTo>
                <a:lnTo>
                  <a:pt x="15416" y="10182"/>
                </a:lnTo>
                <a:lnTo>
                  <a:pt x="15804" y="10018"/>
                </a:lnTo>
                <a:lnTo>
                  <a:pt x="16172" y="9855"/>
                </a:lnTo>
                <a:lnTo>
                  <a:pt x="16519" y="9691"/>
                </a:lnTo>
                <a:lnTo>
                  <a:pt x="16867" y="9507"/>
                </a:lnTo>
                <a:lnTo>
                  <a:pt x="17194" y="9303"/>
                </a:lnTo>
                <a:lnTo>
                  <a:pt x="17501" y="9098"/>
                </a:lnTo>
                <a:lnTo>
                  <a:pt x="17807" y="8894"/>
                </a:lnTo>
                <a:lnTo>
                  <a:pt x="18073" y="8669"/>
                </a:lnTo>
                <a:lnTo>
                  <a:pt x="18339" y="8444"/>
                </a:lnTo>
                <a:lnTo>
                  <a:pt x="18564" y="8219"/>
                </a:lnTo>
                <a:lnTo>
                  <a:pt x="18789" y="7974"/>
                </a:lnTo>
                <a:lnTo>
                  <a:pt x="18993" y="7729"/>
                </a:lnTo>
                <a:lnTo>
                  <a:pt x="19157" y="7483"/>
                </a:lnTo>
                <a:lnTo>
                  <a:pt x="19320" y="7218"/>
                </a:lnTo>
                <a:lnTo>
                  <a:pt x="19463" y="6952"/>
                </a:lnTo>
                <a:lnTo>
                  <a:pt x="19566" y="6686"/>
                </a:lnTo>
                <a:lnTo>
                  <a:pt x="19647" y="6420"/>
                </a:lnTo>
                <a:lnTo>
                  <a:pt x="19709" y="6134"/>
                </a:lnTo>
                <a:lnTo>
                  <a:pt x="19750" y="5848"/>
                </a:lnTo>
                <a:lnTo>
                  <a:pt x="19770" y="5562"/>
                </a:lnTo>
                <a:lnTo>
                  <a:pt x="19750" y="5275"/>
                </a:lnTo>
                <a:lnTo>
                  <a:pt x="19709" y="5010"/>
                </a:lnTo>
                <a:lnTo>
                  <a:pt x="19647" y="4723"/>
                </a:lnTo>
                <a:lnTo>
                  <a:pt x="19566" y="4458"/>
                </a:lnTo>
                <a:lnTo>
                  <a:pt x="19463" y="4171"/>
                </a:lnTo>
                <a:lnTo>
                  <a:pt x="19320" y="3906"/>
                </a:lnTo>
                <a:lnTo>
                  <a:pt x="19157" y="3660"/>
                </a:lnTo>
                <a:lnTo>
                  <a:pt x="18993" y="3395"/>
                </a:lnTo>
                <a:lnTo>
                  <a:pt x="18789" y="3149"/>
                </a:lnTo>
                <a:lnTo>
                  <a:pt x="18564" y="2924"/>
                </a:lnTo>
                <a:lnTo>
                  <a:pt x="18339" y="2679"/>
                </a:lnTo>
                <a:lnTo>
                  <a:pt x="18073" y="2454"/>
                </a:lnTo>
                <a:lnTo>
                  <a:pt x="17807" y="2250"/>
                </a:lnTo>
                <a:lnTo>
                  <a:pt x="17501" y="2025"/>
                </a:lnTo>
                <a:lnTo>
                  <a:pt x="17194" y="1820"/>
                </a:lnTo>
                <a:lnTo>
                  <a:pt x="16867" y="1636"/>
                </a:lnTo>
                <a:lnTo>
                  <a:pt x="16519" y="1452"/>
                </a:lnTo>
                <a:lnTo>
                  <a:pt x="16172" y="1268"/>
                </a:lnTo>
                <a:lnTo>
                  <a:pt x="15804" y="1105"/>
                </a:lnTo>
                <a:lnTo>
                  <a:pt x="15416" y="962"/>
                </a:lnTo>
                <a:lnTo>
                  <a:pt x="15007" y="819"/>
                </a:lnTo>
                <a:lnTo>
                  <a:pt x="14598" y="676"/>
                </a:lnTo>
                <a:lnTo>
                  <a:pt x="14168" y="553"/>
                </a:lnTo>
                <a:lnTo>
                  <a:pt x="13739" y="451"/>
                </a:lnTo>
                <a:lnTo>
                  <a:pt x="13289" y="348"/>
                </a:lnTo>
                <a:lnTo>
                  <a:pt x="12819" y="267"/>
                </a:lnTo>
                <a:lnTo>
                  <a:pt x="12349" y="185"/>
                </a:lnTo>
                <a:lnTo>
                  <a:pt x="11879" y="124"/>
                </a:lnTo>
                <a:lnTo>
                  <a:pt x="11388" y="62"/>
                </a:lnTo>
                <a:lnTo>
                  <a:pt x="10897" y="42"/>
                </a:lnTo>
                <a:lnTo>
                  <a:pt x="10386" y="21"/>
                </a:lnTo>
                <a:lnTo>
                  <a:pt x="9896" y="1"/>
                </a:lnTo>
                <a:close/>
              </a:path>
            </a:pathLst>
          </a:custGeom>
          <a:solidFill>
            <a:srgbClr val="31313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32"/>
          <p:cNvSpPr txBox="1">
            <a:spLocks noGrp="1"/>
          </p:cNvSpPr>
          <p:nvPr>
            <p:ph type="ctrTitle" idx="2"/>
          </p:nvPr>
        </p:nvSpPr>
        <p:spPr>
          <a:xfrm>
            <a:off x="1049450" y="3045009"/>
            <a:ext cx="3355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 Campaign</a:t>
            </a:r>
            <a:endParaRPr/>
          </a:p>
        </p:txBody>
      </p:sp>
      <p:sp>
        <p:nvSpPr>
          <p:cNvPr id="4672" name="Google Shape;4672;p32"/>
          <p:cNvSpPr txBox="1">
            <a:spLocks noGrp="1"/>
          </p:cNvSpPr>
          <p:nvPr>
            <p:ph type="ctrTitle"/>
          </p:nvPr>
        </p:nvSpPr>
        <p:spPr>
          <a:xfrm>
            <a:off x="662972" y="810832"/>
            <a:ext cx="6836664" cy="2752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8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</a:t>
            </a:r>
            <a:r>
              <a:rPr lang="en-US" altLang="ja-JP" sz="98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36</a:t>
            </a:r>
            <a:r>
              <a:rPr lang="ja-JP" altLang="en-US" sz="98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課</a:t>
            </a:r>
            <a:br>
              <a:rPr lang="en-US" altLang="ja-JP" sz="98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98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言葉</a:t>
            </a:r>
            <a:endParaRPr sz="98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4677" name="Google Shape;4677;p32"/>
          <p:cNvSpPr/>
          <p:nvPr/>
        </p:nvSpPr>
        <p:spPr>
          <a:xfrm>
            <a:off x="7167411" y="5143507"/>
            <a:ext cx="715068" cy="240869"/>
          </a:xfrm>
          <a:custGeom>
            <a:avLst/>
            <a:gdLst/>
            <a:ahLst/>
            <a:cxnLst/>
            <a:rect l="l" t="t" r="r" b="b"/>
            <a:pathLst>
              <a:path w="19771" h="11123" extrusionOk="0">
                <a:moveTo>
                  <a:pt x="9896" y="1"/>
                </a:moveTo>
                <a:lnTo>
                  <a:pt x="9385" y="21"/>
                </a:lnTo>
                <a:lnTo>
                  <a:pt x="8873" y="42"/>
                </a:lnTo>
                <a:lnTo>
                  <a:pt x="8383" y="62"/>
                </a:lnTo>
                <a:lnTo>
                  <a:pt x="7892" y="124"/>
                </a:lnTo>
                <a:lnTo>
                  <a:pt x="7422" y="185"/>
                </a:lnTo>
                <a:lnTo>
                  <a:pt x="6952" y="267"/>
                </a:lnTo>
                <a:lnTo>
                  <a:pt x="6482" y="348"/>
                </a:lnTo>
                <a:lnTo>
                  <a:pt x="6032" y="451"/>
                </a:lnTo>
                <a:lnTo>
                  <a:pt x="5602" y="553"/>
                </a:lnTo>
                <a:lnTo>
                  <a:pt x="5173" y="676"/>
                </a:lnTo>
                <a:lnTo>
                  <a:pt x="4764" y="819"/>
                </a:lnTo>
                <a:lnTo>
                  <a:pt x="4355" y="962"/>
                </a:lnTo>
                <a:lnTo>
                  <a:pt x="3967" y="1105"/>
                </a:lnTo>
                <a:lnTo>
                  <a:pt x="3599" y="1268"/>
                </a:lnTo>
                <a:lnTo>
                  <a:pt x="3251" y="1452"/>
                </a:lnTo>
                <a:lnTo>
                  <a:pt x="2904" y="1636"/>
                </a:lnTo>
                <a:lnTo>
                  <a:pt x="2577" y="1820"/>
                </a:lnTo>
                <a:lnTo>
                  <a:pt x="2270" y="2025"/>
                </a:lnTo>
                <a:lnTo>
                  <a:pt x="1963" y="2250"/>
                </a:lnTo>
                <a:lnTo>
                  <a:pt x="1698" y="2454"/>
                </a:lnTo>
                <a:lnTo>
                  <a:pt x="1432" y="2679"/>
                </a:lnTo>
                <a:lnTo>
                  <a:pt x="1207" y="2924"/>
                </a:lnTo>
                <a:lnTo>
                  <a:pt x="982" y="3149"/>
                </a:lnTo>
                <a:lnTo>
                  <a:pt x="778" y="3395"/>
                </a:lnTo>
                <a:lnTo>
                  <a:pt x="614" y="3660"/>
                </a:lnTo>
                <a:lnTo>
                  <a:pt x="451" y="3906"/>
                </a:lnTo>
                <a:lnTo>
                  <a:pt x="328" y="4171"/>
                </a:lnTo>
                <a:lnTo>
                  <a:pt x="205" y="4458"/>
                </a:lnTo>
                <a:lnTo>
                  <a:pt x="123" y="4723"/>
                </a:lnTo>
                <a:lnTo>
                  <a:pt x="62" y="5010"/>
                </a:lnTo>
                <a:lnTo>
                  <a:pt x="21" y="5275"/>
                </a:lnTo>
                <a:lnTo>
                  <a:pt x="1" y="5562"/>
                </a:lnTo>
                <a:lnTo>
                  <a:pt x="21" y="5848"/>
                </a:lnTo>
                <a:lnTo>
                  <a:pt x="62" y="6134"/>
                </a:lnTo>
                <a:lnTo>
                  <a:pt x="123" y="6420"/>
                </a:lnTo>
                <a:lnTo>
                  <a:pt x="205" y="6686"/>
                </a:lnTo>
                <a:lnTo>
                  <a:pt x="328" y="6952"/>
                </a:lnTo>
                <a:lnTo>
                  <a:pt x="451" y="7218"/>
                </a:lnTo>
                <a:lnTo>
                  <a:pt x="614" y="7483"/>
                </a:lnTo>
                <a:lnTo>
                  <a:pt x="778" y="7729"/>
                </a:lnTo>
                <a:lnTo>
                  <a:pt x="982" y="7974"/>
                </a:lnTo>
                <a:lnTo>
                  <a:pt x="1207" y="8219"/>
                </a:lnTo>
                <a:lnTo>
                  <a:pt x="1432" y="8444"/>
                </a:lnTo>
                <a:lnTo>
                  <a:pt x="1698" y="8669"/>
                </a:lnTo>
                <a:lnTo>
                  <a:pt x="1963" y="8894"/>
                </a:lnTo>
                <a:lnTo>
                  <a:pt x="2270" y="9098"/>
                </a:lnTo>
                <a:lnTo>
                  <a:pt x="2577" y="9303"/>
                </a:lnTo>
                <a:lnTo>
                  <a:pt x="2904" y="9507"/>
                </a:lnTo>
                <a:lnTo>
                  <a:pt x="3251" y="9691"/>
                </a:lnTo>
                <a:lnTo>
                  <a:pt x="3599" y="9855"/>
                </a:lnTo>
                <a:lnTo>
                  <a:pt x="3967" y="10018"/>
                </a:lnTo>
                <a:lnTo>
                  <a:pt x="4355" y="10182"/>
                </a:lnTo>
                <a:lnTo>
                  <a:pt x="4764" y="10325"/>
                </a:lnTo>
                <a:lnTo>
                  <a:pt x="5173" y="10448"/>
                </a:lnTo>
                <a:lnTo>
                  <a:pt x="5602" y="10570"/>
                </a:lnTo>
                <a:lnTo>
                  <a:pt x="6032" y="10693"/>
                </a:lnTo>
                <a:lnTo>
                  <a:pt x="6482" y="10795"/>
                </a:lnTo>
                <a:lnTo>
                  <a:pt x="6952" y="10877"/>
                </a:lnTo>
                <a:lnTo>
                  <a:pt x="7422" y="10959"/>
                </a:lnTo>
                <a:lnTo>
                  <a:pt x="7892" y="11020"/>
                </a:lnTo>
                <a:lnTo>
                  <a:pt x="8383" y="11061"/>
                </a:lnTo>
                <a:lnTo>
                  <a:pt x="8873" y="11102"/>
                </a:lnTo>
                <a:lnTo>
                  <a:pt x="9385" y="11122"/>
                </a:lnTo>
                <a:lnTo>
                  <a:pt x="10386" y="11122"/>
                </a:lnTo>
                <a:lnTo>
                  <a:pt x="10897" y="11102"/>
                </a:lnTo>
                <a:lnTo>
                  <a:pt x="11388" y="11061"/>
                </a:lnTo>
                <a:lnTo>
                  <a:pt x="11879" y="11020"/>
                </a:lnTo>
                <a:lnTo>
                  <a:pt x="12349" y="10959"/>
                </a:lnTo>
                <a:lnTo>
                  <a:pt x="12819" y="10877"/>
                </a:lnTo>
                <a:lnTo>
                  <a:pt x="13289" y="10795"/>
                </a:lnTo>
                <a:lnTo>
                  <a:pt x="13739" y="10693"/>
                </a:lnTo>
                <a:lnTo>
                  <a:pt x="14168" y="10570"/>
                </a:lnTo>
                <a:lnTo>
                  <a:pt x="14598" y="10448"/>
                </a:lnTo>
                <a:lnTo>
                  <a:pt x="15007" y="10325"/>
                </a:lnTo>
                <a:lnTo>
                  <a:pt x="15416" y="10182"/>
                </a:lnTo>
                <a:lnTo>
                  <a:pt x="15804" y="10018"/>
                </a:lnTo>
                <a:lnTo>
                  <a:pt x="16172" y="9855"/>
                </a:lnTo>
                <a:lnTo>
                  <a:pt x="16519" y="9691"/>
                </a:lnTo>
                <a:lnTo>
                  <a:pt x="16867" y="9507"/>
                </a:lnTo>
                <a:lnTo>
                  <a:pt x="17194" y="9303"/>
                </a:lnTo>
                <a:lnTo>
                  <a:pt x="17501" y="9098"/>
                </a:lnTo>
                <a:lnTo>
                  <a:pt x="17807" y="8894"/>
                </a:lnTo>
                <a:lnTo>
                  <a:pt x="18073" y="8669"/>
                </a:lnTo>
                <a:lnTo>
                  <a:pt x="18339" y="8444"/>
                </a:lnTo>
                <a:lnTo>
                  <a:pt x="18564" y="8219"/>
                </a:lnTo>
                <a:lnTo>
                  <a:pt x="18789" y="7974"/>
                </a:lnTo>
                <a:lnTo>
                  <a:pt x="18993" y="7729"/>
                </a:lnTo>
                <a:lnTo>
                  <a:pt x="19157" y="7483"/>
                </a:lnTo>
                <a:lnTo>
                  <a:pt x="19320" y="7218"/>
                </a:lnTo>
                <a:lnTo>
                  <a:pt x="19463" y="6952"/>
                </a:lnTo>
                <a:lnTo>
                  <a:pt x="19566" y="6686"/>
                </a:lnTo>
                <a:lnTo>
                  <a:pt x="19647" y="6420"/>
                </a:lnTo>
                <a:lnTo>
                  <a:pt x="19709" y="6134"/>
                </a:lnTo>
                <a:lnTo>
                  <a:pt x="19750" y="5848"/>
                </a:lnTo>
                <a:lnTo>
                  <a:pt x="19770" y="5562"/>
                </a:lnTo>
                <a:lnTo>
                  <a:pt x="19750" y="5275"/>
                </a:lnTo>
                <a:lnTo>
                  <a:pt x="19709" y="5010"/>
                </a:lnTo>
                <a:lnTo>
                  <a:pt x="19647" y="4723"/>
                </a:lnTo>
                <a:lnTo>
                  <a:pt x="19566" y="4458"/>
                </a:lnTo>
                <a:lnTo>
                  <a:pt x="19463" y="4171"/>
                </a:lnTo>
                <a:lnTo>
                  <a:pt x="19320" y="3906"/>
                </a:lnTo>
                <a:lnTo>
                  <a:pt x="19157" y="3660"/>
                </a:lnTo>
                <a:lnTo>
                  <a:pt x="18993" y="3395"/>
                </a:lnTo>
                <a:lnTo>
                  <a:pt x="18789" y="3149"/>
                </a:lnTo>
                <a:lnTo>
                  <a:pt x="18564" y="2924"/>
                </a:lnTo>
                <a:lnTo>
                  <a:pt x="18339" y="2679"/>
                </a:lnTo>
                <a:lnTo>
                  <a:pt x="18073" y="2454"/>
                </a:lnTo>
                <a:lnTo>
                  <a:pt x="17807" y="2250"/>
                </a:lnTo>
                <a:lnTo>
                  <a:pt x="17501" y="2025"/>
                </a:lnTo>
                <a:lnTo>
                  <a:pt x="17194" y="1820"/>
                </a:lnTo>
                <a:lnTo>
                  <a:pt x="16867" y="1636"/>
                </a:lnTo>
                <a:lnTo>
                  <a:pt x="16519" y="1452"/>
                </a:lnTo>
                <a:lnTo>
                  <a:pt x="16172" y="1268"/>
                </a:lnTo>
                <a:lnTo>
                  <a:pt x="15804" y="1105"/>
                </a:lnTo>
                <a:lnTo>
                  <a:pt x="15416" y="962"/>
                </a:lnTo>
                <a:lnTo>
                  <a:pt x="15007" y="819"/>
                </a:lnTo>
                <a:lnTo>
                  <a:pt x="14598" y="676"/>
                </a:lnTo>
                <a:lnTo>
                  <a:pt x="14168" y="553"/>
                </a:lnTo>
                <a:lnTo>
                  <a:pt x="13739" y="451"/>
                </a:lnTo>
                <a:lnTo>
                  <a:pt x="13289" y="348"/>
                </a:lnTo>
                <a:lnTo>
                  <a:pt x="12819" y="267"/>
                </a:lnTo>
                <a:lnTo>
                  <a:pt x="12349" y="185"/>
                </a:lnTo>
                <a:lnTo>
                  <a:pt x="11879" y="124"/>
                </a:lnTo>
                <a:lnTo>
                  <a:pt x="11388" y="62"/>
                </a:lnTo>
                <a:lnTo>
                  <a:pt x="10897" y="42"/>
                </a:lnTo>
                <a:lnTo>
                  <a:pt x="10386" y="21"/>
                </a:lnTo>
                <a:lnTo>
                  <a:pt x="9896" y="1"/>
                </a:lnTo>
                <a:close/>
              </a:path>
            </a:pathLst>
          </a:custGeom>
          <a:solidFill>
            <a:srgbClr val="31313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1" name="Google Shape;4681;p32"/>
          <p:cNvGrpSpPr/>
          <p:nvPr/>
        </p:nvGrpSpPr>
        <p:grpSpPr>
          <a:xfrm>
            <a:off x="5508240" y="3895146"/>
            <a:ext cx="408623" cy="612391"/>
            <a:chOff x="3262250" y="3852548"/>
            <a:chExt cx="1143000" cy="1712981"/>
          </a:xfrm>
        </p:grpSpPr>
        <p:sp>
          <p:nvSpPr>
            <p:cNvPr id="4682" name="Google Shape;4682;p32"/>
            <p:cNvSpPr/>
            <p:nvPr/>
          </p:nvSpPr>
          <p:spPr>
            <a:xfrm>
              <a:off x="3311788" y="5283199"/>
              <a:ext cx="1062197" cy="282330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83" name="Google Shape;468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262250" y="3852548"/>
              <a:ext cx="1143000" cy="17050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4" name="Google Shape;4684;p32"/>
          <p:cNvGrpSpPr/>
          <p:nvPr/>
        </p:nvGrpSpPr>
        <p:grpSpPr>
          <a:xfrm>
            <a:off x="5840666" y="4056274"/>
            <a:ext cx="300485" cy="697634"/>
            <a:chOff x="4559750" y="3530463"/>
            <a:chExt cx="1351101" cy="3136846"/>
          </a:xfrm>
        </p:grpSpPr>
        <p:sp>
          <p:nvSpPr>
            <p:cNvPr id="4685" name="Google Shape;4685;p32"/>
            <p:cNvSpPr/>
            <p:nvPr/>
          </p:nvSpPr>
          <p:spPr>
            <a:xfrm>
              <a:off x="4559750" y="6255702"/>
              <a:ext cx="1351101" cy="411607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86" name="Google Shape;468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3800" y="3530463"/>
              <a:ext cx="1143000" cy="3114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7" name="Google Shape;4687;p32"/>
          <p:cNvGrpSpPr/>
          <p:nvPr/>
        </p:nvGrpSpPr>
        <p:grpSpPr>
          <a:xfrm>
            <a:off x="5245977" y="3762186"/>
            <a:ext cx="264284" cy="941013"/>
            <a:chOff x="6095088" y="2361050"/>
            <a:chExt cx="1257300" cy="4476750"/>
          </a:xfrm>
        </p:grpSpPr>
        <p:sp>
          <p:nvSpPr>
            <p:cNvPr id="4688" name="Google Shape;4688;p32"/>
            <p:cNvSpPr/>
            <p:nvPr/>
          </p:nvSpPr>
          <p:spPr>
            <a:xfrm>
              <a:off x="6227575" y="6486766"/>
              <a:ext cx="1048604" cy="319786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89" name="Google Shape;468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95088" y="2361050"/>
              <a:ext cx="1257300" cy="4476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90" name="Google Shape;46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45" y="1331304"/>
            <a:ext cx="590225" cy="55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1" name="Google Shape;46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577" y="361671"/>
            <a:ext cx="748000" cy="6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2" name="Google Shape;46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8626" y="82637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3" name="Google Shape;46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101" y="33370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4" name="Google Shape;46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1701" y="505113"/>
            <a:ext cx="440784" cy="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392906" y="4283816"/>
            <a:ext cx="2911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うちゅう</a:t>
            </a:r>
            <a:endParaRPr lang="vi-VN" dirty="0"/>
          </a:p>
        </p:txBody>
      </p:sp>
      <p:pic>
        <p:nvPicPr>
          <p:cNvPr id="20482" name="Picture 2" descr="宇宙のイラスト（背景素材）">
            <a:extLst>
              <a:ext uri="{FF2B5EF4-FFF2-40B4-BE49-F238E27FC236}">
                <a16:creationId xmlns:a16="http://schemas.microsoft.com/office/drawing/2014/main" id="{DECC3820-84D8-91E2-C0AE-85F88DE7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57488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986212" y="429825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柔道</a:t>
            </a:r>
            <a:endParaRPr lang="vi-VN" dirty="0"/>
          </a:p>
        </p:txBody>
      </p:sp>
      <p:pic>
        <p:nvPicPr>
          <p:cNvPr id="3" name="Picture 2" descr="ゴリラの柔道家のイラスト">
            <a:extLst>
              <a:ext uri="{FF2B5EF4-FFF2-40B4-BE49-F238E27FC236}">
                <a16:creationId xmlns:a16="http://schemas.microsoft.com/office/drawing/2014/main" id="{6918351D-0137-D7ED-3F09-142CCAB9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81739"/>
            <a:ext cx="3400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395537" y="4276597"/>
            <a:ext cx="3205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きょく</a:t>
            </a:r>
            <a:endParaRPr lang="vi-VN" dirty="0"/>
          </a:p>
        </p:txBody>
      </p:sp>
      <p:pic>
        <p:nvPicPr>
          <p:cNvPr id="8198" name="Picture 6" descr="音楽のイラスト「五線譜と音符」">
            <a:extLst>
              <a:ext uri="{FF2B5EF4-FFF2-40B4-BE49-F238E27FC236}">
                <a16:creationId xmlns:a16="http://schemas.microsoft.com/office/drawing/2014/main" id="{E62EDB33-9223-8F24-553C-C4EA0533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285874" cy="31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164730" y="2650004"/>
            <a:ext cx="27618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このごろ</a:t>
            </a:r>
            <a:endParaRPr lang="vi-VN" sz="5000" dirty="0"/>
          </a:p>
        </p:txBody>
      </p:sp>
    </p:spTree>
    <p:extLst>
      <p:ext uri="{BB962C8B-B14F-4D97-AF65-F5344CB8AC3E}">
        <p14:creationId xmlns:p14="http://schemas.microsoft.com/office/powerpoint/2010/main" val="23823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942948" y="4267701"/>
            <a:ext cx="21085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やっと</a:t>
            </a:r>
            <a:endParaRPr lang="vi-VN" dirty="0"/>
          </a:p>
        </p:txBody>
      </p:sp>
      <p:pic>
        <p:nvPicPr>
          <p:cNvPr id="9218" name="Picture 2" descr="やっとイラスト／無料イラストなら「イラストAC」">
            <a:extLst>
              <a:ext uri="{FF2B5EF4-FFF2-40B4-BE49-F238E27FC236}">
                <a16:creationId xmlns:a16="http://schemas.microsoft.com/office/drawing/2014/main" id="{FF27FF7D-1075-96BB-4A90-F11BAF0E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18" y="236493"/>
            <a:ext cx="5341620" cy="37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053639" y="3441769"/>
            <a:ext cx="30101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かなり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32016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2877152" y="4355217"/>
            <a:ext cx="3039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ぜったいに</a:t>
            </a:r>
            <a:endParaRPr lang="vi-VN" dirty="0"/>
          </a:p>
        </p:txBody>
      </p:sp>
      <p:pic>
        <p:nvPicPr>
          <p:cNvPr id="10242" name="Picture 2" descr="絶対に許さない (ぜったいにゆるさない)とは【ピクシブ百科事典】">
            <a:extLst>
              <a:ext uri="{FF2B5EF4-FFF2-40B4-BE49-F238E27FC236}">
                <a16:creationId xmlns:a16="http://schemas.microsoft.com/office/drawing/2014/main" id="{3DCAC18C-5786-ABB4-5732-CC5FE671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30" y="43434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2961372" y="4350792"/>
            <a:ext cx="3221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できるだけ</a:t>
            </a:r>
            <a:endParaRPr lang="vi-VN" dirty="0"/>
          </a:p>
        </p:txBody>
      </p:sp>
      <p:pic>
        <p:nvPicPr>
          <p:cNvPr id="11266" name="Picture 2" descr="ガッツポーズのイラスト（会社員）">
            <a:extLst>
              <a:ext uri="{FF2B5EF4-FFF2-40B4-BE49-F238E27FC236}">
                <a16:creationId xmlns:a16="http://schemas.microsoft.com/office/drawing/2014/main" id="{4A4903A3-75C5-7A9C-106A-E923B715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53" y="252413"/>
            <a:ext cx="381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818220" y="3616866"/>
            <a:ext cx="3533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ほとんど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4325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926505" y="4374855"/>
            <a:ext cx="23419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すいえい</a:t>
            </a:r>
            <a:endParaRPr lang="vi-VN" dirty="0"/>
          </a:p>
        </p:txBody>
      </p:sp>
      <p:pic>
        <p:nvPicPr>
          <p:cNvPr id="12290" name="Picture 2" descr="水泳のバタフライのイラスト">
            <a:extLst>
              <a:ext uri="{FF2B5EF4-FFF2-40B4-BE49-F238E27FC236}">
                <a16:creationId xmlns:a16="http://schemas.microsoft.com/office/drawing/2014/main" id="{78D43846-DBCD-CEAD-730C-54E2FDB3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15" y="179971"/>
            <a:ext cx="4744453" cy="400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0EFB5D-93BE-9472-9103-F1AF8B8DF805}"/>
              </a:ext>
            </a:extLst>
          </p:cNvPr>
          <p:cNvSpPr txBox="1"/>
          <p:nvPr/>
        </p:nvSpPr>
        <p:spPr>
          <a:xfrm>
            <a:off x="168442" y="0"/>
            <a:ext cx="4572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１．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あいます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２．ちょきんします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３．すぎます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４．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なれます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５．くさります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６</a:t>
            </a:r>
            <a: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.</a:t>
            </a: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 けんどう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７．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じゅうどう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８</a:t>
            </a:r>
            <a: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.</a:t>
            </a: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 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ラッシュ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９．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うちゅう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１０．きょく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１１．</a:t>
            </a: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このごろ</a:t>
            </a:r>
            <a:endParaRPr kumimoji="0" lang="en-US" altLang="ja-JP" sz="2600" b="0" i="0" u="none" strike="noStrike" kern="0" cap="none" spc="0" normalizeH="0" baseline="0" noProof="0" dirty="0">
              <a:ln>
                <a:noFill/>
              </a:ln>
              <a:solidFill>
                <a:srgbClr val="80802B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１２．やっと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endParaRPr lang="vi-VN" sz="2600" dirty="0">
              <a:ea typeface="UD Digi Kyokasho N-B" panose="02020700000000000000" pitchFamily="17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4FB31-5B08-F441-DD36-C558237BC6C1}"/>
              </a:ext>
            </a:extLst>
          </p:cNvPr>
          <p:cNvSpPr txBox="1"/>
          <p:nvPr/>
        </p:nvSpPr>
        <p:spPr>
          <a:xfrm>
            <a:off x="5534527" y="0"/>
            <a:ext cx="344103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かなり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かならず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ぜったいに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できるだけ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ほとんど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すいえい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ちがいます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のりもの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せいき</a:t>
            </a:r>
            <a:endParaRPr lang="en-US" altLang="ja-JP" sz="2600" dirty="0">
              <a:solidFill>
                <a:srgbClr val="80802B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めずらしい</a:t>
            </a:r>
            <a:endParaRPr kumimoji="0" lang="en-US" altLang="ja-JP" sz="2600" b="0" i="0" u="none" strike="noStrike" kern="0" cap="none" spc="0" normalizeH="0" baseline="0" noProof="0" dirty="0">
              <a:ln>
                <a:noFill/>
              </a:ln>
              <a:solidFill>
                <a:srgbClr val="80802B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sz="2600" dirty="0">
                <a:solidFill>
                  <a:srgbClr val="80802B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おおぜい</a:t>
            </a:r>
            <a:endParaRPr kumimoji="0" lang="en-US" altLang="ja-JP" sz="2600" b="0" i="0" u="none" strike="noStrike" kern="0" cap="none" spc="0" normalizeH="0" baseline="0" noProof="0" dirty="0">
              <a:ln>
                <a:noFill/>
              </a:ln>
              <a:solidFill>
                <a:srgbClr val="80802B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sym typeface="Cinzel ExtraBold"/>
            </a:endParaRPr>
          </a:p>
          <a:p>
            <a:pPr marL="514350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kumimoji="0" lang="ja-JP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  <a:t>はこびます</a:t>
            </a:r>
            <a:br>
              <a:rPr kumimoji="0" lang="en-US" altLang="ja-JP" sz="2600" b="0" i="0" u="none" strike="noStrike" kern="0" cap="none" spc="0" normalizeH="0" baseline="0" noProof="0" dirty="0">
                <a:ln>
                  <a:noFill/>
                </a:ln>
                <a:solidFill>
                  <a:srgbClr val="80802B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sym typeface="Cinzel ExtraBold"/>
              </a:rPr>
            </a:br>
            <a:endParaRPr lang="vi-VN" sz="2600" dirty="0">
              <a:ea typeface="UD Digi Kyokasho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43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649778" y="4266571"/>
            <a:ext cx="2907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違います</a:t>
            </a:r>
            <a:endParaRPr lang="vi-VN" dirty="0"/>
          </a:p>
        </p:txBody>
      </p:sp>
      <p:pic>
        <p:nvPicPr>
          <p:cNvPr id="13314" name="Picture 2" descr="コワすぎ!?「いらすとや」さんの闇を抱えた問題イラストのまとめ２｜最果てデザイナーの今更はじめるライフスタイルデザイン">
            <a:extLst>
              <a:ext uri="{FF2B5EF4-FFF2-40B4-BE49-F238E27FC236}">
                <a16:creationId xmlns:a16="http://schemas.microsoft.com/office/drawing/2014/main" id="{A114FF74-498A-0315-2EA6-07651214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90" y="312821"/>
            <a:ext cx="3676420" cy="38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705726" y="4435614"/>
            <a:ext cx="4769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のりもの</a:t>
            </a:r>
            <a:endParaRPr lang="vi-VN" dirty="0"/>
          </a:p>
        </p:txBody>
      </p:sp>
      <p:pic>
        <p:nvPicPr>
          <p:cNvPr id="14340" name="Picture 4" descr="車のキャラクターのイラスト（紫）">
            <a:extLst>
              <a:ext uri="{FF2B5EF4-FFF2-40B4-BE49-F238E27FC236}">
                <a16:creationId xmlns:a16="http://schemas.microsoft.com/office/drawing/2014/main" id="{3C60EB7C-0D49-556A-6B83-CA68DFB7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2" y="1087104"/>
            <a:ext cx="3647574" cy="264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クロスバイクのイラスト（自転車）">
            <a:extLst>
              <a:ext uri="{FF2B5EF4-FFF2-40B4-BE49-F238E27FC236}">
                <a16:creationId xmlns:a16="http://schemas.microsoft.com/office/drawing/2014/main" id="{68FFDA85-00BA-FBFA-1DF1-BC122E5E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48" y="403559"/>
            <a:ext cx="4286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455895" y="4114973"/>
            <a:ext cx="18294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せいき</a:t>
            </a:r>
            <a:endParaRPr lang="vi-VN" dirty="0"/>
          </a:p>
        </p:txBody>
      </p:sp>
      <p:pic>
        <p:nvPicPr>
          <p:cNvPr id="15362" name="Picture 2" descr="第21, 概念, 背景, 世紀. 第21, 概念, 世紀, イラスト, wordcloud, 背景. | CanStock">
            <a:extLst>
              <a:ext uri="{FF2B5EF4-FFF2-40B4-BE49-F238E27FC236}">
                <a16:creationId xmlns:a16="http://schemas.microsoft.com/office/drawing/2014/main" id="{2A48D4D9-19DF-B703-A06A-3149FF77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95" y="756737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003507" y="4105348"/>
            <a:ext cx="3148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めずらしい</a:t>
            </a:r>
            <a:endParaRPr lang="vi-VN" dirty="0"/>
          </a:p>
        </p:txBody>
      </p:sp>
      <p:pic>
        <p:nvPicPr>
          <p:cNvPr id="16386" name="Picture 2" descr="スナメリのイラスト（鯨）">
            <a:extLst>
              <a:ext uri="{FF2B5EF4-FFF2-40B4-BE49-F238E27FC236}">
                <a16:creationId xmlns:a16="http://schemas.microsoft.com/office/drawing/2014/main" id="{B70A9E05-8EC1-4B40-073E-76227FD9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95363"/>
            <a:ext cx="5238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3164305" y="4366683"/>
            <a:ext cx="48252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おおぜいの人</a:t>
            </a:r>
            <a:endParaRPr lang="vi-VN" dirty="0"/>
          </a:p>
        </p:txBody>
      </p:sp>
      <p:pic>
        <p:nvPicPr>
          <p:cNvPr id="17410" name="Picture 2" descr="親戚の集まりのイラスト">
            <a:extLst>
              <a:ext uri="{FF2B5EF4-FFF2-40B4-BE49-F238E27FC236}">
                <a16:creationId xmlns:a16="http://schemas.microsoft.com/office/drawing/2014/main" id="{2FDB09C5-2CC9-1923-9FF4-AE9F5212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652463"/>
            <a:ext cx="42862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572000" y="2315050"/>
            <a:ext cx="3148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はこびます</a:t>
            </a:r>
            <a:endParaRPr lang="vi-VN" dirty="0"/>
          </a:p>
        </p:txBody>
      </p:sp>
      <p:pic>
        <p:nvPicPr>
          <p:cNvPr id="18434" name="Picture 2" descr="空港で荷物を運ぶ作業員のイラスト（女性）">
            <a:extLst>
              <a:ext uri="{FF2B5EF4-FFF2-40B4-BE49-F238E27FC236}">
                <a16:creationId xmlns:a16="http://schemas.microsoft.com/office/drawing/2014/main" id="{F9ACFA0E-53A0-EB90-F7BF-CA8636D6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3" y="355921"/>
            <a:ext cx="16097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35"/>
          <p:cNvSpPr txBox="1">
            <a:spLocks noGrp="1"/>
          </p:cNvSpPr>
          <p:nvPr>
            <p:ph type="title"/>
          </p:nvPr>
        </p:nvSpPr>
        <p:spPr>
          <a:xfrm>
            <a:off x="-183816" y="1609719"/>
            <a:ext cx="9511631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ご清聴ありがとうございます</a:t>
            </a:r>
            <a:endParaRPr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4754" name="Google Shape;4754;p35"/>
          <p:cNvSpPr txBox="1">
            <a:spLocks noGrp="1"/>
          </p:cNvSpPr>
          <p:nvPr>
            <p:ph type="title" idx="2"/>
          </p:nvPr>
        </p:nvSpPr>
        <p:spPr>
          <a:xfrm>
            <a:off x="2514600" y="160155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pic>
        <p:nvPicPr>
          <p:cNvPr id="4759" name="Google Shape;47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754" y="3631209"/>
            <a:ext cx="661021" cy="57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0" name="Google Shape;4760;p35"/>
          <p:cNvGrpSpPr/>
          <p:nvPr/>
        </p:nvGrpSpPr>
        <p:grpSpPr>
          <a:xfrm>
            <a:off x="7089025" y="3893074"/>
            <a:ext cx="590214" cy="559202"/>
            <a:chOff x="5582137" y="3881374"/>
            <a:chExt cx="590214" cy="559202"/>
          </a:xfrm>
        </p:grpSpPr>
        <p:sp>
          <p:nvSpPr>
            <p:cNvPr id="4761" name="Google Shape;4761;p35"/>
            <p:cNvSpPr/>
            <p:nvPr/>
          </p:nvSpPr>
          <p:spPr>
            <a:xfrm>
              <a:off x="5582137" y="4167561"/>
              <a:ext cx="590214" cy="273014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62" name="Google Shape;476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851" y="3881374"/>
              <a:ext cx="499229" cy="523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3" name="Google Shape;4763;p35"/>
          <p:cNvGrpSpPr/>
          <p:nvPr/>
        </p:nvGrpSpPr>
        <p:grpSpPr>
          <a:xfrm>
            <a:off x="6615475" y="4012849"/>
            <a:ext cx="590214" cy="559202"/>
            <a:chOff x="5582137" y="3881374"/>
            <a:chExt cx="590214" cy="559202"/>
          </a:xfrm>
        </p:grpSpPr>
        <p:sp>
          <p:nvSpPr>
            <p:cNvPr id="4764" name="Google Shape;4764;p35"/>
            <p:cNvSpPr/>
            <p:nvPr/>
          </p:nvSpPr>
          <p:spPr>
            <a:xfrm>
              <a:off x="5582137" y="4167561"/>
              <a:ext cx="590214" cy="273014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65" name="Google Shape;476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851" y="3881374"/>
              <a:ext cx="499229" cy="523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6" name="Google Shape;4766;p35"/>
          <p:cNvGrpSpPr/>
          <p:nvPr/>
        </p:nvGrpSpPr>
        <p:grpSpPr>
          <a:xfrm flipH="1">
            <a:off x="7825161" y="2736108"/>
            <a:ext cx="748002" cy="1600272"/>
            <a:chOff x="5378299" y="1323975"/>
            <a:chExt cx="1268875" cy="2714626"/>
          </a:xfrm>
        </p:grpSpPr>
        <p:sp>
          <p:nvSpPr>
            <p:cNvPr id="4767" name="Google Shape;4767;p35"/>
            <p:cNvSpPr/>
            <p:nvPr/>
          </p:nvSpPr>
          <p:spPr>
            <a:xfrm>
              <a:off x="5378299" y="3629700"/>
              <a:ext cx="1213000" cy="408603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68" name="Google Shape;476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5849" y="1323975"/>
              <a:ext cx="1121325" cy="2714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9" name="Google Shape;4769;p35"/>
          <p:cNvGrpSpPr/>
          <p:nvPr/>
        </p:nvGrpSpPr>
        <p:grpSpPr>
          <a:xfrm>
            <a:off x="5719265" y="3949834"/>
            <a:ext cx="408623" cy="612391"/>
            <a:chOff x="3262250" y="3852548"/>
            <a:chExt cx="1143000" cy="1712981"/>
          </a:xfrm>
        </p:grpSpPr>
        <p:sp>
          <p:nvSpPr>
            <p:cNvPr id="4770" name="Google Shape;4770;p35"/>
            <p:cNvSpPr/>
            <p:nvPr/>
          </p:nvSpPr>
          <p:spPr>
            <a:xfrm>
              <a:off x="3311788" y="5283199"/>
              <a:ext cx="1062197" cy="282330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71" name="Google Shape;477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3262250" y="3852548"/>
              <a:ext cx="1143000" cy="17050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2" name="Google Shape;4772;p35"/>
          <p:cNvGrpSpPr/>
          <p:nvPr/>
        </p:nvGrpSpPr>
        <p:grpSpPr>
          <a:xfrm>
            <a:off x="6051691" y="4110962"/>
            <a:ext cx="300485" cy="697634"/>
            <a:chOff x="4559750" y="3530463"/>
            <a:chExt cx="1351101" cy="3136846"/>
          </a:xfrm>
        </p:grpSpPr>
        <p:sp>
          <p:nvSpPr>
            <p:cNvPr id="4773" name="Google Shape;4773;p35"/>
            <p:cNvSpPr/>
            <p:nvPr/>
          </p:nvSpPr>
          <p:spPr>
            <a:xfrm>
              <a:off x="4559750" y="6255702"/>
              <a:ext cx="1351101" cy="411607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74" name="Google Shape;477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63800" y="3530463"/>
              <a:ext cx="1143000" cy="3114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5" name="Google Shape;4775;p35"/>
          <p:cNvGrpSpPr/>
          <p:nvPr/>
        </p:nvGrpSpPr>
        <p:grpSpPr>
          <a:xfrm>
            <a:off x="5457002" y="3816873"/>
            <a:ext cx="264284" cy="941013"/>
            <a:chOff x="6095088" y="2361050"/>
            <a:chExt cx="1257300" cy="4476750"/>
          </a:xfrm>
        </p:grpSpPr>
        <p:sp>
          <p:nvSpPr>
            <p:cNvPr id="4776" name="Google Shape;4776;p35"/>
            <p:cNvSpPr/>
            <p:nvPr/>
          </p:nvSpPr>
          <p:spPr>
            <a:xfrm>
              <a:off x="6227575" y="6486766"/>
              <a:ext cx="1048604" cy="319786"/>
            </a:xfrm>
            <a:custGeom>
              <a:avLst/>
              <a:gdLst/>
              <a:ahLst/>
              <a:cxnLst/>
              <a:rect l="l" t="t" r="r" b="b"/>
              <a:pathLst>
                <a:path w="19771" h="11123" extrusionOk="0">
                  <a:moveTo>
                    <a:pt x="9896" y="1"/>
                  </a:moveTo>
                  <a:lnTo>
                    <a:pt x="9385" y="21"/>
                  </a:lnTo>
                  <a:lnTo>
                    <a:pt x="8873" y="42"/>
                  </a:lnTo>
                  <a:lnTo>
                    <a:pt x="8383" y="62"/>
                  </a:lnTo>
                  <a:lnTo>
                    <a:pt x="7892" y="124"/>
                  </a:lnTo>
                  <a:lnTo>
                    <a:pt x="7422" y="185"/>
                  </a:lnTo>
                  <a:lnTo>
                    <a:pt x="6952" y="267"/>
                  </a:lnTo>
                  <a:lnTo>
                    <a:pt x="6482" y="348"/>
                  </a:lnTo>
                  <a:lnTo>
                    <a:pt x="6032" y="451"/>
                  </a:lnTo>
                  <a:lnTo>
                    <a:pt x="5602" y="553"/>
                  </a:lnTo>
                  <a:lnTo>
                    <a:pt x="5173" y="676"/>
                  </a:lnTo>
                  <a:lnTo>
                    <a:pt x="4764" y="819"/>
                  </a:lnTo>
                  <a:lnTo>
                    <a:pt x="4355" y="962"/>
                  </a:lnTo>
                  <a:lnTo>
                    <a:pt x="3967" y="1105"/>
                  </a:lnTo>
                  <a:lnTo>
                    <a:pt x="3599" y="1268"/>
                  </a:lnTo>
                  <a:lnTo>
                    <a:pt x="3251" y="1452"/>
                  </a:lnTo>
                  <a:lnTo>
                    <a:pt x="2904" y="1636"/>
                  </a:lnTo>
                  <a:lnTo>
                    <a:pt x="2577" y="1820"/>
                  </a:lnTo>
                  <a:lnTo>
                    <a:pt x="2270" y="2025"/>
                  </a:lnTo>
                  <a:lnTo>
                    <a:pt x="1963" y="2250"/>
                  </a:lnTo>
                  <a:lnTo>
                    <a:pt x="1698" y="2454"/>
                  </a:lnTo>
                  <a:lnTo>
                    <a:pt x="1432" y="2679"/>
                  </a:lnTo>
                  <a:lnTo>
                    <a:pt x="1207" y="2924"/>
                  </a:lnTo>
                  <a:lnTo>
                    <a:pt x="982" y="3149"/>
                  </a:lnTo>
                  <a:lnTo>
                    <a:pt x="778" y="3395"/>
                  </a:lnTo>
                  <a:lnTo>
                    <a:pt x="614" y="3660"/>
                  </a:lnTo>
                  <a:lnTo>
                    <a:pt x="451" y="3906"/>
                  </a:lnTo>
                  <a:lnTo>
                    <a:pt x="328" y="4171"/>
                  </a:lnTo>
                  <a:lnTo>
                    <a:pt x="205" y="4458"/>
                  </a:lnTo>
                  <a:lnTo>
                    <a:pt x="123" y="4723"/>
                  </a:lnTo>
                  <a:lnTo>
                    <a:pt x="62" y="5010"/>
                  </a:lnTo>
                  <a:lnTo>
                    <a:pt x="21" y="5275"/>
                  </a:lnTo>
                  <a:lnTo>
                    <a:pt x="1" y="5562"/>
                  </a:lnTo>
                  <a:lnTo>
                    <a:pt x="21" y="5848"/>
                  </a:lnTo>
                  <a:lnTo>
                    <a:pt x="62" y="6134"/>
                  </a:lnTo>
                  <a:lnTo>
                    <a:pt x="123" y="6420"/>
                  </a:lnTo>
                  <a:lnTo>
                    <a:pt x="205" y="6686"/>
                  </a:lnTo>
                  <a:lnTo>
                    <a:pt x="328" y="6952"/>
                  </a:lnTo>
                  <a:lnTo>
                    <a:pt x="451" y="7218"/>
                  </a:lnTo>
                  <a:lnTo>
                    <a:pt x="614" y="7483"/>
                  </a:lnTo>
                  <a:lnTo>
                    <a:pt x="778" y="7729"/>
                  </a:lnTo>
                  <a:lnTo>
                    <a:pt x="982" y="7974"/>
                  </a:lnTo>
                  <a:lnTo>
                    <a:pt x="1207" y="8219"/>
                  </a:lnTo>
                  <a:lnTo>
                    <a:pt x="1432" y="8444"/>
                  </a:lnTo>
                  <a:lnTo>
                    <a:pt x="1698" y="8669"/>
                  </a:lnTo>
                  <a:lnTo>
                    <a:pt x="1963" y="8894"/>
                  </a:lnTo>
                  <a:lnTo>
                    <a:pt x="2270" y="9098"/>
                  </a:lnTo>
                  <a:lnTo>
                    <a:pt x="2577" y="9303"/>
                  </a:lnTo>
                  <a:lnTo>
                    <a:pt x="2904" y="9507"/>
                  </a:lnTo>
                  <a:lnTo>
                    <a:pt x="3251" y="9691"/>
                  </a:lnTo>
                  <a:lnTo>
                    <a:pt x="3599" y="9855"/>
                  </a:lnTo>
                  <a:lnTo>
                    <a:pt x="3967" y="10018"/>
                  </a:lnTo>
                  <a:lnTo>
                    <a:pt x="4355" y="10182"/>
                  </a:lnTo>
                  <a:lnTo>
                    <a:pt x="4764" y="10325"/>
                  </a:lnTo>
                  <a:lnTo>
                    <a:pt x="5173" y="10448"/>
                  </a:lnTo>
                  <a:lnTo>
                    <a:pt x="5602" y="10570"/>
                  </a:lnTo>
                  <a:lnTo>
                    <a:pt x="6032" y="10693"/>
                  </a:lnTo>
                  <a:lnTo>
                    <a:pt x="6482" y="10795"/>
                  </a:lnTo>
                  <a:lnTo>
                    <a:pt x="6952" y="10877"/>
                  </a:lnTo>
                  <a:lnTo>
                    <a:pt x="7422" y="10959"/>
                  </a:lnTo>
                  <a:lnTo>
                    <a:pt x="7892" y="11020"/>
                  </a:lnTo>
                  <a:lnTo>
                    <a:pt x="8383" y="11061"/>
                  </a:lnTo>
                  <a:lnTo>
                    <a:pt x="8873" y="11102"/>
                  </a:lnTo>
                  <a:lnTo>
                    <a:pt x="9385" y="11122"/>
                  </a:lnTo>
                  <a:lnTo>
                    <a:pt x="10386" y="11122"/>
                  </a:lnTo>
                  <a:lnTo>
                    <a:pt x="10897" y="11102"/>
                  </a:lnTo>
                  <a:lnTo>
                    <a:pt x="11388" y="11061"/>
                  </a:lnTo>
                  <a:lnTo>
                    <a:pt x="11879" y="11020"/>
                  </a:lnTo>
                  <a:lnTo>
                    <a:pt x="12349" y="10959"/>
                  </a:lnTo>
                  <a:lnTo>
                    <a:pt x="12819" y="10877"/>
                  </a:lnTo>
                  <a:lnTo>
                    <a:pt x="13289" y="10795"/>
                  </a:lnTo>
                  <a:lnTo>
                    <a:pt x="13739" y="10693"/>
                  </a:lnTo>
                  <a:lnTo>
                    <a:pt x="14168" y="10570"/>
                  </a:lnTo>
                  <a:lnTo>
                    <a:pt x="14598" y="10448"/>
                  </a:lnTo>
                  <a:lnTo>
                    <a:pt x="15007" y="10325"/>
                  </a:lnTo>
                  <a:lnTo>
                    <a:pt x="15416" y="10182"/>
                  </a:lnTo>
                  <a:lnTo>
                    <a:pt x="15804" y="10018"/>
                  </a:lnTo>
                  <a:lnTo>
                    <a:pt x="16172" y="9855"/>
                  </a:lnTo>
                  <a:lnTo>
                    <a:pt x="16519" y="9691"/>
                  </a:lnTo>
                  <a:lnTo>
                    <a:pt x="16867" y="9507"/>
                  </a:lnTo>
                  <a:lnTo>
                    <a:pt x="17194" y="9303"/>
                  </a:lnTo>
                  <a:lnTo>
                    <a:pt x="17501" y="9098"/>
                  </a:lnTo>
                  <a:lnTo>
                    <a:pt x="17807" y="8894"/>
                  </a:lnTo>
                  <a:lnTo>
                    <a:pt x="18073" y="8669"/>
                  </a:lnTo>
                  <a:lnTo>
                    <a:pt x="18339" y="8444"/>
                  </a:lnTo>
                  <a:lnTo>
                    <a:pt x="18564" y="8219"/>
                  </a:lnTo>
                  <a:lnTo>
                    <a:pt x="18789" y="7974"/>
                  </a:lnTo>
                  <a:lnTo>
                    <a:pt x="18993" y="7729"/>
                  </a:lnTo>
                  <a:lnTo>
                    <a:pt x="19157" y="7483"/>
                  </a:lnTo>
                  <a:lnTo>
                    <a:pt x="19320" y="7218"/>
                  </a:lnTo>
                  <a:lnTo>
                    <a:pt x="19463" y="6952"/>
                  </a:lnTo>
                  <a:lnTo>
                    <a:pt x="19566" y="6686"/>
                  </a:lnTo>
                  <a:lnTo>
                    <a:pt x="19647" y="6420"/>
                  </a:lnTo>
                  <a:lnTo>
                    <a:pt x="19709" y="6134"/>
                  </a:lnTo>
                  <a:lnTo>
                    <a:pt x="19750" y="5848"/>
                  </a:lnTo>
                  <a:lnTo>
                    <a:pt x="19770" y="5562"/>
                  </a:lnTo>
                  <a:lnTo>
                    <a:pt x="19750" y="5275"/>
                  </a:lnTo>
                  <a:lnTo>
                    <a:pt x="19709" y="5010"/>
                  </a:lnTo>
                  <a:lnTo>
                    <a:pt x="19647" y="4723"/>
                  </a:lnTo>
                  <a:lnTo>
                    <a:pt x="19566" y="4458"/>
                  </a:lnTo>
                  <a:lnTo>
                    <a:pt x="19463" y="4171"/>
                  </a:lnTo>
                  <a:lnTo>
                    <a:pt x="19320" y="3906"/>
                  </a:lnTo>
                  <a:lnTo>
                    <a:pt x="19157" y="3660"/>
                  </a:lnTo>
                  <a:lnTo>
                    <a:pt x="18993" y="3395"/>
                  </a:lnTo>
                  <a:lnTo>
                    <a:pt x="18789" y="3149"/>
                  </a:lnTo>
                  <a:lnTo>
                    <a:pt x="18564" y="2924"/>
                  </a:lnTo>
                  <a:lnTo>
                    <a:pt x="18339" y="2679"/>
                  </a:lnTo>
                  <a:lnTo>
                    <a:pt x="18073" y="2454"/>
                  </a:lnTo>
                  <a:lnTo>
                    <a:pt x="17807" y="2250"/>
                  </a:lnTo>
                  <a:lnTo>
                    <a:pt x="17501" y="2025"/>
                  </a:lnTo>
                  <a:lnTo>
                    <a:pt x="17194" y="1820"/>
                  </a:lnTo>
                  <a:lnTo>
                    <a:pt x="16867" y="1636"/>
                  </a:lnTo>
                  <a:lnTo>
                    <a:pt x="16519" y="1452"/>
                  </a:lnTo>
                  <a:lnTo>
                    <a:pt x="16172" y="1268"/>
                  </a:lnTo>
                  <a:lnTo>
                    <a:pt x="15804" y="1105"/>
                  </a:lnTo>
                  <a:lnTo>
                    <a:pt x="15416" y="962"/>
                  </a:lnTo>
                  <a:lnTo>
                    <a:pt x="15007" y="819"/>
                  </a:lnTo>
                  <a:lnTo>
                    <a:pt x="14598" y="676"/>
                  </a:lnTo>
                  <a:lnTo>
                    <a:pt x="14168" y="553"/>
                  </a:lnTo>
                  <a:lnTo>
                    <a:pt x="13739" y="451"/>
                  </a:lnTo>
                  <a:lnTo>
                    <a:pt x="13289" y="348"/>
                  </a:lnTo>
                  <a:lnTo>
                    <a:pt x="12819" y="267"/>
                  </a:lnTo>
                  <a:lnTo>
                    <a:pt x="12349" y="185"/>
                  </a:lnTo>
                  <a:lnTo>
                    <a:pt x="11879" y="124"/>
                  </a:lnTo>
                  <a:lnTo>
                    <a:pt x="11388" y="62"/>
                  </a:lnTo>
                  <a:lnTo>
                    <a:pt x="10897" y="42"/>
                  </a:lnTo>
                  <a:lnTo>
                    <a:pt x="10386" y="21"/>
                  </a:lnTo>
                  <a:lnTo>
                    <a:pt x="9896" y="1"/>
                  </a:lnTo>
                  <a:close/>
                </a:path>
              </a:pathLst>
            </a:custGeom>
            <a:solidFill>
              <a:srgbClr val="313131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77" name="Google Shape;477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5088" y="2361050"/>
              <a:ext cx="1257300" cy="4476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78" name="Google Shape;477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4577" y="361671"/>
            <a:ext cx="748000" cy="6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9" name="Google Shape;477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8002" y="361671"/>
            <a:ext cx="748000" cy="6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0" name="Google Shape;478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1576" y="1237975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Google Shape;478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5913" y="894150"/>
            <a:ext cx="440784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Google Shape;4782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73151" y="1123375"/>
            <a:ext cx="440784" cy="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E4EC3F-D84D-9568-057C-AD8981AF9288}"/>
              </a:ext>
            </a:extLst>
          </p:cNvPr>
          <p:cNvSpPr txBox="1"/>
          <p:nvPr/>
        </p:nvSpPr>
        <p:spPr>
          <a:xfrm>
            <a:off x="2293620" y="4122808"/>
            <a:ext cx="134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50000"/>
                  </a:schemeClr>
                </a:solidFill>
                <a:ea typeface="UD Digi Kyokasho N-B" panose="02020700000000000000" pitchFamily="17" charset="-128"/>
              </a:rPr>
              <a:t>事故</a:t>
            </a:r>
            <a:endParaRPr lang="vi-VN" sz="4000" dirty="0">
              <a:solidFill>
                <a:schemeClr val="bg2">
                  <a:lumMod val="50000"/>
                </a:schemeClr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9A6A7-A87C-763E-6D56-B923383C7993}"/>
              </a:ext>
            </a:extLst>
          </p:cNvPr>
          <p:cNvSpPr txBox="1"/>
          <p:nvPr/>
        </p:nvSpPr>
        <p:spPr>
          <a:xfrm>
            <a:off x="3320716" y="412280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に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2E7CE">
                    <a:lumMod val="50000"/>
                  </a:srgbClr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あいます</a:t>
            </a:r>
            <a:endParaRPr lang="vi-VN" dirty="0"/>
          </a:p>
        </p:txBody>
      </p:sp>
      <p:pic>
        <p:nvPicPr>
          <p:cNvPr id="2" name="Picture 2" descr="交通事故のイラスト「飛び出し」">
            <a:extLst>
              <a:ext uri="{FF2B5EF4-FFF2-40B4-BE49-F238E27FC236}">
                <a16:creationId xmlns:a16="http://schemas.microsoft.com/office/drawing/2014/main" id="{2D6A107F-5601-7495-78BF-50D415C4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84" y="354716"/>
            <a:ext cx="3538774" cy="32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C9A6A7-A87C-763E-6D56-B923383C7993}"/>
              </a:ext>
            </a:extLst>
          </p:cNvPr>
          <p:cNvSpPr txBox="1"/>
          <p:nvPr/>
        </p:nvSpPr>
        <p:spPr>
          <a:xfrm>
            <a:off x="3228073" y="43273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2E7CE">
                    <a:lumMod val="50000"/>
                  </a:srgbClr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貯金します</a:t>
            </a:r>
            <a:endParaRPr lang="vi-VN" dirty="0"/>
          </a:p>
        </p:txBody>
      </p:sp>
      <p:pic>
        <p:nvPicPr>
          <p:cNvPr id="2" name="Picture 2" descr="貯金のイラスト">
            <a:extLst>
              <a:ext uri="{FF2B5EF4-FFF2-40B4-BE49-F238E27FC236}">
                <a16:creationId xmlns:a16="http://schemas.microsoft.com/office/drawing/2014/main" id="{050B34E4-8E2C-8582-A02B-D1A5BD0D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86" y="249640"/>
            <a:ext cx="3295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C9A6A7-A87C-763E-6D56-B923383C7993}"/>
              </a:ext>
            </a:extLst>
          </p:cNvPr>
          <p:cNvSpPr txBox="1"/>
          <p:nvPr/>
        </p:nvSpPr>
        <p:spPr>
          <a:xfrm>
            <a:off x="4413334" y="428622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を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2E7CE">
                    <a:lumMod val="50000"/>
                  </a:srgbClr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すぎます</a:t>
            </a:r>
            <a:endParaRPr lang="vi-VN" dirty="0"/>
          </a:p>
        </p:txBody>
      </p:sp>
      <p:pic>
        <p:nvPicPr>
          <p:cNvPr id="2" name="Picture 2" descr="時計のイラスト">
            <a:extLst>
              <a:ext uri="{FF2B5EF4-FFF2-40B4-BE49-F238E27FC236}">
                <a16:creationId xmlns:a16="http://schemas.microsoft.com/office/drawing/2014/main" id="{45B897BF-0130-914D-624F-EB4274FA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67" y="630155"/>
            <a:ext cx="2603334" cy="26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A5E1A-E0B9-1E9C-4C88-AAD29B298C2E}"/>
              </a:ext>
            </a:extLst>
          </p:cNvPr>
          <p:cNvSpPr txBox="1"/>
          <p:nvPr/>
        </p:nvSpPr>
        <p:spPr>
          <a:xfrm>
            <a:off x="3111667" y="4286222"/>
            <a:ext cx="16058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2E7CE">
                    <a:lumMod val="50000"/>
                  </a:srgbClr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Arial"/>
                <a:sym typeface="Arial"/>
              </a:rPr>
              <a:t>７時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08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C9A6A7-A87C-763E-6D56-B923383C7993}"/>
              </a:ext>
            </a:extLst>
          </p:cNvPr>
          <p:cNvSpPr txBox="1"/>
          <p:nvPr/>
        </p:nvSpPr>
        <p:spPr>
          <a:xfrm>
            <a:off x="3465094" y="4334348"/>
            <a:ext cx="176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仕事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619524" y="433434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に</a:t>
            </a:r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なれます</a:t>
            </a:r>
            <a:endParaRPr lang="vi-VN" dirty="0"/>
          </a:p>
        </p:txBody>
      </p:sp>
      <p:pic>
        <p:nvPicPr>
          <p:cNvPr id="4098" name="Picture 2" descr="忙しく仕事をしている男性会社員のイラスト | かわいいフリー素材集 いらすとや">
            <a:extLst>
              <a:ext uri="{FF2B5EF4-FFF2-40B4-BE49-F238E27FC236}">
                <a16:creationId xmlns:a16="http://schemas.microsoft.com/office/drawing/2014/main" id="{C8D714BB-528A-780A-277A-4635112C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" y="252663"/>
            <a:ext cx="4147070" cy="37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やる気のある会社員のイラスト | かわいいフリー素材集 いらすとや">
            <a:extLst>
              <a:ext uri="{FF2B5EF4-FFF2-40B4-BE49-F238E27FC236}">
                <a16:creationId xmlns:a16="http://schemas.microsoft.com/office/drawing/2014/main" id="{5002E09E-C4DE-372F-90C4-08D0ECF4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24" y="1177957"/>
            <a:ext cx="4147071" cy="21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C9A6A7-A87C-763E-6D56-B923383C7993}"/>
              </a:ext>
            </a:extLst>
          </p:cNvPr>
          <p:cNvSpPr txBox="1"/>
          <p:nvPr/>
        </p:nvSpPr>
        <p:spPr>
          <a:xfrm>
            <a:off x="3257950" y="4334348"/>
            <a:ext cx="1266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野菜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619524" y="433434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が</a:t>
            </a:r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くさります</a:t>
            </a:r>
            <a:endParaRPr lang="vi-VN" dirty="0"/>
          </a:p>
        </p:txBody>
      </p:sp>
      <p:pic>
        <p:nvPicPr>
          <p:cNvPr id="3" name="Picture 2" descr="学校安全フリーイラスト集（給食・衛生管理２）">
            <a:extLst>
              <a:ext uri="{FF2B5EF4-FFF2-40B4-BE49-F238E27FC236}">
                <a16:creationId xmlns:a16="http://schemas.microsoft.com/office/drawing/2014/main" id="{ED575174-C53B-1913-1E4F-5E6A0AD7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72" y="101266"/>
            <a:ext cx="4064269" cy="406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097353" y="4247721"/>
            <a:ext cx="1665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剣道</a:t>
            </a:r>
            <a:endParaRPr lang="vi-VN" dirty="0"/>
          </a:p>
        </p:txBody>
      </p:sp>
      <p:pic>
        <p:nvPicPr>
          <p:cNvPr id="3" name="Picture 2" descr="剣道着と防具を着た男性のイラスト">
            <a:extLst>
              <a:ext uri="{FF2B5EF4-FFF2-40B4-BE49-F238E27FC236}">
                <a16:creationId xmlns:a16="http://schemas.microsoft.com/office/drawing/2014/main" id="{CC33CD6B-D843-544E-4238-9528DCE8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7893"/>
            <a:ext cx="3619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D03CA-BDA5-D0B6-44D2-5F71F9E28516}"/>
              </a:ext>
            </a:extLst>
          </p:cNvPr>
          <p:cNvSpPr txBox="1"/>
          <p:nvPr/>
        </p:nvSpPr>
        <p:spPr>
          <a:xfrm>
            <a:off x="4097353" y="4247721"/>
            <a:ext cx="260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E2E7CE">
                    <a:lumMod val="50000"/>
                  </a:srgb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ラッシュ</a:t>
            </a:r>
            <a:endParaRPr lang="vi-VN" dirty="0"/>
          </a:p>
        </p:txBody>
      </p:sp>
      <p:pic>
        <p:nvPicPr>
          <p:cNvPr id="19458" name="Picture 2" descr="Từ ngày 20-10, điều chỉnh khung giờ cao điểm buổi chiều sớm hơn 30 phút -  Hànộimới">
            <a:extLst>
              <a:ext uri="{FF2B5EF4-FFF2-40B4-BE49-F238E27FC236}">
                <a16:creationId xmlns:a16="http://schemas.microsoft.com/office/drawing/2014/main" id="{F490A34C-87EC-7D9D-758B-1E2252E1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07" y="858003"/>
            <a:ext cx="4891986" cy="32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live Harvest Season MK Campaign by Slidesgo">
  <a:themeElements>
    <a:clrScheme name="Simple Light">
      <a:dk1>
        <a:srgbClr val="80802B"/>
      </a:dk1>
      <a:lt1>
        <a:srgbClr val="313131"/>
      </a:lt1>
      <a:dk2>
        <a:srgbClr val="E2E7CE"/>
      </a:dk2>
      <a:lt2>
        <a:srgbClr val="FFFFFF"/>
      </a:lt2>
      <a:accent1>
        <a:srgbClr val="B4B432"/>
      </a:accent1>
      <a:accent2>
        <a:srgbClr val="563835"/>
      </a:accent2>
      <a:accent3>
        <a:srgbClr val="FFCD47"/>
      </a:accent3>
      <a:accent4>
        <a:srgbClr val="DAE2BC"/>
      </a:accent4>
      <a:accent5>
        <a:srgbClr val="FFFFFF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115</Words>
  <Application>Microsoft Office PowerPoint</Application>
  <PresentationFormat>On-screen Show (16:9)</PresentationFormat>
  <Paragraphs>47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UD Digi Kyokasho N-B</vt:lpstr>
      <vt:lpstr>Arial</vt:lpstr>
      <vt:lpstr>Mulish SemiBold</vt:lpstr>
      <vt:lpstr>Cinzel</vt:lpstr>
      <vt:lpstr>Cinzel ExtraBold</vt:lpstr>
      <vt:lpstr>Roboto Condensed Light</vt:lpstr>
      <vt:lpstr>Loved by the King</vt:lpstr>
      <vt:lpstr>Assistant</vt:lpstr>
      <vt:lpstr>Olive Harvest Season MK Campaign by Slidesgo</vt:lpstr>
      <vt:lpstr>Mk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ご清聴ありがとうございます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Campaign</dc:title>
  <cp:lastModifiedBy>Hoang Yen Mac Nguyen</cp:lastModifiedBy>
  <cp:revision>11</cp:revision>
  <dcterms:modified xsi:type="dcterms:W3CDTF">2022-10-03T12:26:31Z</dcterms:modified>
</cp:coreProperties>
</file>