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304" r:id="rId3"/>
    <p:sldId id="305" r:id="rId4"/>
    <p:sldId id="306" r:id="rId5"/>
    <p:sldId id="307" r:id="rId6"/>
    <p:sldId id="308" r:id="rId7"/>
    <p:sldId id="333" r:id="rId8"/>
    <p:sldId id="309" r:id="rId9"/>
    <p:sldId id="310" r:id="rId10"/>
    <p:sldId id="311" r:id="rId11"/>
    <p:sldId id="334" r:id="rId12"/>
    <p:sldId id="312" r:id="rId13"/>
    <p:sldId id="335" r:id="rId14"/>
    <p:sldId id="314" r:id="rId15"/>
    <p:sldId id="315" r:id="rId16"/>
    <p:sldId id="316" r:id="rId17"/>
    <p:sldId id="317" r:id="rId18"/>
    <p:sldId id="318" r:id="rId19"/>
    <p:sldId id="332" r:id="rId20"/>
  </p:sldIdLst>
  <p:sldSz cx="9144000" cy="5143500" type="screen16x9"/>
  <p:notesSz cx="6858000" cy="9144000"/>
  <p:embeddedFontLst>
    <p:embeddedFont>
      <p:font typeface="Chewy" panose="020B060402020202020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UD Digi Kyokasho N-B" panose="02020700000000000000" pitchFamily="17" charset="-1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1E178D-0BB7-4286-A5E0-388624CE4ECC}">
  <a:tblStyle styleId="{551E178D-0BB7-4286-A5E0-388624CE4E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-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" name="Google Shape;16998;ge757fc7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9" name="Google Shape;16999;ge757fc7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18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117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5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920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84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222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737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18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334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91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11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2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8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24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02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68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6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" name="Google Shape;17004;ge5699db852_0_5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5" name="Google Shape;17005;ge5699db852_0_5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61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73800" y="1203638"/>
            <a:ext cx="53967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50" y="3293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5888" y="-815224"/>
            <a:ext cx="10444771" cy="6780295"/>
            <a:chOff x="-575888" y="-815224"/>
            <a:chExt cx="10444771" cy="678029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015663" y="-99412"/>
              <a:ext cx="702450" cy="671950"/>
              <a:chOff x="1651300" y="653225"/>
              <a:chExt cx="702450" cy="671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rot="-6450343">
              <a:off x="138300" y="3804719"/>
              <a:ext cx="427354" cy="408798"/>
              <a:chOff x="1651300" y="653225"/>
              <a:chExt cx="702450" cy="67195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 rot="-5690238" flipH="1">
              <a:off x="2639716" y="34863"/>
              <a:ext cx="304050" cy="290848"/>
              <a:chOff x="1651300" y="653225"/>
              <a:chExt cx="702450" cy="671950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551242">
              <a:off x="-460514" y="-558639"/>
              <a:ext cx="1625011" cy="1575780"/>
              <a:chOff x="1640584" y="2123500"/>
              <a:chExt cx="1148539" cy="1113743"/>
            </a:xfrm>
          </p:grpSpPr>
          <p:sp>
            <p:nvSpPr>
              <p:cNvPr id="58" name="Google Shape;58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3;p2"/>
            <p:cNvGrpSpPr/>
            <p:nvPr/>
          </p:nvGrpSpPr>
          <p:grpSpPr>
            <a:xfrm>
              <a:off x="-575099" y="969800"/>
              <a:ext cx="1779349" cy="1440852"/>
              <a:chOff x="242251" y="1040712"/>
              <a:chExt cx="1779349" cy="1440852"/>
            </a:xfrm>
          </p:grpSpPr>
          <p:grpSp>
            <p:nvGrpSpPr>
              <p:cNvPr id="114" name="Google Shape;114;p2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115" name="Google Shape;115;p2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127;p2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128" name="Google Shape;128;p2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3" name="Google Shape;183;p2"/>
            <p:cNvGrpSpPr/>
            <p:nvPr/>
          </p:nvGrpSpPr>
          <p:grpSpPr>
            <a:xfrm rot="551305">
              <a:off x="242042" y="3842700"/>
              <a:ext cx="1816872" cy="1761939"/>
              <a:chOff x="1640584" y="2123500"/>
              <a:chExt cx="1148539" cy="1113743"/>
            </a:xfrm>
          </p:grpSpPr>
          <p:sp>
            <p:nvSpPr>
              <p:cNvPr id="184" name="Google Shape;184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2"/>
            <p:cNvGrpSpPr/>
            <p:nvPr/>
          </p:nvGrpSpPr>
          <p:grpSpPr>
            <a:xfrm rot="551372">
              <a:off x="2484769" y="4286027"/>
              <a:ext cx="955792" cy="926836"/>
              <a:chOff x="1640584" y="2123500"/>
              <a:chExt cx="1148539" cy="1113743"/>
            </a:xfrm>
          </p:grpSpPr>
          <p:sp>
            <p:nvSpPr>
              <p:cNvPr id="240" name="Google Shape;240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2"/>
            <p:cNvGrpSpPr/>
            <p:nvPr/>
          </p:nvGrpSpPr>
          <p:grpSpPr>
            <a:xfrm rot="551361">
              <a:off x="131890" y="3183315"/>
              <a:ext cx="550904" cy="534214"/>
              <a:chOff x="1640584" y="2123500"/>
              <a:chExt cx="1148539" cy="1113743"/>
            </a:xfrm>
          </p:grpSpPr>
          <p:sp>
            <p:nvSpPr>
              <p:cNvPr id="296" name="Google Shape;296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2"/>
            <p:cNvSpPr/>
            <p:nvPr/>
          </p:nvSpPr>
          <p:spPr>
            <a:xfrm>
              <a:off x="316325" y="4309275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1" y="1"/>
                  </a:moveTo>
                  <a:cubicBezTo>
                    <a:pt x="1303" y="1"/>
                    <a:pt x="1010" y="121"/>
                    <a:pt x="741" y="401"/>
                  </a:cubicBezTo>
                  <a:cubicBezTo>
                    <a:pt x="0" y="1174"/>
                    <a:pt x="799" y="2319"/>
                    <a:pt x="1570" y="2319"/>
                  </a:cubicBezTo>
                  <a:cubicBezTo>
                    <a:pt x="1838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1029975" y="592850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82763" y="3742625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385300" y="1925650"/>
              <a:ext cx="71275" cy="58000"/>
            </a:xfrm>
            <a:custGeom>
              <a:avLst/>
              <a:gdLst/>
              <a:ahLst/>
              <a:cxnLst/>
              <a:rect l="l" t="t" r="r" b="b"/>
              <a:pathLst>
                <a:path w="2851" h="2320" extrusionOk="0">
                  <a:moveTo>
                    <a:pt x="1571" y="1"/>
                  </a:moveTo>
                  <a:cubicBezTo>
                    <a:pt x="1303" y="1"/>
                    <a:pt x="1010" y="121"/>
                    <a:pt x="741" y="402"/>
                  </a:cubicBezTo>
                  <a:cubicBezTo>
                    <a:pt x="0" y="1174"/>
                    <a:pt x="800" y="2319"/>
                    <a:pt x="1570" y="2319"/>
                  </a:cubicBezTo>
                  <a:cubicBezTo>
                    <a:pt x="1838" y="2319"/>
                    <a:pt x="2102" y="2182"/>
                    <a:pt x="2297" y="1843"/>
                  </a:cubicBezTo>
                  <a:cubicBezTo>
                    <a:pt x="2851" y="881"/>
                    <a:pt x="2298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43175" y="3752850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2" y="0"/>
                  </a:moveTo>
                  <a:cubicBezTo>
                    <a:pt x="1303" y="0"/>
                    <a:pt x="1011" y="121"/>
                    <a:pt x="741" y="402"/>
                  </a:cubicBezTo>
                  <a:cubicBezTo>
                    <a:pt x="1" y="1175"/>
                    <a:pt x="800" y="2320"/>
                    <a:pt x="1571" y="2320"/>
                  </a:cubicBezTo>
                  <a:cubicBezTo>
                    <a:pt x="1838" y="2320"/>
                    <a:pt x="2102" y="2182"/>
                    <a:pt x="2297" y="1843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1718125" y="796375"/>
              <a:ext cx="61200" cy="42425"/>
            </a:xfrm>
            <a:custGeom>
              <a:avLst/>
              <a:gdLst/>
              <a:ahLst/>
              <a:cxnLst/>
              <a:rect l="l" t="t" r="r" b="b"/>
              <a:pathLst>
                <a:path w="2448" h="1697" extrusionOk="0">
                  <a:moveTo>
                    <a:pt x="1278" y="1"/>
                  </a:moveTo>
                  <a:cubicBezTo>
                    <a:pt x="550" y="1"/>
                    <a:pt x="0" y="1231"/>
                    <a:pt x="791" y="1596"/>
                  </a:cubicBezTo>
                  <a:cubicBezTo>
                    <a:pt x="942" y="1665"/>
                    <a:pt x="1089" y="1696"/>
                    <a:pt x="1226" y="1696"/>
                  </a:cubicBezTo>
                  <a:cubicBezTo>
                    <a:pt x="1973" y="1696"/>
                    <a:pt x="2447" y="789"/>
                    <a:pt x="1778" y="206"/>
                  </a:cubicBezTo>
                  <a:cubicBezTo>
                    <a:pt x="1611" y="61"/>
                    <a:pt x="1440" y="1"/>
                    <a:pt x="1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396400" y="4587288"/>
              <a:ext cx="61225" cy="42425"/>
            </a:xfrm>
            <a:custGeom>
              <a:avLst/>
              <a:gdLst/>
              <a:ahLst/>
              <a:cxnLst/>
              <a:rect l="l" t="t" r="r" b="b"/>
              <a:pathLst>
                <a:path w="2449" h="1697" extrusionOk="0">
                  <a:moveTo>
                    <a:pt x="1279" y="1"/>
                  </a:moveTo>
                  <a:cubicBezTo>
                    <a:pt x="551" y="1"/>
                    <a:pt x="0" y="1232"/>
                    <a:pt x="793" y="1596"/>
                  </a:cubicBezTo>
                  <a:cubicBezTo>
                    <a:pt x="943" y="1666"/>
                    <a:pt x="1090" y="1697"/>
                    <a:pt x="1228" y="1697"/>
                  </a:cubicBezTo>
                  <a:cubicBezTo>
                    <a:pt x="1975" y="1697"/>
                    <a:pt x="2449" y="789"/>
                    <a:pt x="1779" y="207"/>
                  </a:cubicBezTo>
                  <a:cubicBezTo>
                    <a:pt x="1612" y="62"/>
                    <a:pt x="1441" y="1"/>
                    <a:pt x="1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82763" y="3269275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1"/>
                  </a:moveTo>
                  <a:cubicBezTo>
                    <a:pt x="1303" y="1"/>
                    <a:pt x="1011" y="121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333825" y="147550"/>
              <a:ext cx="33600" cy="30600"/>
            </a:xfrm>
            <a:custGeom>
              <a:avLst/>
              <a:gdLst/>
              <a:ahLst/>
              <a:cxnLst/>
              <a:rect l="l" t="t" r="r" b="b"/>
              <a:pathLst>
                <a:path w="1344" h="1224" extrusionOk="0">
                  <a:moveTo>
                    <a:pt x="702" y="1"/>
                  </a:moveTo>
                  <a:cubicBezTo>
                    <a:pt x="352" y="1"/>
                    <a:pt x="0" y="204"/>
                    <a:pt x="63" y="654"/>
                  </a:cubicBezTo>
                  <a:cubicBezTo>
                    <a:pt x="117" y="1043"/>
                    <a:pt x="384" y="1223"/>
                    <a:pt x="660" y="1223"/>
                  </a:cubicBezTo>
                  <a:cubicBezTo>
                    <a:pt x="995" y="1223"/>
                    <a:pt x="1344" y="958"/>
                    <a:pt x="1341" y="477"/>
                  </a:cubicBezTo>
                  <a:cubicBezTo>
                    <a:pt x="1341" y="171"/>
                    <a:pt x="1022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51513" y="969800"/>
              <a:ext cx="33600" cy="30575"/>
            </a:xfrm>
            <a:custGeom>
              <a:avLst/>
              <a:gdLst/>
              <a:ahLst/>
              <a:cxnLst/>
              <a:rect l="l" t="t" r="r" b="b"/>
              <a:pathLst>
                <a:path w="1344" h="1223" extrusionOk="0">
                  <a:moveTo>
                    <a:pt x="703" y="0"/>
                  </a:moveTo>
                  <a:cubicBezTo>
                    <a:pt x="352" y="0"/>
                    <a:pt x="0" y="204"/>
                    <a:pt x="63" y="654"/>
                  </a:cubicBezTo>
                  <a:cubicBezTo>
                    <a:pt x="117" y="1042"/>
                    <a:pt x="384" y="1223"/>
                    <a:pt x="661" y="1223"/>
                  </a:cubicBezTo>
                  <a:cubicBezTo>
                    <a:pt x="995" y="1223"/>
                    <a:pt x="1344" y="958"/>
                    <a:pt x="1342" y="477"/>
                  </a:cubicBezTo>
                  <a:cubicBezTo>
                    <a:pt x="1341" y="170"/>
                    <a:pt x="1023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7236875" y="164988"/>
              <a:ext cx="33625" cy="30600"/>
            </a:xfrm>
            <a:custGeom>
              <a:avLst/>
              <a:gdLst/>
              <a:ahLst/>
              <a:cxnLst/>
              <a:rect l="l" t="t" r="r" b="b"/>
              <a:pathLst>
                <a:path w="1345" h="1224" extrusionOk="0">
                  <a:moveTo>
                    <a:pt x="703" y="1"/>
                  </a:moveTo>
                  <a:cubicBezTo>
                    <a:pt x="353" y="1"/>
                    <a:pt x="1" y="205"/>
                    <a:pt x="63" y="654"/>
                  </a:cubicBezTo>
                  <a:cubicBezTo>
                    <a:pt x="118" y="1043"/>
                    <a:pt x="385" y="1224"/>
                    <a:pt x="661" y="1224"/>
                  </a:cubicBezTo>
                  <a:cubicBezTo>
                    <a:pt x="996" y="1224"/>
                    <a:pt x="1344" y="959"/>
                    <a:pt x="1343" y="477"/>
                  </a:cubicBezTo>
                  <a:cubicBezTo>
                    <a:pt x="1342" y="170"/>
                    <a:pt x="1023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2"/>
            <p:cNvGrpSpPr/>
            <p:nvPr/>
          </p:nvGrpSpPr>
          <p:grpSpPr>
            <a:xfrm rot="-1557410" flipH="1">
              <a:off x="1881936" y="4213851"/>
              <a:ext cx="443912" cy="424638"/>
              <a:chOff x="1651300" y="653225"/>
              <a:chExt cx="702450" cy="671950"/>
            </a:xfrm>
          </p:grpSpPr>
          <p:sp>
            <p:nvSpPr>
              <p:cNvPr id="363" name="Google Shape;363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2"/>
            <p:cNvSpPr/>
            <p:nvPr/>
          </p:nvSpPr>
          <p:spPr>
            <a:xfrm>
              <a:off x="113025" y="2171500"/>
              <a:ext cx="71250" cy="57975"/>
            </a:xfrm>
            <a:custGeom>
              <a:avLst/>
              <a:gdLst/>
              <a:ahLst/>
              <a:cxnLst/>
              <a:rect l="l" t="t" r="r" b="b"/>
              <a:pathLst>
                <a:path w="2850" h="2319" extrusionOk="0">
                  <a:moveTo>
                    <a:pt x="1571" y="1"/>
                  </a:moveTo>
                  <a:cubicBezTo>
                    <a:pt x="1302" y="1"/>
                    <a:pt x="1010" y="121"/>
                    <a:pt x="741" y="401"/>
                  </a:cubicBezTo>
                  <a:cubicBezTo>
                    <a:pt x="1" y="1174"/>
                    <a:pt x="799" y="2318"/>
                    <a:pt x="1570" y="2318"/>
                  </a:cubicBezTo>
                  <a:cubicBezTo>
                    <a:pt x="1837" y="2318"/>
                    <a:pt x="2101" y="2181"/>
                    <a:pt x="2297" y="1842"/>
                  </a:cubicBezTo>
                  <a:cubicBezTo>
                    <a:pt x="2850" y="881"/>
                    <a:pt x="2297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2"/>
            <p:cNvGrpSpPr/>
            <p:nvPr/>
          </p:nvGrpSpPr>
          <p:grpSpPr>
            <a:xfrm rot="-8100000">
              <a:off x="3435439" y="4701360"/>
              <a:ext cx="702443" cy="671944"/>
              <a:chOff x="1651300" y="653225"/>
              <a:chExt cx="702450" cy="671950"/>
            </a:xfrm>
          </p:grpSpPr>
          <p:sp>
            <p:nvSpPr>
              <p:cNvPr id="379" name="Google Shape;379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"/>
            <p:cNvGrpSpPr/>
            <p:nvPr/>
          </p:nvGrpSpPr>
          <p:grpSpPr>
            <a:xfrm rot="4349657">
              <a:off x="8781112" y="2112744"/>
              <a:ext cx="427354" cy="408798"/>
              <a:chOff x="1651300" y="653225"/>
              <a:chExt cx="702450" cy="671950"/>
            </a:xfrm>
          </p:grpSpPr>
          <p:sp>
            <p:nvSpPr>
              <p:cNvPr id="394" name="Google Shape;394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"/>
            <p:cNvGrpSpPr/>
            <p:nvPr/>
          </p:nvGrpSpPr>
          <p:grpSpPr>
            <a:xfrm rot="5109762" flipH="1">
              <a:off x="6367225" y="4694001"/>
              <a:ext cx="304050" cy="290848"/>
              <a:chOff x="1651300" y="653225"/>
              <a:chExt cx="702450" cy="671950"/>
            </a:xfrm>
          </p:grpSpPr>
          <p:sp>
            <p:nvSpPr>
              <p:cNvPr id="409" name="Google Shape;409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"/>
            <p:cNvGrpSpPr/>
            <p:nvPr/>
          </p:nvGrpSpPr>
          <p:grpSpPr>
            <a:xfrm rot="-10248695">
              <a:off x="7185665" y="-330677"/>
              <a:ext cx="1816872" cy="1761939"/>
              <a:chOff x="1640584" y="2123500"/>
              <a:chExt cx="1148539" cy="1113743"/>
            </a:xfrm>
          </p:grpSpPr>
          <p:sp>
            <p:nvSpPr>
              <p:cNvPr id="424" name="Google Shape;424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2"/>
            <p:cNvGrpSpPr/>
            <p:nvPr/>
          </p:nvGrpSpPr>
          <p:grpSpPr>
            <a:xfrm rot="-10248732">
              <a:off x="5916737" y="250935"/>
              <a:ext cx="732984" cy="710777"/>
              <a:chOff x="1640584" y="2123500"/>
              <a:chExt cx="1148539" cy="1113743"/>
            </a:xfrm>
          </p:grpSpPr>
          <p:sp>
            <p:nvSpPr>
              <p:cNvPr id="480" name="Google Shape;480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"/>
            <p:cNvGrpSpPr/>
            <p:nvPr/>
          </p:nvGrpSpPr>
          <p:grpSpPr>
            <a:xfrm rot="-10248639">
              <a:off x="8551122" y="915033"/>
              <a:ext cx="550904" cy="534214"/>
              <a:chOff x="1640584" y="2123500"/>
              <a:chExt cx="1148539" cy="1113743"/>
            </a:xfrm>
          </p:grpSpPr>
          <p:sp>
            <p:nvSpPr>
              <p:cNvPr id="536" name="Google Shape;536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2"/>
            <p:cNvGrpSpPr/>
            <p:nvPr/>
          </p:nvGrpSpPr>
          <p:grpSpPr>
            <a:xfrm rot="10800000">
              <a:off x="2942552" y="429323"/>
              <a:ext cx="358191" cy="241955"/>
              <a:chOff x="1095216" y="2778376"/>
              <a:chExt cx="346917" cy="234339"/>
            </a:xfrm>
          </p:grpSpPr>
          <p:sp>
            <p:nvSpPr>
              <p:cNvPr id="592" name="Google Shape;592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" name="Google Shape;602;p2"/>
            <p:cNvSpPr/>
            <p:nvPr/>
          </p:nvSpPr>
          <p:spPr>
            <a:xfrm rot="10800000">
              <a:off x="8938891" y="650537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1" y="1"/>
                  </a:moveTo>
                  <a:cubicBezTo>
                    <a:pt x="1303" y="1"/>
                    <a:pt x="1010" y="121"/>
                    <a:pt x="741" y="401"/>
                  </a:cubicBezTo>
                  <a:cubicBezTo>
                    <a:pt x="0" y="1174"/>
                    <a:pt x="799" y="2319"/>
                    <a:pt x="1570" y="2319"/>
                  </a:cubicBezTo>
                  <a:cubicBezTo>
                    <a:pt x="1838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 rot="10800000">
              <a:off x="7948066" y="4921349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 rot="10800000">
              <a:off x="8407404" y="1398287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 rot="10800000">
              <a:off x="6908729" y="1118737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2" y="0"/>
                  </a:moveTo>
                  <a:cubicBezTo>
                    <a:pt x="1303" y="0"/>
                    <a:pt x="1011" y="121"/>
                    <a:pt x="741" y="402"/>
                  </a:cubicBezTo>
                  <a:cubicBezTo>
                    <a:pt x="1" y="1175"/>
                    <a:pt x="800" y="2320"/>
                    <a:pt x="1571" y="2320"/>
                  </a:cubicBezTo>
                  <a:cubicBezTo>
                    <a:pt x="1838" y="2320"/>
                    <a:pt x="2102" y="2182"/>
                    <a:pt x="2297" y="1843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 rot="10800000">
              <a:off x="7332279" y="3750412"/>
              <a:ext cx="61200" cy="42425"/>
            </a:xfrm>
            <a:custGeom>
              <a:avLst/>
              <a:gdLst/>
              <a:ahLst/>
              <a:cxnLst/>
              <a:rect l="l" t="t" r="r" b="b"/>
              <a:pathLst>
                <a:path w="2448" h="1697" extrusionOk="0">
                  <a:moveTo>
                    <a:pt x="1278" y="1"/>
                  </a:moveTo>
                  <a:cubicBezTo>
                    <a:pt x="550" y="1"/>
                    <a:pt x="0" y="1231"/>
                    <a:pt x="791" y="1596"/>
                  </a:cubicBezTo>
                  <a:cubicBezTo>
                    <a:pt x="942" y="1665"/>
                    <a:pt x="1089" y="1696"/>
                    <a:pt x="1226" y="1696"/>
                  </a:cubicBezTo>
                  <a:cubicBezTo>
                    <a:pt x="1973" y="1696"/>
                    <a:pt x="2447" y="789"/>
                    <a:pt x="1778" y="206"/>
                  </a:cubicBezTo>
                  <a:cubicBezTo>
                    <a:pt x="1611" y="61"/>
                    <a:pt x="1440" y="1"/>
                    <a:pt x="1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 rot="10800000">
              <a:off x="6579579" y="245674"/>
              <a:ext cx="61225" cy="42425"/>
            </a:xfrm>
            <a:custGeom>
              <a:avLst/>
              <a:gdLst/>
              <a:ahLst/>
              <a:cxnLst/>
              <a:rect l="l" t="t" r="r" b="b"/>
              <a:pathLst>
                <a:path w="2449" h="1697" extrusionOk="0">
                  <a:moveTo>
                    <a:pt x="1279" y="1"/>
                  </a:moveTo>
                  <a:cubicBezTo>
                    <a:pt x="551" y="1"/>
                    <a:pt x="0" y="1232"/>
                    <a:pt x="793" y="1596"/>
                  </a:cubicBezTo>
                  <a:cubicBezTo>
                    <a:pt x="943" y="1666"/>
                    <a:pt x="1090" y="1697"/>
                    <a:pt x="1228" y="1697"/>
                  </a:cubicBezTo>
                  <a:cubicBezTo>
                    <a:pt x="1975" y="1697"/>
                    <a:pt x="2449" y="789"/>
                    <a:pt x="1779" y="207"/>
                  </a:cubicBezTo>
                  <a:cubicBezTo>
                    <a:pt x="1612" y="62"/>
                    <a:pt x="1441" y="1"/>
                    <a:pt x="1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 rot="10800000">
              <a:off x="8859479" y="4364012"/>
              <a:ext cx="33600" cy="30575"/>
            </a:xfrm>
            <a:custGeom>
              <a:avLst/>
              <a:gdLst/>
              <a:ahLst/>
              <a:cxnLst/>
              <a:rect l="l" t="t" r="r" b="b"/>
              <a:pathLst>
                <a:path w="1344" h="1223" extrusionOk="0">
                  <a:moveTo>
                    <a:pt x="703" y="0"/>
                  </a:moveTo>
                  <a:cubicBezTo>
                    <a:pt x="352" y="0"/>
                    <a:pt x="0" y="204"/>
                    <a:pt x="63" y="654"/>
                  </a:cubicBezTo>
                  <a:cubicBezTo>
                    <a:pt x="117" y="1042"/>
                    <a:pt x="384" y="1223"/>
                    <a:pt x="661" y="1223"/>
                  </a:cubicBezTo>
                  <a:cubicBezTo>
                    <a:pt x="995" y="1223"/>
                    <a:pt x="1344" y="958"/>
                    <a:pt x="1342" y="477"/>
                  </a:cubicBezTo>
                  <a:cubicBezTo>
                    <a:pt x="1341" y="170"/>
                    <a:pt x="1023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 rot="10800000">
              <a:off x="8417429" y="2228362"/>
              <a:ext cx="33625" cy="30600"/>
            </a:xfrm>
            <a:custGeom>
              <a:avLst/>
              <a:gdLst/>
              <a:ahLst/>
              <a:cxnLst/>
              <a:rect l="l" t="t" r="r" b="b"/>
              <a:pathLst>
                <a:path w="1345" h="1224" extrusionOk="0">
                  <a:moveTo>
                    <a:pt x="703" y="1"/>
                  </a:moveTo>
                  <a:cubicBezTo>
                    <a:pt x="353" y="1"/>
                    <a:pt x="1" y="205"/>
                    <a:pt x="63" y="654"/>
                  </a:cubicBezTo>
                  <a:cubicBezTo>
                    <a:pt x="118" y="1043"/>
                    <a:pt x="385" y="1224"/>
                    <a:pt x="661" y="1224"/>
                  </a:cubicBezTo>
                  <a:cubicBezTo>
                    <a:pt x="996" y="1224"/>
                    <a:pt x="1344" y="959"/>
                    <a:pt x="1343" y="477"/>
                  </a:cubicBezTo>
                  <a:cubicBezTo>
                    <a:pt x="1342" y="170"/>
                    <a:pt x="1023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2"/>
            <p:cNvGrpSpPr/>
            <p:nvPr/>
          </p:nvGrpSpPr>
          <p:grpSpPr>
            <a:xfrm rot="9242590" flipH="1">
              <a:off x="6822093" y="401823"/>
              <a:ext cx="443912" cy="424638"/>
              <a:chOff x="1651300" y="653225"/>
              <a:chExt cx="702450" cy="671950"/>
            </a:xfrm>
          </p:grpSpPr>
          <p:sp>
            <p:nvSpPr>
              <p:cNvPr id="611" name="Google Shape;611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2"/>
            <p:cNvGrpSpPr/>
            <p:nvPr/>
          </p:nvGrpSpPr>
          <p:grpSpPr>
            <a:xfrm rot="5109762" flipH="1">
              <a:off x="7869450" y="1281838"/>
              <a:ext cx="304050" cy="290848"/>
              <a:chOff x="1651300" y="653225"/>
              <a:chExt cx="702450" cy="671950"/>
            </a:xfrm>
          </p:grpSpPr>
          <p:sp>
            <p:nvSpPr>
              <p:cNvPr id="626" name="Google Shape;626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2"/>
            <p:cNvSpPr/>
            <p:nvPr/>
          </p:nvSpPr>
          <p:spPr>
            <a:xfrm rot="10800000">
              <a:off x="8938929" y="2700112"/>
              <a:ext cx="71250" cy="57975"/>
            </a:xfrm>
            <a:custGeom>
              <a:avLst/>
              <a:gdLst/>
              <a:ahLst/>
              <a:cxnLst/>
              <a:rect l="l" t="t" r="r" b="b"/>
              <a:pathLst>
                <a:path w="2850" h="2319" extrusionOk="0">
                  <a:moveTo>
                    <a:pt x="1571" y="1"/>
                  </a:moveTo>
                  <a:cubicBezTo>
                    <a:pt x="1302" y="1"/>
                    <a:pt x="1010" y="121"/>
                    <a:pt x="741" y="401"/>
                  </a:cubicBezTo>
                  <a:cubicBezTo>
                    <a:pt x="1" y="1174"/>
                    <a:pt x="799" y="2318"/>
                    <a:pt x="1570" y="2318"/>
                  </a:cubicBezTo>
                  <a:cubicBezTo>
                    <a:pt x="1837" y="2318"/>
                    <a:pt x="2101" y="2181"/>
                    <a:pt x="2297" y="1842"/>
                  </a:cubicBezTo>
                  <a:cubicBezTo>
                    <a:pt x="2850" y="881"/>
                    <a:pt x="2297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 rot="10800000">
              <a:off x="211279" y="980337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2" y="0"/>
                  </a:moveTo>
                  <a:cubicBezTo>
                    <a:pt x="1303" y="0"/>
                    <a:pt x="1011" y="121"/>
                    <a:pt x="741" y="402"/>
                  </a:cubicBezTo>
                  <a:cubicBezTo>
                    <a:pt x="1" y="1175"/>
                    <a:pt x="800" y="2320"/>
                    <a:pt x="1571" y="2320"/>
                  </a:cubicBezTo>
                  <a:cubicBezTo>
                    <a:pt x="1838" y="2320"/>
                    <a:pt x="2102" y="2182"/>
                    <a:pt x="2297" y="1843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2"/>
            <p:cNvGrpSpPr/>
            <p:nvPr/>
          </p:nvGrpSpPr>
          <p:grpSpPr>
            <a:xfrm rot="-6277620" flipH="1">
              <a:off x="7485647" y="4463091"/>
              <a:ext cx="304040" cy="290839"/>
              <a:chOff x="1651300" y="653225"/>
              <a:chExt cx="702450" cy="671950"/>
            </a:xfrm>
          </p:grpSpPr>
          <p:sp>
            <p:nvSpPr>
              <p:cNvPr id="643" name="Google Shape;643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2"/>
            <p:cNvSpPr/>
            <p:nvPr/>
          </p:nvSpPr>
          <p:spPr>
            <a:xfrm rot="10800000">
              <a:off x="3467441" y="4886249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2"/>
            <p:cNvGrpSpPr/>
            <p:nvPr/>
          </p:nvGrpSpPr>
          <p:grpSpPr>
            <a:xfrm rot="551361">
              <a:off x="8329178" y="3655027"/>
              <a:ext cx="550904" cy="534214"/>
              <a:chOff x="1640584" y="2123500"/>
              <a:chExt cx="1148539" cy="1113743"/>
            </a:xfrm>
          </p:grpSpPr>
          <p:sp>
            <p:nvSpPr>
              <p:cNvPr id="659" name="Google Shape;659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2"/>
            <p:cNvSpPr/>
            <p:nvPr/>
          </p:nvSpPr>
          <p:spPr>
            <a:xfrm>
              <a:off x="8938900" y="3531300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8938900" y="3893138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1"/>
                  </a:moveTo>
                  <a:cubicBezTo>
                    <a:pt x="1303" y="1"/>
                    <a:pt x="1011" y="121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p2"/>
            <p:cNvGrpSpPr/>
            <p:nvPr/>
          </p:nvGrpSpPr>
          <p:grpSpPr>
            <a:xfrm rot="-2327926">
              <a:off x="5870441" y="-158227"/>
              <a:ext cx="389012" cy="372122"/>
              <a:chOff x="1651300" y="653225"/>
              <a:chExt cx="702450" cy="671950"/>
            </a:xfrm>
          </p:grpSpPr>
          <p:sp>
            <p:nvSpPr>
              <p:cNvPr id="717" name="Google Shape;717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2"/>
            <p:cNvGrpSpPr/>
            <p:nvPr/>
          </p:nvGrpSpPr>
          <p:grpSpPr>
            <a:xfrm rot="-10248663">
              <a:off x="1942116" y="209137"/>
              <a:ext cx="819199" cy="794381"/>
              <a:chOff x="1640584" y="2123500"/>
              <a:chExt cx="1148539" cy="1113743"/>
            </a:xfrm>
          </p:grpSpPr>
          <p:sp>
            <p:nvSpPr>
              <p:cNvPr id="732" name="Google Shape;732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7" name="Google Shape;787;p2"/>
            <p:cNvGrpSpPr/>
            <p:nvPr/>
          </p:nvGrpSpPr>
          <p:grpSpPr>
            <a:xfrm rot="-10248663">
              <a:off x="6459191" y="4352249"/>
              <a:ext cx="819199" cy="794381"/>
              <a:chOff x="1640584" y="2123500"/>
              <a:chExt cx="1148539" cy="1113743"/>
            </a:xfrm>
          </p:grpSpPr>
          <p:sp>
            <p:nvSpPr>
              <p:cNvPr id="788" name="Google Shape;788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3" name="Google Shape;843;p2"/>
            <p:cNvGrpSpPr/>
            <p:nvPr/>
          </p:nvGrpSpPr>
          <p:grpSpPr>
            <a:xfrm rot="-7824033">
              <a:off x="7854044" y="4003276"/>
              <a:ext cx="1779274" cy="1440791"/>
              <a:chOff x="242251" y="1040712"/>
              <a:chExt cx="1779349" cy="1440852"/>
            </a:xfrm>
          </p:grpSpPr>
          <p:grpSp>
            <p:nvGrpSpPr>
              <p:cNvPr id="844" name="Google Shape;844;p2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845" name="Google Shape;845;p2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2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2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2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2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2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2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2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7" name="Google Shape;857;p2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858" name="Google Shape;858;p2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2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2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2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2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2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2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2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2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2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3" name="Google Shape;913;p2"/>
            <p:cNvGrpSpPr/>
            <p:nvPr/>
          </p:nvGrpSpPr>
          <p:grpSpPr>
            <a:xfrm rot="-10248816">
              <a:off x="338584" y="2166023"/>
              <a:ext cx="313669" cy="304166"/>
              <a:chOff x="1640584" y="2123500"/>
              <a:chExt cx="1148539" cy="1113743"/>
            </a:xfrm>
          </p:grpSpPr>
          <p:sp>
            <p:nvSpPr>
              <p:cNvPr id="914" name="Google Shape;914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9" name="Google Shape;969;p2"/>
            <p:cNvGrpSpPr/>
            <p:nvPr/>
          </p:nvGrpSpPr>
          <p:grpSpPr>
            <a:xfrm rot="-6277620" flipH="1">
              <a:off x="-48541" y="2370854"/>
              <a:ext cx="304040" cy="290839"/>
              <a:chOff x="1651300" y="653225"/>
              <a:chExt cx="702450" cy="671950"/>
            </a:xfrm>
          </p:grpSpPr>
          <p:sp>
            <p:nvSpPr>
              <p:cNvPr id="970" name="Google Shape;970;p2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2"/>
            <p:cNvGrpSpPr/>
            <p:nvPr/>
          </p:nvGrpSpPr>
          <p:grpSpPr>
            <a:xfrm rot="1917553">
              <a:off x="3042349" y="-453515"/>
              <a:ext cx="1779296" cy="1440809"/>
              <a:chOff x="242251" y="1040712"/>
              <a:chExt cx="1779349" cy="1440852"/>
            </a:xfrm>
          </p:grpSpPr>
          <p:grpSp>
            <p:nvGrpSpPr>
              <p:cNvPr id="985" name="Google Shape;985;p2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986" name="Google Shape;986;p2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2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2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8" name="Google Shape;998;p2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999" name="Google Shape;999;p2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2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2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2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2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2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2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2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2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2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2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2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2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2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2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2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2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2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2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2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2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2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2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2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2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2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2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2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2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2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2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2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2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2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2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2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2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2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2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2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2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2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2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54" name="Google Shape;1054;p2"/>
            <p:cNvGrpSpPr/>
            <p:nvPr/>
          </p:nvGrpSpPr>
          <p:grpSpPr>
            <a:xfrm rot="551305">
              <a:off x="4615267" y="4069375"/>
              <a:ext cx="1816872" cy="1761939"/>
              <a:chOff x="1640584" y="2123500"/>
              <a:chExt cx="1148539" cy="1113743"/>
            </a:xfrm>
          </p:grpSpPr>
          <p:sp>
            <p:nvSpPr>
              <p:cNvPr id="1055" name="Google Shape;1055;p2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"/>
            <p:cNvGrpSpPr/>
            <p:nvPr/>
          </p:nvGrpSpPr>
          <p:grpSpPr>
            <a:xfrm rot="10800000">
              <a:off x="1779330" y="73259"/>
              <a:ext cx="265287" cy="179199"/>
              <a:chOff x="1095216" y="2778376"/>
              <a:chExt cx="346917" cy="234339"/>
            </a:xfrm>
          </p:grpSpPr>
          <p:sp>
            <p:nvSpPr>
              <p:cNvPr id="1111" name="Google Shape;1111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1" name="Google Shape;1121;p2"/>
            <p:cNvGrpSpPr/>
            <p:nvPr/>
          </p:nvGrpSpPr>
          <p:grpSpPr>
            <a:xfrm rot="10800000">
              <a:off x="904164" y="784048"/>
              <a:ext cx="358191" cy="241955"/>
              <a:chOff x="1095216" y="2778376"/>
              <a:chExt cx="346917" cy="234339"/>
            </a:xfrm>
          </p:grpSpPr>
          <p:sp>
            <p:nvSpPr>
              <p:cNvPr id="1122" name="Google Shape;1122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2"/>
            <p:cNvGrpSpPr/>
            <p:nvPr/>
          </p:nvGrpSpPr>
          <p:grpSpPr>
            <a:xfrm rot="10800000">
              <a:off x="67839" y="2848236"/>
              <a:ext cx="358191" cy="241955"/>
              <a:chOff x="1095216" y="2778376"/>
              <a:chExt cx="346917" cy="234339"/>
            </a:xfrm>
          </p:grpSpPr>
          <p:sp>
            <p:nvSpPr>
              <p:cNvPr id="1133" name="Google Shape;1133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2"/>
            <p:cNvGrpSpPr/>
            <p:nvPr/>
          </p:nvGrpSpPr>
          <p:grpSpPr>
            <a:xfrm rot="10800000">
              <a:off x="65913" y="4671215"/>
              <a:ext cx="318088" cy="214913"/>
              <a:chOff x="1095216" y="2778376"/>
              <a:chExt cx="346917" cy="234339"/>
            </a:xfrm>
          </p:grpSpPr>
          <p:sp>
            <p:nvSpPr>
              <p:cNvPr id="1144" name="Google Shape;1144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4" name="Google Shape;1154;p2"/>
            <p:cNvGrpSpPr/>
            <p:nvPr/>
          </p:nvGrpSpPr>
          <p:grpSpPr>
            <a:xfrm rot="10800000">
              <a:off x="2078765" y="4829306"/>
              <a:ext cx="358122" cy="241955"/>
              <a:chOff x="1095216" y="2778376"/>
              <a:chExt cx="346917" cy="234339"/>
            </a:xfrm>
          </p:grpSpPr>
          <p:sp>
            <p:nvSpPr>
              <p:cNvPr id="1155" name="Google Shape;1155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2"/>
            <p:cNvGrpSpPr/>
            <p:nvPr/>
          </p:nvGrpSpPr>
          <p:grpSpPr>
            <a:xfrm rot="10800000">
              <a:off x="4115415" y="4657706"/>
              <a:ext cx="358122" cy="241955"/>
              <a:chOff x="1095216" y="2778376"/>
              <a:chExt cx="346917" cy="234339"/>
            </a:xfrm>
          </p:grpSpPr>
          <p:sp>
            <p:nvSpPr>
              <p:cNvPr id="1166" name="Google Shape;1166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6" name="Google Shape;1176;p2"/>
            <p:cNvGrpSpPr/>
            <p:nvPr/>
          </p:nvGrpSpPr>
          <p:grpSpPr>
            <a:xfrm rot="10800000">
              <a:off x="7337845" y="4843807"/>
              <a:ext cx="315451" cy="213155"/>
              <a:chOff x="1095216" y="2778376"/>
              <a:chExt cx="346917" cy="234339"/>
            </a:xfrm>
          </p:grpSpPr>
          <p:sp>
            <p:nvSpPr>
              <p:cNvPr id="1177" name="Google Shape;1177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2"/>
            <p:cNvGrpSpPr/>
            <p:nvPr/>
          </p:nvGrpSpPr>
          <p:grpSpPr>
            <a:xfrm rot="10800000">
              <a:off x="8647477" y="3023656"/>
              <a:ext cx="358087" cy="241955"/>
              <a:chOff x="1095216" y="2778376"/>
              <a:chExt cx="346917" cy="234339"/>
            </a:xfrm>
          </p:grpSpPr>
          <p:sp>
            <p:nvSpPr>
              <p:cNvPr id="1188" name="Google Shape;1188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" name="Google Shape;1198;p2"/>
            <p:cNvGrpSpPr/>
            <p:nvPr/>
          </p:nvGrpSpPr>
          <p:grpSpPr>
            <a:xfrm rot="10800000">
              <a:off x="5237373" y="142650"/>
              <a:ext cx="518502" cy="350361"/>
              <a:chOff x="1095216" y="2778376"/>
              <a:chExt cx="346917" cy="234339"/>
            </a:xfrm>
          </p:grpSpPr>
          <p:sp>
            <p:nvSpPr>
              <p:cNvPr id="1199" name="Google Shape;1199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2"/>
            <p:cNvGrpSpPr/>
            <p:nvPr/>
          </p:nvGrpSpPr>
          <p:grpSpPr>
            <a:xfrm rot="10800000">
              <a:off x="8718002" y="1692231"/>
              <a:ext cx="358087" cy="241955"/>
              <a:chOff x="1095216" y="2778376"/>
              <a:chExt cx="346917" cy="234339"/>
            </a:xfrm>
          </p:grpSpPr>
          <p:sp>
            <p:nvSpPr>
              <p:cNvPr id="1210" name="Google Shape;1210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0" name="Google Shape;1220;p2"/>
            <p:cNvGrpSpPr/>
            <p:nvPr/>
          </p:nvGrpSpPr>
          <p:grpSpPr>
            <a:xfrm rot="10800000">
              <a:off x="8835788" y="55430"/>
              <a:ext cx="318088" cy="214936"/>
              <a:chOff x="1095216" y="2778376"/>
              <a:chExt cx="346917" cy="234339"/>
            </a:xfrm>
          </p:grpSpPr>
          <p:sp>
            <p:nvSpPr>
              <p:cNvPr id="1221" name="Google Shape;1221;p2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458" name="Google Shape;2458;p4"/>
          <p:cNvSpPr txBox="1">
            <a:spLocks noGrp="1"/>
          </p:cNvSpPr>
          <p:nvPr>
            <p:ph type="body" idx="1"/>
          </p:nvPr>
        </p:nvSpPr>
        <p:spPr>
          <a:xfrm>
            <a:off x="720000" y="1038325"/>
            <a:ext cx="7704000" cy="3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2459" name="Google Shape;2459;p4"/>
          <p:cNvGrpSpPr/>
          <p:nvPr/>
        </p:nvGrpSpPr>
        <p:grpSpPr>
          <a:xfrm>
            <a:off x="-575888" y="-678259"/>
            <a:ext cx="10444771" cy="6546326"/>
            <a:chOff x="-575888" y="-678259"/>
            <a:chExt cx="10444771" cy="6546326"/>
          </a:xfrm>
        </p:grpSpPr>
        <p:grpSp>
          <p:nvGrpSpPr>
            <p:cNvPr id="2460" name="Google Shape;2460;p4"/>
            <p:cNvGrpSpPr/>
            <p:nvPr/>
          </p:nvGrpSpPr>
          <p:grpSpPr>
            <a:xfrm>
              <a:off x="1015663" y="-99412"/>
              <a:ext cx="702450" cy="671950"/>
              <a:chOff x="1651300" y="653225"/>
              <a:chExt cx="702450" cy="671950"/>
            </a:xfrm>
          </p:grpSpPr>
          <p:sp>
            <p:nvSpPr>
              <p:cNvPr id="2461" name="Google Shape;2461;p4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62" name="Google Shape;2462;p4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63" name="Google Shape;2463;p4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64" name="Google Shape;2464;p4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65" name="Google Shape;2465;p4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66" name="Google Shape;2466;p4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67" name="Google Shape;2467;p4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68" name="Google Shape;2468;p4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69" name="Google Shape;2469;p4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70" name="Google Shape;2470;p4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71" name="Google Shape;2471;p4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72" name="Google Shape;2472;p4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73" name="Google Shape;2473;p4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74" name="Google Shape;2474;p4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475" name="Google Shape;2475;p4"/>
            <p:cNvGrpSpPr/>
            <p:nvPr/>
          </p:nvGrpSpPr>
          <p:grpSpPr>
            <a:xfrm rot="551242">
              <a:off x="-460514" y="-558639"/>
              <a:ext cx="1625011" cy="1575780"/>
              <a:chOff x="1640584" y="2123500"/>
              <a:chExt cx="1148539" cy="1113743"/>
            </a:xfrm>
          </p:grpSpPr>
          <p:sp>
            <p:nvSpPr>
              <p:cNvPr id="2476" name="Google Shape;2476;p4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77" name="Google Shape;2477;p4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78" name="Google Shape;2478;p4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79" name="Google Shape;2479;p4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0" name="Google Shape;2480;p4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1" name="Google Shape;2481;p4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2" name="Google Shape;2482;p4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3" name="Google Shape;2483;p4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4" name="Google Shape;2484;p4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5" name="Google Shape;2485;p4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6" name="Google Shape;2486;p4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7" name="Google Shape;2487;p4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8" name="Google Shape;2488;p4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9" name="Google Shape;2489;p4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0" name="Google Shape;2490;p4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1" name="Google Shape;2491;p4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2" name="Google Shape;2492;p4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3" name="Google Shape;2493;p4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4" name="Google Shape;2494;p4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5" name="Google Shape;2495;p4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6" name="Google Shape;2496;p4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7" name="Google Shape;2497;p4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8" name="Google Shape;2498;p4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9" name="Google Shape;2499;p4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0" name="Google Shape;2500;p4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1" name="Google Shape;2501;p4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2" name="Google Shape;2502;p4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3" name="Google Shape;2503;p4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4" name="Google Shape;2504;p4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5" name="Google Shape;2505;p4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6" name="Google Shape;2506;p4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7" name="Google Shape;2507;p4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8" name="Google Shape;2508;p4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9" name="Google Shape;2509;p4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0" name="Google Shape;2510;p4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1" name="Google Shape;2511;p4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2" name="Google Shape;2512;p4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3" name="Google Shape;2513;p4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4" name="Google Shape;2514;p4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5" name="Google Shape;2515;p4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6" name="Google Shape;2516;p4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7" name="Google Shape;2517;p4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8" name="Google Shape;2518;p4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9" name="Google Shape;2519;p4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0" name="Google Shape;2520;p4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1" name="Google Shape;2521;p4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2" name="Google Shape;2522;p4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3" name="Google Shape;2523;p4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4" name="Google Shape;2524;p4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5" name="Google Shape;2525;p4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6" name="Google Shape;2526;p4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7" name="Google Shape;2527;p4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8" name="Google Shape;2528;p4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9" name="Google Shape;2529;p4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30" name="Google Shape;2530;p4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531" name="Google Shape;2531;p4"/>
            <p:cNvSpPr/>
            <p:nvPr/>
          </p:nvSpPr>
          <p:spPr>
            <a:xfrm>
              <a:off x="1029975" y="592850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32" name="Google Shape;2532;p4"/>
            <p:cNvSpPr/>
            <p:nvPr/>
          </p:nvSpPr>
          <p:spPr>
            <a:xfrm rot="10800000">
              <a:off x="7948066" y="4921349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2533" name="Google Shape;2533;p4"/>
            <p:cNvGrpSpPr/>
            <p:nvPr/>
          </p:nvGrpSpPr>
          <p:grpSpPr>
            <a:xfrm rot="-6277620" flipH="1">
              <a:off x="7485647" y="4463091"/>
              <a:ext cx="304040" cy="290839"/>
              <a:chOff x="1651300" y="653225"/>
              <a:chExt cx="702450" cy="671950"/>
            </a:xfrm>
          </p:grpSpPr>
          <p:sp>
            <p:nvSpPr>
              <p:cNvPr id="2534" name="Google Shape;2534;p4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35" name="Google Shape;2535;p4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36" name="Google Shape;2536;p4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37" name="Google Shape;2537;p4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38" name="Google Shape;2538;p4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39" name="Google Shape;2539;p4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0" name="Google Shape;2540;p4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1" name="Google Shape;2541;p4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2" name="Google Shape;2542;p4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3" name="Google Shape;2543;p4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4" name="Google Shape;2544;p4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5" name="Google Shape;2545;p4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6" name="Google Shape;2546;p4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7" name="Google Shape;2547;p4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548" name="Google Shape;2548;p4"/>
            <p:cNvSpPr/>
            <p:nvPr/>
          </p:nvSpPr>
          <p:spPr>
            <a:xfrm>
              <a:off x="8938900" y="3893138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1"/>
                  </a:moveTo>
                  <a:cubicBezTo>
                    <a:pt x="1303" y="1"/>
                    <a:pt x="1011" y="121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2549" name="Google Shape;2549;p4"/>
            <p:cNvGrpSpPr/>
            <p:nvPr/>
          </p:nvGrpSpPr>
          <p:grpSpPr>
            <a:xfrm rot="-7824033">
              <a:off x="7854044" y="4003276"/>
              <a:ext cx="1779274" cy="1440791"/>
              <a:chOff x="242251" y="1040712"/>
              <a:chExt cx="1779349" cy="1440852"/>
            </a:xfrm>
          </p:grpSpPr>
          <p:grpSp>
            <p:nvGrpSpPr>
              <p:cNvPr id="2550" name="Google Shape;2550;p4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2551" name="Google Shape;2551;p4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52" name="Google Shape;2552;p4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53" name="Google Shape;2553;p4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54" name="Google Shape;2554;p4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55" name="Google Shape;2555;p4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56" name="Google Shape;2556;p4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57" name="Google Shape;2557;p4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58" name="Google Shape;2558;p4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59" name="Google Shape;2559;p4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60" name="Google Shape;2560;p4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61" name="Google Shape;2561;p4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62" name="Google Shape;2562;p4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563" name="Google Shape;2563;p4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2564" name="Google Shape;2564;p4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65" name="Google Shape;2565;p4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66" name="Google Shape;2566;p4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67" name="Google Shape;2567;p4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68" name="Google Shape;2568;p4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69" name="Google Shape;2569;p4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0" name="Google Shape;2570;p4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1" name="Google Shape;2571;p4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2" name="Google Shape;2572;p4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3" name="Google Shape;2573;p4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4" name="Google Shape;2574;p4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5" name="Google Shape;2575;p4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6" name="Google Shape;2576;p4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7" name="Google Shape;2577;p4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8" name="Google Shape;2578;p4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79" name="Google Shape;2579;p4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0" name="Google Shape;2580;p4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1" name="Google Shape;2581;p4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2" name="Google Shape;2582;p4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3" name="Google Shape;2583;p4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4" name="Google Shape;2584;p4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5" name="Google Shape;2585;p4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6" name="Google Shape;2586;p4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7" name="Google Shape;2587;p4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8" name="Google Shape;2588;p4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89" name="Google Shape;2589;p4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0" name="Google Shape;2590;p4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1" name="Google Shape;2591;p4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2" name="Google Shape;2592;p4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3" name="Google Shape;2593;p4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4" name="Google Shape;2594;p4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5" name="Google Shape;2595;p4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6" name="Google Shape;2596;p4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7" name="Google Shape;2597;p4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8" name="Google Shape;2598;p4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99" name="Google Shape;2599;p4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0" name="Google Shape;2600;p4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1" name="Google Shape;2601;p4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2" name="Google Shape;2602;p4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3" name="Google Shape;2603;p4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4" name="Google Shape;2604;p4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5" name="Google Shape;2605;p4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6" name="Google Shape;2606;p4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7" name="Google Shape;2607;p4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8" name="Google Shape;2608;p4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09" name="Google Shape;2609;p4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10" name="Google Shape;2610;p4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11" name="Google Shape;2611;p4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12" name="Google Shape;2612;p4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13" name="Google Shape;2613;p4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14" name="Google Shape;2614;p4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15" name="Google Shape;2615;p4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16" name="Google Shape;2616;p4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17" name="Google Shape;2617;p4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18" name="Google Shape;2618;p4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2619" name="Google Shape;2619;p4"/>
            <p:cNvGrpSpPr/>
            <p:nvPr/>
          </p:nvGrpSpPr>
          <p:grpSpPr>
            <a:xfrm rot="10800000">
              <a:off x="904164" y="784048"/>
              <a:ext cx="358191" cy="241955"/>
              <a:chOff x="1095216" y="2778376"/>
              <a:chExt cx="346917" cy="234339"/>
            </a:xfrm>
          </p:grpSpPr>
          <p:sp>
            <p:nvSpPr>
              <p:cNvPr id="2620" name="Google Shape;2620;p4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4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4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4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4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4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4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4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4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4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0" name="Google Shape;2630;p4"/>
            <p:cNvGrpSpPr/>
            <p:nvPr/>
          </p:nvGrpSpPr>
          <p:grpSpPr>
            <a:xfrm rot="10800000">
              <a:off x="7337845" y="4843807"/>
              <a:ext cx="315451" cy="213155"/>
              <a:chOff x="1095216" y="2778376"/>
              <a:chExt cx="346917" cy="234339"/>
            </a:xfrm>
          </p:grpSpPr>
          <p:sp>
            <p:nvSpPr>
              <p:cNvPr id="2631" name="Google Shape;2631;p4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4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4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4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4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4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4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4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4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4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0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3" name="Google Shape;10463;p17"/>
          <p:cNvSpPr txBox="1">
            <a:spLocks noGrp="1"/>
          </p:cNvSpPr>
          <p:nvPr>
            <p:ph type="subTitle" idx="1"/>
          </p:nvPr>
        </p:nvSpPr>
        <p:spPr>
          <a:xfrm>
            <a:off x="715100" y="2777913"/>
            <a:ext cx="3438600" cy="8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64" name="Google Shape;10464;p17"/>
          <p:cNvSpPr txBox="1">
            <a:spLocks noGrp="1"/>
          </p:cNvSpPr>
          <p:nvPr>
            <p:ph type="title"/>
          </p:nvPr>
        </p:nvSpPr>
        <p:spPr>
          <a:xfrm>
            <a:off x="715100" y="1485838"/>
            <a:ext cx="3921300" cy="12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465" name="Google Shape;10465;p17"/>
          <p:cNvGrpSpPr/>
          <p:nvPr/>
        </p:nvGrpSpPr>
        <p:grpSpPr>
          <a:xfrm>
            <a:off x="-575888" y="-678259"/>
            <a:ext cx="10444771" cy="6546326"/>
            <a:chOff x="-575888" y="-678259"/>
            <a:chExt cx="10444771" cy="6546326"/>
          </a:xfrm>
        </p:grpSpPr>
        <p:grpSp>
          <p:nvGrpSpPr>
            <p:cNvPr id="10466" name="Google Shape;10466;p17"/>
            <p:cNvGrpSpPr/>
            <p:nvPr/>
          </p:nvGrpSpPr>
          <p:grpSpPr>
            <a:xfrm>
              <a:off x="1015663" y="-99412"/>
              <a:ext cx="702450" cy="671950"/>
              <a:chOff x="1651300" y="653225"/>
              <a:chExt cx="702450" cy="671950"/>
            </a:xfrm>
          </p:grpSpPr>
          <p:sp>
            <p:nvSpPr>
              <p:cNvPr id="10467" name="Google Shape;10467;p17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68" name="Google Shape;10468;p17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69" name="Google Shape;10469;p17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0" name="Google Shape;10470;p17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1" name="Google Shape;10471;p17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2" name="Google Shape;10472;p17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3" name="Google Shape;10473;p17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4" name="Google Shape;10474;p17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5" name="Google Shape;10475;p17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6" name="Google Shape;10476;p17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7" name="Google Shape;10477;p17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8" name="Google Shape;10478;p17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79" name="Google Shape;10479;p17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80" name="Google Shape;10480;p17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0481" name="Google Shape;10481;p17"/>
            <p:cNvGrpSpPr/>
            <p:nvPr/>
          </p:nvGrpSpPr>
          <p:grpSpPr>
            <a:xfrm rot="551242">
              <a:off x="-460514" y="-558639"/>
              <a:ext cx="1625011" cy="1575780"/>
              <a:chOff x="1640584" y="2123500"/>
              <a:chExt cx="1148539" cy="1113743"/>
            </a:xfrm>
          </p:grpSpPr>
          <p:sp>
            <p:nvSpPr>
              <p:cNvPr id="10482" name="Google Shape;10482;p17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83" name="Google Shape;10483;p17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84" name="Google Shape;10484;p17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85" name="Google Shape;10485;p17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86" name="Google Shape;10486;p17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87" name="Google Shape;10487;p17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88" name="Google Shape;10488;p17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89" name="Google Shape;10489;p17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0" name="Google Shape;10490;p17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1" name="Google Shape;10491;p17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2" name="Google Shape;10492;p17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3" name="Google Shape;10493;p17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4" name="Google Shape;10494;p17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5" name="Google Shape;10495;p17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6" name="Google Shape;10496;p17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7" name="Google Shape;10497;p17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8" name="Google Shape;10498;p17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99" name="Google Shape;10499;p17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0" name="Google Shape;10500;p17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1" name="Google Shape;10501;p17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2" name="Google Shape;10502;p17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3" name="Google Shape;10503;p17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4" name="Google Shape;10504;p17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5" name="Google Shape;10505;p17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6" name="Google Shape;10506;p17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7" name="Google Shape;10507;p17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8" name="Google Shape;10508;p17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09" name="Google Shape;10509;p17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0" name="Google Shape;10510;p17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1" name="Google Shape;10511;p17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2" name="Google Shape;10512;p17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3" name="Google Shape;10513;p17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4" name="Google Shape;10514;p17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5" name="Google Shape;10515;p17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6" name="Google Shape;10516;p17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7" name="Google Shape;10517;p17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8" name="Google Shape;10518;p17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19" name="Google Shape;10519;p17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0" name="Google Shape;10520;p17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1" name="Google Shape;10521;p17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2" name="Google Shape;10522;p17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3" name="Google Shape;10523;p17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4" name="Google Shape;10524;p17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5" name="Google Shape;10525;p17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6" name="Google Shape;10526;p17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7" name="Google Shape;10527;p17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8" name="Google Shape;10528;p17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29" name="Google Shape;10529;p17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30" name="Google Shape;10530;p17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31" name="Google Shape;10531;p17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32" name="Google Shape;10532;p17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33" name="Google Shape;10533;p17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34" name="Google Shape;10534;p17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35" name="Google Shape;10535;p17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36" name="Google Shape;10536;p17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0537" name="Google Shape;10537;p17"/>
            <p:cNvSpPr/>
            <p:nvPr/>
          </p:nvSpPr>
          <p:spPr>
            <a:xfrm>
              <a:off x="1029975" y="592850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538" name="Google Shape;10538;p17"/>
            <p:cNvSpPr/>
            <p:nvPr/>
          </p:nvSpPr>
          <p:spPr>
            <a:xfrm rot="10800000">
              <a:off x="7948066" y="4921349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10539" name="Google Shape;10539;p17"/>
            <p:cNvGrpSpPr/>
            <p:nvPr/>
          </p:nvGrpSpPr>
          <p:grpSpPr>
            <a:xfrm rot="-6277620" flipH="1">
              <a:off x="7485647" y="4463091"/>
              <a:ext cx="304040" cy="290839"/>
              <a:chOff x="1651300" y="653225"/>
              <a:chExt cx="702450" cy="671950"/>
            </a:xfrm>
          </p:grpSpPr>
          <p:sp>
            <p:nvSpPr>
              <p:cNvPr id="10540" name="Google Shape;10540;p17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41" name="Google Shape;10541;p17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42" name="Google Shape;10542;p17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43" name="Google Shape;10543;p17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44" name="Google Shape;10544;p17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45" name="Google Shape;10545;p17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46" name="Google Shape;10546;p17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47" name="Google Shape;10547;p17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48" name="Google Shape;10548;p17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49" name="Google Shape;10549;p17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50" name="Google Shape;10550;p17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51" name="Google Shape;10551;p17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52" name="Google Shape;10552;p17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53" name="Google Shape;10553;p17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0554" name="Google Shape;10554;p17"/>
            <p:cNvSpPr/>
            <p:nvPr/>
          </p:nvSpPr>
          <p:spPr>
            <a:xfrm>
              <a:off x="8938900" y="3893138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1"/>
                  </a:moveTo>
                  <a:cubicBezTo>
                    <a:pt x="1303" y="1"/>
                    <a:pt x="1011" y="121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10555" name="Google Shape;10555;p17"/>
            <p:cNvGrpSpPr/>
            <p:nvPr/>
          </p:nvGrpSpPr>
          <p:grpSpPr>
            <a:xfrm rot="-7824033">
              <a:off x="7854044" y="4003276"/>
              <a:ext cx="1779274" cy="1440791"/>
              <a:chOff x="242251" y="1040712"/>
              <a:chExt cx="1779349" cy="1440852"/>
            </a:xfrm>
          </p:grpSpPr>
          <p:grpSp>
            <p:nvGrpSpPr>
              <p:cNvPr id="10556" name="Google Shape;10556;p17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10557" name="Google Shape;10557;p17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58" name="Google Shape;10558;p17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59" name="Google Shape;10559;p17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60" name="Google Shape;10560;p17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61" name="Google Shape;10561;p17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62" name="Google Shape;10562;p17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63" name="Google Shape;10563;p17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64" name="Google Shape;10564;p17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65" name="Google Shape;10565;p17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66" name="Google Shape;10566;p17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67" name="Google Shape;10567;p17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68" name="Google Shape;10568;p17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0569" name="Google Shape;10569;p17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10570" name="Google Shape;10570;p17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71" name="Google Shape;10571;p17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72" name="Google Shape;10572;p17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73" name="Google Shape;10573;p17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74" name="Google Shape;10574;p17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75" name="Google Shape;10575;p17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76" name="Google Shape;10576;p17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77" name="Google Shape;10577;p17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78" name="Google Shape;10578;p17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79" name="Google Shape;10579;p17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0" name="Google Shape;10580;p17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1" name="Google Shape;10581;p17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2" name="Google Shape;10582;p17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3" name="Google Shape;10583;p17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4" name="Google Shape;10584;p17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5" name="Google Shape;10585;p17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6" name="Google Shape;10586;p17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7" name="Google Shape;10587;p17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8" name="Google Shape;10588;p17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89" name="Google Shape;10589;p17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0" name="Google Shape;10590;p17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1" name="Google Shape;10591;p17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2" name="Google Shape;10592;p17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3" name="Google Shape;10593;p17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4" name="Google Shape;10594;p17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5" name="Google Shape;10595;p17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6" name="Google Shape;10596;p17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7" name="Google Shape;10597;p17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8" name="Google Shape;10598;p17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99" name="Google Shape;10599;p17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0" name="Google Shape;10600;p17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1" name="Google Shape;10601;p17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2" name="Google Shape;10602;p17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3" name="Google Shape;10603;p17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4" name="Google Shape;10604;p17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5" name="Google Shape;10605;p17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6" name="Google Shape;10606;p17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7" name="Google Shape;10607;p17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8" name="Google Shape;10608;p17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09" name="Google Shape;10609;p17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0" name="Google Shape;10610;p17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1" name="Google Shape;10611;p17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2" name="Google Shape;10612;p17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3" name="Google Shape;10613;p17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4" name="Google Shape;10614;p17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5" name="Google Shape;10615;p17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6" name="Google Shape;10616;p17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7" name="Google Shape;10617;p17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8" name="Google Shape;10618;p17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19" name="Google Shape;10619;p17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20" name="Google Shape;10620;p17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21" name="Google Shape;10621;p17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22" name="Google Shape;10622;p17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23" name="Google Shape;10623;p17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24" name="Google Shape;10624;p17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10625" name="Google Shape;10625;p17"/>
            <p:cNvGrpSpPr/>
            <p:nvPr/>
          </p:nvGrpSpPr>
          <p:grpSpPr>
            <a:xfrm rot="10800000">
              <a:off x="904164" y="784048"/>
              <a:ext cx="358191" cy="241955"/>
              <a:chOff x="1095216" y="2778376"/>
              <a:chExt cx="346917" cy="234339"/>
            </a:xfrm>
          </p:grpSpPr>
          <p:sp>
            <p:nvSpPr>
              <p:cNvPr id="10626" name="Google Shape;10626;p17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7" name="Google Shape;10627;p17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8" name="Google Shape;10628;p17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9" name="Google Shape;10629;p17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0" name="Google Shape;10630;p17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" name="Google Shape;10631;p17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" name="Google Shape;10632;p17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" name="Google Shape;10633;p17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" name="Google Shape;10634;p17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" name="Google Shape;10635;p17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36" name="Google Shape;10636;p17"/>
            <p:cNvGrpSpPr/>
            <p:nvPr/>
          </p:nvGrpSpPr>
          <p:grpSpPr>
            <a:xfrm rot="10800000">
              <a:off x="7337845" y="4843807"/>
              <a:ext cx="315451" cy="213155"/>
              <a:chOff x="1095216" y="2778376"/>
              <a:chExt cx="346917" cy="234339"/>
            </a:xfrm>
          </p:grpSpPr>
          <p:sp>
            <p:nvSpPr>
              <p:cNvPr id="10637" name="Google Shape;10637;p17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" name="Google Shape;10638;p17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" name="Google Shape;10639;p17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" name="Google Shape;10640;p17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" name="Google Shape;10641;p17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" name="Google Shape;10642;p17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" name="Google Shape;10643;p17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" name="Google Shape;10644;p17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" name="Google Shape;10645;p17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" name="Google Shape;10646;p17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0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05" name="Google Shape;15005;p26"/>
          <p:cNvGrpSpPr/>
          <p:nvPr/>
        </p:nvGrpSpPr>
        <p:grpSpPr>
          <a:xfrm>
            <a:off x="-575888" y="-678259"/>
            <a:ext cx="10444771" cy="6546326"/>
            <a:chOff x="-575888" y="-678259"/>
            <a:chExt cx="10444771" cy="6546326"/>
          </a:xfrm>
        </p:grpSpPr>
        <p:grpSp>
          <p:nvGrpSpPr>
            <p:cNvPr id="15006" name="Google Shape;15006;p26"/>
            <p:cNvGrpSpPr/>
            <p:nvPr/>
          </p:nvGrpSpPr>
          <p:grpSpPr>
            <a:xfrm rot="-6450343">
              <a:off x="138300" y="3804719"/>
              <a:ext cx="427354" cy="408798"/>
              <a:chOff x="1651300" y="653225"/>
              <a:chExt cx="702450" cy="671950"/>
            </a:xfrm>
          </p:grpSpPr>
          <p:sp>
            <p:nvSpPr>
              <p:cNvPr id="15007" name="Google Shape;15007;p26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6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6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6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6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6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6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6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6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6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6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6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6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6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21" name="Google Shape;15021;p26"/>
            <p:cNvGrpSpPr/>
            <p:nvPr/>
          </p:nvGrpSpPr>
          <p:grpSpPr>
            <a:xfrm rot="551242">
              <a:off x="-460514" y="-558639"/>
              <a:ext cx="1625011" cy="1575780"/>
              <a:chOff x="1640584" y="2123500"/>
              <a:chExt cx="1148539" cy="1113743"/>
            </a:xfrm>
          </p:grpSpPr>
          <p:sp>
            <p:nvSpPr>
              <p:cNvPr id="15022" name="Google Shape;15022;p26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6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6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6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6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6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6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6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6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6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6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6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6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6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6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6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6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6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6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6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6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6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6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6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6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6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6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6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6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6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6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6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6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6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6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6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6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6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6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6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6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6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6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6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6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6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6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6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6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6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6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6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6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6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6" name="Google Shape;15076;p26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7" name="Google Shape;15077;p26"/>
            <p:cNvGrpSpPr/>
            <p:nvPr/>
          </p:nvGrpSpPr>
          <p:grpSpPr>
            <a:xfrm>
              <a:off x="-575099" y="969800"/>
              <a:ext cx="1779349" cy="1440852"/>
              <a:chOff x="242251" y="1040712"/>
              <a:chExt cx="1779349" cy="1440852"/>
            </a:xfrm>
          </p:grpSpPr>
          <p:grpSp>
            <p:nvGrpSpPr>
              <p:cNvPr id="15078" name="Google Shape;15078;p26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15079" name="Google Shape;15079;p26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0" name="Google Shape;15080;p26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1" name="Google Shape;15081;p26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2" name="Google Shape;15082;p26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3" name="Google Shape;15083;p26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4" name="Google Shape;15084;p26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5" name="Google Shape;15085;p26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6" name="Google Shape;15086;p26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7" name="Google Shape;15087;p26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8" name="Google Shape;15088;p26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9" name="Google Shape;15089;p26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0" name="Google Shape;15090;p26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91" name="Google Shape;15091;p26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15092" name="Google Shape;15092;p26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3" name="Google Shape;15093;p26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4" name="Google Shape;15094;p26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5" name="Google Shape;15095;p26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6" name="Google Shape;15096;p26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7" name="Google Shape;15097;p26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8" name="Google Shape;15098;p26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9" name="Google Shape;15099;p26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0" name="Google Shape;15100;p26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1" name="Google Shape;15101;p26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2" name="Google Shape;15102;p26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3" name="Google Shape;15103;p26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4" name="Google Shape;15104;p26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5" name="Google Shape;15105;p26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6" name="Google Shape;15106;p26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7" name="Google Shape;15107;p26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8" name="Google Shape;15108;p26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9" name="Google Shape;15109;p26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0" name="Google Shape;15110;p26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1" name="Google Shape;15111;p26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2" name="Google Shape;15112;p26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3" name="Google Shape;15113;p26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4" name="Google Shape;15114;p26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5" name="Google Shape;15115;p26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6" name="Google Shape;15116;p26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7" name="Google Shape;15117;p26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8" name="Google Shape;15118;p26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9" name="Google Shape;15119;p26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0" name="Google Shape;15120;p26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1" name="Google Shape;15121;p26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2" name="Google Shape;15122;p26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3" name="Google Shape;15123;p26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4" name="Google Shape;15124;p26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5" name="Google Shape;15125;p26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6" name="Google Shape;15126;p26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7" name="Google Shape;15127;p26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8" name="Google Shape;15128;p26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9" name="Google Shape;15129;p26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0" name="Google Shape;15130;p26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1" name="Google Shape;15131;p26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2" name="Google Shape;15132;p26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3" name="Google Shape;15133;p26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4" name="Google Shape;15134;p26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5" name="Google Shape;15135;p26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6" name="Google Shape;15136;p26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7" name="Google Shape;15137;p26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8" name="Google Shape;15138;p26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9" name="Google Shape;15139;p26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0" name="Google Shape;15140;p26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1" name="Google Shape;15141;p26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2" name="Google Shape;15142;p26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3" name="Google Shape;15143;p26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4" name="Google Shape;15144;p26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5" name="Google Shape;15145;p26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6" name="Google Shape;15146;p26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147" name="Google Shape;15147;p26"/>
            <p:cNvGrpSpPr/>
            <p:nvPr/>
          </p:nvGrpSpPr>
          <p:grpSpPr>
            <a:xfrm rot="551361">
              <a:off x="131890" y="3183315"/>
              <a:ext cx="550904" cy="534214"/>
              <a:chOff x="1640584" y="2123500"/>
              <a:chExt cx="1148539" cy="1113743"/>
            </a:xfrm>
          </p:grpSpPr>
          <p:sp>
            <p:nvSpPr>
              <p:cNvPr id="15148" name="Google Shape;15148;p26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9" name="Google Shape;15149;p26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0" name="Google Shape;15150;p26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6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6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6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6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6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6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6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6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6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6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6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6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6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6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6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6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6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6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6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6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6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6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6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6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6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6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6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6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6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6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6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6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6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6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6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6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6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6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6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6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6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6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6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6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6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6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6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6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6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6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6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6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03" name="Google Shape;15203;p26"/>
            <p:cNvSpPr/>
            <p:nvPr/>
          </p:nvSpPr>
          <p:spPr>
            <a:xfrm>
              <a:off x="316325" y="4309275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1" y="1"/>
                  </a:moveTo>
                  <a:cubicBezTo>
                    <a:pt x="1303" y="1"/>
                    <a:pt x="1010" y="121"/>
                    <a:pt x="741" y="401"/>
                  </a:cubicBezTo>
                  <a:cubicBezTo>
                    <a:pt x="0" y="1174"/>
                    <a:pt x="799" y="2319"/>
                    <a:pt x="1570" y="2319"/>
                  </a:cubicBezTo>
                  <a:cubicBezTo>
                    <a:pt x="1838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4" name="Google Shape;15204;p26"/>
            <p:cNvSpPr/>
            <p:nvPr/>
          </p:nvSpPr>
          <p:spPr>
            <a:xfrm>
              <a:off x="782763" y="3742625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5" name="Google Shape;15205;p26"/>
            <p:cNvSpPr/>
            <p:nvPr/>
          </p:nvSpPr>
          <p:spPr>
            <a:xfrm>
              <a:off x="782763" y="3269275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1"/>
                  </a:moveTo>
                  <a:cubicBezTo>
                    <a:pt x="1303" y="1"/>
                    <a:pt x="1011" y="121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6" name="Google Shape;15206;p26"/>
            <p:cNvSpPr/>
            <p:nvPr/>
          </p:nvSpPr>
          <p:spPr>
            <a:xfrm>
              <a:off x="551513" y="969800"/>
              <a:ext cx="33600" cy="30575"/>
            </a:xfrm>
            <a:custGeom>
              <a:avLst/>
              <a:gdLst/>
              <a:ahLst/>
              <a:cxnLst/>
              <a:rect l="l" t="t" r="r" b="b"/>
              <a:pathLst>
                <a:path w="1344" h="1223" extrusionOk="0">
                  <a:moveTo>
                    <a:pt x="703" y="0"/>
                  </a:moveTo>
                  <a:cubicBezTo>
                    <a:pt x="352" y="0"/>
                    <a:pt x="0" y="204"/>
                    <a:pt x="63" y="654"/>
                  </a:cubicBezTo>
                  <a:cubicBezTo>
                    <a:pt x="117" y="1042"/>
                    <a:pt x="384" y="1223"/>
                    <a:pt x="661" y="1223"/>
                  </a:cubicBezTo>
                  <a:cubicBezTo>
                    <a:pt x="995" y="1223"/>
                    <a:pt x="1344" y="958"/>
                    <a:pt x="1342" y="477"/>
                  </a:cubicBezTo>
                  <a:cubicBezTo>
                    <a:pt x="1341" y="170"/>
                    <a:pt x="1023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7" name="Google Shape;15207;p26"/>
            <p:cNvSpPr/>
            <p:nvPr/>
          </p:nvSpPr>
          <p:spPr>
            <a:xfrm>
              <a:off x="113025" y="2171500"/>
              <a:ext cx="71250" cy="57975"/>
            </a:xfrm>
            <a:custGeom>
              <a:avLst/>
              <a:gdLst/>
              <a:ahLst/>
              <a:cxnLst/>
              <a:rect l="l" t="t" r="r" b="b"/>
              <a:pathLst>
                <a:path w="2850" h="2319" extrusionOk="0">
                  <a:moveTo>
                    <a:pt x="1571" y="1"/>
                  </a:moveTo>
                  <a:cubicBezTo>
                    <a:pt x="1302" y="1"/>
                    <a:pt x="1010" y="121"/>
                    <a:pt x="741" y="401"/>
                  </a:cubicBezTo>
                  <a:cubicBezTo>
                    <a:pt x="1" y="1174"/>
                    <a:pt x="799" y="2318"/>
                    <a:pt x="1570" y="2318"/>
                  </a:cubicBezTo>
                  <a:cubicBezTo>
                    <a:pt x="1837" y="2318"/>
                    <a:pt x="2101" y="2181"/>
                    <a:pt x="2297" y="1842"/>
                  </a:cubicBezTo>
                  <a:cubicBezTo>
                    <a:pt x="2850" y="881"/>
                    <a:pt x="2297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08" name="Google Shape;15208;p26"/>
            <p:cNvGrpSpPr/>
            <p:nvPr/>
          </p:nvGrpSpPr>
          <p:grpSpPr>
            <a:xfrm rot="4349657">
              <a:off x="8781112" y="2112744"/>
              <a:ext cx="427354" cy="408798"/>
              <a:chOff x="1651300" y="653225"/>
              <a:chExt cx="702450" cy="671950"/>
            </a:xfrm>
          </p:grpSpPr>
          <p:sp>
            <p:nvSpPr>
              <p:cNvPr id="15209" name="Google Shape;15209;p26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6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6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6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6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6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6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6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6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6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6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6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6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2" name="Google Shape;15222;p26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3" name="Google Shape;15223;p26"/>
            <p:cNvGrpSpPr/>
            <p:nvPr/>
          </p:nvGrpSpPr>
          <p:grpSpPr>
            <a:xfrm rot="-10248639">
              <a:off x="8551122" y="915033"/>
              <a:ext cx="550904" cy="534214"/>
              <a:chOff x="1640584" y="2123500"/>
              <a:chExt cx="1148539" cy="1113743"/>
            </a:xfrm>
          </p:grpSpPr>
          <p:sp>
            <p:nvSpPr>
              <p:cNvPr id="15224" name="Google Shape;15224;p26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6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6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6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6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6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6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6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6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6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6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6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6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6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6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6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6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6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6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6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6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6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6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6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6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6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6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6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6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6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6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6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6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6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6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6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6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6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6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6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6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6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6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6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6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6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6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6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6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6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6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6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6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6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6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9" name="Google Shape;15279;p26"/>
            <p:cNvSpPr/>
            <p:nvPr/>
          </p:nvSpPr>
          <p:spPr>
            <a:xfrm rot="10800000">
              <a:off x="8938891" y="650537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1" y="1"/>
                  </a:moveTo>
                  <a:cubicBezTo>
                    <a:pt x="1303" y="1"/>
                    <a:pt x="1010" y="121"/>
                    <a:pt x="741" y="401"/>
                  </a:cubicBezTo>
                  <a:cubicBezTo>
                    <a:pt x="0" y="1174"/>
                    <a:pt x="799" y="2319"/>
                    <a:pt x="1570" y="2319"/>
                  </a:cubicBezTo>
                  <a:cubicBezTo>
                    <a:pt x="1838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0" name="Google Shape;15280;p26"/>
            <p:cNvSpPr/>
            <p:nvPr/>
          </p:nvSpPr>
          <p:spPr>
            <a:xfrm rot="10800000">
              <a:off x="7948066" y="4921349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1" name="Google Shape;15281;p26"/>
            <p:cNvSpPr/>
            <p:nvPr/>
          </p:nvSpPr>
          <p:spPr>
            <a:xfrm rot="10800000">
              <a:off x="8407404" y="1398287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2" name="Google Shape;15282;p26"/>
            <p:cNvSpPr/>
            <p:nvPr/>
          </p:nvSpPr>
          <p:spPr>
            <a:xfrm rot="10800000">
              <a:off x="8859479" y="4364012"/>
              <a:ext cx="33600" cy="30575"/>
            </a:xfrm>
            <a:custGeom>
              <a:avLst/>
              <a:gdLst/>
              <a:ahLst/>
              <a:cxnLst/>
              <a:rect l="l" t="t" r="r" b="b"/>
              <a:pathLst>
                <a:path w="1344" h="1223" extrusionOk="0">
                  <a:moveTo>
                    <a:pt x="703" y="0"/>
                  </a:moveTo>
                  <a:cubicBezTo>
                    <a:pt x="352" y="0"/>
                    <a:pt x="0" y="204"/>
                    <a:pt x="63" y="654"/>
                  </a:cubicBezTo>
                  <a:cubicBezTo>
                    <a:pt x="117" y="1042"/>
                    <a:pt x="384" y="1223"/>
                    <a:pt x="661" y="1223"/>
                  </a:cubicBezTo>
                  <a:cubicBezTo>
                    <a:pt x="995" y="1223"/>
                    <a:pt x="1344" y="958"/>
                    <a:pt x="1342" y="477"/>
                  </a:cubicBezTo>
                  <a:cubicBezTo>
                    <a:pt x="1341" y="170"/>
                    <a:pt x="1023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3" name="Google Shape;15283;p26"/>
            <p:cNvSpPr/>
            <p:nvPr/>
          </p:nvSpPr>
          <p:spPr>
            <a:xfrm rot="10800000">
              <a:off x="8417429" y="2228362"/>
              <a:ext cx="33625" cy="30600"/>
            </a:xfrm>
            <a:custGeom>
              <a:avLst/>
              <a:gdLst/>
              <a:ahLst/>
              <a:cxnLst/>
              <a:rect l="l" t="t" r="r" b="b"/>
              <a:pathLst>
                <a:path w="1345" h="1224" extrusionOk="0">
                  <a:moveTo>
                    <a:pt x="703" y="1"/>
                  </a:moveTo>
                  <a:cubicBezTo>
                    <a:pt x="353" y="1"/>
                    <a:pt x="1" y="205"/>
                    <a:pt x="63" y="654"/>
                  </a:cubicBezTo>
                  <a:cubicBezTo>
                    <a:pt x="118" y="1043"/>
                    <a:pt x="385" y="1224"/>
                    <a:pt x="661" y="1224"/>
                  </a:cubicBezTo>
                  <a:cubicBezTo>
                    <a:pt x="996" y="1224"/>
                    <a:pt x="1344" y="959"/>
                    <a:pt x="1343" y="477"/>
                  </a:cubicBezTo>
                  <a:cubicBezTo>
                    <a:pt x="1342" y="170"/>
                    <a:pt x="1023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4" name="Google Shape;15284;p26"/>
            <p:cNvSpPr/>
            <p:nvPr/>
          </p:nvSpPr>
          <p:spPr>
            <a:xfrm rot="10800000">
              <a:off x="8938929" y="2700112"/>
              <a:ext cx="71250" cy="57975"/>
            </a:xfrm>
            <a:custGeom>
              <a:avLst/>
              <a:gdLst/>
              <a:ahLst/>
              <a:cxnLst/>
              <a:rect l="l" t="t" r="r" b="b"/>
              <a:pathLst>
                <a:path w="2850" h="2319" extrusionOk="0">
                  <a:moveTo>
                    <a:pt x="1571" y="1"/>
                  </a:moveTo>
                  <a:cubicBezTo>
                    <a:pt x="1302" y="1"/>
                    <a:pt x="1010" y="121"/>
                    <a:pt x="741" y="401"/>
                  </a:cubicBezTo>
                  <a:cubicBezTo>
                    <a:pt x="1" y="1174"/>
                    <a:pt x="799" y="2318"/>
                    <a:pt x="1570" y="2318"/>
                  </a:cubicBezTo>
                  <a:cubicBezTo>
                    <a:pt x="1837" y="2318"/>
                    <a:pt x="2101" y="2181"/>
                    <a:pt x="2297" y="1842"/>
                  </a:cubicBezTo>
                  <a:cubicBezTo>
                    <a:pt x="2850" y="881"/>
                    <a:pt x="2297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5" name="Google Shape;15285;p26"/>
            <p:cNvSpPr/>
            <p:nvPr/>
          </p:nvSpPr>
          <p:spPr>
            <a:xfrm rot="10800000">
              <a:off x="211279" y="980337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2" y="0"/>
                  </a:moveTo>
                  <a:cubicBezTo>
                    <a:pt x="1303" y="0"/>
                    <a:pt x="1011" y="121"/>
                    <a:pt x="741" y="402"/>
                  </a:cubicBezTo>
                  <a:cubicBezTo>
                    <a:pt x="1" y="1175"/>
                    <a:pt x="800" y="2320"/>
                    <a:pt x="1571" y="2320"/>
                  </a:cubicBezTo>
                  <a:cubicBezTo>
                    <a:pt x="1838" y="2320"/>
                    <a:pt x="2102" y="2182"/>
                    <a:pt x="2297" y="1843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86" name="Google Shape;15286;p26"/>
            <p:cNvGrpSpPr/>
            <p:nvPr/>
          </p:nvGrpSpPr>
          <p:grpSpPr>
            <a:xfrm rot="-6277620" flipH="1">
              <a:off x="7485647" y="4463091"/>
              <a:ext cx="304040" cy="290839"/>
              <a:chOff x="1651300" y="653225"/>
              <a:chExt cx="702450" cy="671950"/>
            </a:xfrm>
          </p:grpSpPr>
          <p:sp>
            <p:nvSpPr>
              <p:cNvPr id="15287" name="Google Shape;15287;p26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6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6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6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6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6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6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6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5" name="Google Shape;15295;p26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6" name="Google Shape;15296;p26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6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6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6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6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1" name="Google Shape;15301;p26"/>
            <p:cNvGrpSpPr/>
            <p:nvPr/>
          </p:nvGrpSpPr>
          <p:grpSpPr>
            <a:xfrm rot="551361">
              <a:off x="8329178" y="3655027"/>
              <a:ext cx="550904" cy="534214"/>
              <a:chOff x="1640584" y="2123500"/>
              <a:chExt cx="1148539" cy="1113743"/>
            </a:xfrm>
          </p:grpSpPr>
          <p:sp>
            <p:nvSpPr>
              <p:cNvPr id="15302" name="Google Shape;15302;p26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6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6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6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6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6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6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6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6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6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6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6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6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6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6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6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6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6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6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6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6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6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6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6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6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6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6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6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6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6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6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6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6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6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6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6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6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6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6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6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6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6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6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6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6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6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6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6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6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6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6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6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6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6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6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57" name="Google Shape;15357;p26"/>
            <p:cNvSpPr/>
            <p:nvPr/>
          </p:nvSpPr>
          <p:spPr>
            <a:xfrm>
              <a:off x="8938900" y="3531300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8" name="Google Shape;15358;p26"/>
            <p:cNvSpPr/>
            <p:nvPr/>
          </p:nvSpPr>
          <p:spPr>
            <a:xfrm>
              <a:off x="8938900" y="3893138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1"/>
                  </a:moveTo>
                  <a:cubicBezTo>
                    <a:pt x="1303" y="1"/>
                    <a:pt x="1011" y="121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9" name="Google Shape;15359;p26"/>
            <p:cNvGrpSpPr/>
            <p:nvPr/>
          </p:nvGrpSpPr>
          <p:grpSpPr>
            <a:xfrm rot="-7824033">
              <a:off x="7854044" y="4003276"/>
              <a:ext cx="1779274" cy="1440791"/>
              <a:chOff x="242251" y="1040712"/>
              <a:chExt cx="1779349" cy="1440852"/>
            </a:xfrm>
          </p:grpSpPr>
          <p:grpSp>
            <p:nvGrpSpPr>
              <p:cNvPr id="15360" name="Google Shape;15360;p26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15361" name="Google Shape;15361;p26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2" name="Google Shape;15362;p26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3" name="Google Shape;15363;p26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4" name="Google Shape;15364;p26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5" name="Google Shape;15365;p26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6" name="Google Shape;15366;p26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7" name="Google Shape;15367;p26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8" name="Google Shape;15368;p26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9" name="Google Shape;15369;p26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0" name="Google Shape;15370;p26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1" name="Google Shape;15371;p26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2" name="Google Shape;15372;p26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73" name="Google Shape;15373;p26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15374" name="Google Shape;15374;p26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5" name="Google Shape;15375;p26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6" name="Google Shape;15376;p26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7" name="Google Shape;15377;p26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8" name="Google Shape;15378;p26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9" name="Google Shape;15379;p26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0" name="Google Shape;15380;p26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1" name="Google Shape;15381;p26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2" name="Google Shape;15382;p26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3" name="Google Shape;15383;p26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4" name="Google Shape;15384;p26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5" name="Google Shape;15385;p26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6" name="Google Shape;15386;p26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7" name="Google Shape;15387;p26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8" name="Google Shape;15388;p26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9" name="Google Shape;15389;p26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0" name="Google Shape;15390;p26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1" name="Google Shape;15391;p26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2" name="Google Shape;15392;p26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3" name="Google Shape;15393;p26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4" name="Google Shape;15394;p26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5" name="Google Shape;15395;p26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6" name="Google Shape;15396;p26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7" name="Google Shape;15397;p26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8" name="Google Shape;15398;p26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9" name="Google Shape;15399;p26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0" name="Google Shape;15400;p26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1" name="Google Shape;15401;p26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2" name="Google Shape;15402;p26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3" name="Google Shape;15403;p26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4" name="Google Shape;15404;p26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5" name="Google Shape;15405;p26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6" name="Google Shape;15406;p26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7" name="Google Shape;15407;p26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8" name="Google Shape;15408;p26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9" name="Google Shape;15409;p26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0" name="Google Shape;15410;p26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1" name="Google Shape;15411;p26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2" name="Google Shape;15412;p26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3" name="Google Shape;15413;p26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4" name="Google Shape;15414;p26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5" name="Google Shape;15415;p26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6" name="Google Shape;15416;p26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7" name="Google Shape;15417;p26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8" name="Google Shape;15418;p26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9" name="Google Shape;15419;p26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0" name="Google Shape;15420;p26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1" name="Google Shape;15421;p26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2" name="Google Shape;15422;p26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3" name="Google Shape;15423;p26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4" name="Google Shape;15424;p26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5" name="Google Shape;15425;p26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6" name="Google Shape;15426;p26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7" name="Google Shape;15427;p26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8" name="Google Shape;15428;p26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29" name="Google Shape;15429;p26"/>
            <p:cNvGrpSpPr/>
            <p:nvPr/>
          </p:nvGrpSpPr>
          <p:grpSpPr>
            <a:xfrm rot="-10248816">
              <a:off x="338584" y="2166023"/>
              <a:ext cx="313669" cy="304166"/>
              <a:chOff x="1640584" y="2123500"/>
              <a:chExt cx="1148539" cy="1113743"/>
            </a:xfrm>
          </p:grpSpPr>
          <p:sp>
            <p:nvSpPr>
              <p:cNvPr id="15430" name="Google Shape;15430;p26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6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6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6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6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6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6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6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6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6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6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1" name="Google Shape;15441;p26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2" name="Google Shape;15442;p26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6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6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6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6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6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6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6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6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6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6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6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6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6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6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6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6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6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6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6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6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6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6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6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6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6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6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6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6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6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6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6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6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6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6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6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6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6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6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6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6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6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6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85" name="Google Shape;15485;p26"/>
            <p:cNvGrpSpPr/>
            <p:nvPr/>
          </p:nvGrpSpPr>
          <p:grpSpPr>
            <a:xfrm rot="-6277620" flipH="1">
              <a:off x="-48541" y="2370854"/>
              <a:ext cx="304040" cy="290839"/>
              <a:chOff x="1651300" y="653225"/>
              <a:chExt cx="702450" cy="671950"/>
            </a:xfrm>
          </p:grpSpPr>
          <p:sp>
            <p:nvSpPr>
              <p:cNvPr id="15486" name="Google Shape;15486;p26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6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6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6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6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6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6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6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6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6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6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6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6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6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00" name="Google Shape;15500;p26"/>
            <p:cNvGrpSpPr/>
            <p:nvPr/>
          </p:nvGrpSpPr>
          <p:grpSpPr>
            <a:xfrm rot="10800000">
              <a:off x="1779330" y="73259"/>
              <a:ext cx="265287" cy="179199"/>
              <a:chOff x="1095216" y="2778376"/>
              <a:chExt cx="346917" cy="234339"/>
            </a:xfrm>
          </p:grpSpPr>
          <p:sp>
            <p:nvSpPr>
              <p:cNvPr id="15501" name="Google Shape;15501;p26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6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6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6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6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6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6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6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6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6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1" name="Google Shape;15511;p26"/>
            <p:cNvGrpSpPr/>
            <p:nvPr/>
          </p:nvGrpSpPr>
          <p:grpSpPr>
            <a:xfrm rot="10800000">
              <a:off x="904164" y="784048"/>
              <a:ext cx="358191" cy="241955"/>
              <a:chOff x="1095216" y="2778376"/>
              <a:chExt cx="346917" cy="234339"/>
            </a:xfrm>
          </p:grpSpPr>
          <p:sp>
            <p:nvSpPr>
              <p:cNvPr id="15512" name="Google Shape;15512;p26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6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4" name="Google Shape;15514;p26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5" name="Google Shape;15515;p26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6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6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6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6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6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6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2" name="Google Shape;15522;p26"/>
            <p:cNvGrpSpPr/>
            <p:nvPr/>
          </p:nvGrpSpPr>
          <p:grpSpPr>
            <a:xfrm rot="10800000">
              <a:off x="67839" y="2848236"/>
              <a:ext cx="358191" cy="241955"/>
              <a:chOff x="1095216" y="2778376"/>
              <a:chExt cx="346917" cy="234339"/>
            </a:xfrm>
          </p:grpSpPr>
          <p:sp>
            <p:nvSpPr>
              <p:cNvPr id="15523" name="Google Shape;15523;p26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6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6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6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6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6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6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6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6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6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33" name="Google Shape;15533;p26"/>
            <p:cNvGrpSpPr/>
            <p:nvPr/>
          </p:nvGrpSpPr>
          <p:grpSpPr>
            <a:xfrm rot="10800000">
              <a:off x="7337845" y="4843807"/>
              <a:ext cx="315451" cy="213155"/>
              <a:chOff x="1095216" y="2778376"/>
              <a:chExt cx="346917" cy="234339"/>
            </a:xfrm>
          </p:grpSpPr>
          <p:sp>
            <p:nvSpPr>
              <p:cNvPr id="15534" name="Google Shape;15534;p26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6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6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6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6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6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6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6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6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6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44" name="Google Shape;15544;p26"/>
            <p:cNvGrpSpPr/>
            <p:nvPr/>
          </p:nvGrpSpPr>
          <p:grpSpPr>
            <a:xfrm rot="10800000">
              <a:off x="8647477" y="3023656"/>
              <a:ext cx="358087" cy="241955"/>
              <a:chOff x="1095216" y="2778376"/>
              <a:chExt cx="346917" cy="234339"/>
            </a:xfrm>
          </p:grpSpPr>
          <p:sp>
            <p:nvSpPr>
              <p:cNvPr id="15545" name="Google Shape;15545;p26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6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6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6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6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6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6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6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6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6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5" name="Google Shape;15555;p26"/>
            <p:cNvGrpSpPr/>
            <p:nvPr/>
          </p:nvGrpSpPr>
          <p:grpSpPr>
            <a:xfrm rot="10800000">
              <a:off x="8718002" y="1692231"/>
              <a:ext cx="358087" cy="241955"/>
              <a:chOff x="1095216" y="2778376"/>
              <a:chExt cx="346917" cy="234339"/>
            </a:xfrm>
          </p:grpSpPr>
          <p:sp>
            <p:nvSpPr>
              <p:cNvPr id="15556" name="Google Shape;15556;p26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6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6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6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6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6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6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6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6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6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66" name="Google Shape;15566;p26"/>
            <p:cNvGrpSpPr/>
            <p:nvPr/>
          </p:nvGrpSpPr>
          <p:grpSpPr>
            <a:xfrm rot="10800000">
              <a:off x="65913" y="4671215"/>
              <a:ext cx="318088" cy="214913"/>
              <a:chOff x="1095216" y="2778376"/>
              <a:chExt cx="346917" cy="234339"/>
            </a:xfrm>
          </p:grpSpPr>
          <p:sp>
            <p:nvSpPr>
              <p:cNvPr id="15567" name="Google Shape;15567;p26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6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6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6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6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6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6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6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6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6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77" name="Google Shape;15577;p26"/>
            <p:cNvGrpSpPr/>
            <p:nvPr/>
          </p:nvGrpSpPr>
          <p:grpSpPr>
            <a:xfrm rot="10800000">
              <a:off x="8835788" y="55430"/>
              <a:ext cx="318088" cy="214936"/>
              <a:chOff x="1095216" y="2778376"/>
              <a:chExt cx="346917" cy="234339"/>
            </a:xfrm>
          </p:grpSpPr>
          <p:sp>
            <p:nvSpPr>
              <p:cNvPr id="15578" name="Google Shape;15578;p26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6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6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6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6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6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6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6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6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7" name="Google Shape;15587;p26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5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9" name="Google Shape;15589;p27"/>
          <p:cNvGrpSpPr/>
          <p:nvPr/>
        </p:nvGrpSpPr>
        <p:grpSpPr>
          <a:xfrm>
            <a:off x="-575888" y="-678259"/>
            <a:ext cx="10444771" cy="6546326"/>
            <a:chOff x="-575888" y="-678259"/>
            <a:chExt cx="10444771" cy="6546326"/>
          </a:xfrm>
        </p:grpSpPr>
        <p:grpSp>
          <p:nvGrpSpPr>
            <p:cNvPr id="15590" name="Google Shape;15590;p27"/>
            <p:cNvGrpSpPr/>
            <p:nvPr/>
          </p:nvGrpSpPr>
          <p:grpSpPr>
            <a:xfrm>
              <a:off x="1015663" y="-99412"/>
              <a:ext cx="702450" cy="671950"/>
              <a:chOff x="1651300" y="653225"/>
              <a:chExt cx="702450" cy="671950"/>
            </a:xfrm>
          </p:grpSpPr>
          <p:sp>
            <p:nvSpPr>
              <p:cNvPr id="15591" name="Google Shape;15591;p27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592" name="Google Shape;15592;p27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593" name="Google Shape;15593;p27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594" name="Google Shape;15594;p27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595" name="Google Shape;15595;p27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596" name="Google Shape;15596;p27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597" name="Google Shape;15597;p27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598" name="Google Shape;15598;p27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599" name="Google Shape;15599;p27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00" name="Google Shape;15600;p27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01" name="Google Shape;15601;p27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02" name="Google Shape;15602;p27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03" name="Google Shape;15603;p27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04" name="Google Shape;15604;p27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5605" name="Google Shape;15605;p27"/>
            <p:cNvGrpSpPr/>
            <p:nvPr/>
          </p:nvGrpSpPr>
          <p:grpSpPr>
            <a:xfrm rot="551242">
              <a:off x="-460514" y="-558639"/>
              <a:ext cx="1625011" cy="1575780"/>
              <a:chOff x="1640584" y="2123500"/>
              <a:chExt cx="1148539" cy="1113743"/>
            </a:xfrm>
          </p:grpSpPr>
          <p:sp>
            <p:nvSpPr>
              <p:cNvPr id="15606" name="Google Shape;15606;p27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07" name="Google Shape;15607;p27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08" name="Google Shape;15608;p27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09" name="Google Shape;15609;p27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0" name="Google Shape;15610;p27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1" name="Google Shape;15611;p27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2" name="Google Shape;15612;p27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3" name="Google Shape;15613;p27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4" name="Google Shape;15614;p27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5" name="Google Shape;15615;p27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6" name="Google Shape;15616;p27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7" name="Google Shape;15617;p27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8" name="Google Shape;15618;p27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19" name="Google Shape;15619;p27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0" name="Google Shape;15620;p27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1" name="Google Shape;15621;p27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2" name="Google Shape;15622;p27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3" name="Google Shape;15623;p27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4" name="Google Shape;15624;p27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5" name="Google Shape;15625;p27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6" name="Google Shape;15626;p27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7" name="Google Shape;15627;p27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8" name="Google Shape;15628;p27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29" name="Google Shape;15629;p27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0" name="Google Shape;15630;p27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1" name="Google Shape;15631;p27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2" name="Google Shape;15632;p27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3" name="Google Shape;15633;p27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4" name="Google Shape;15634;p27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5" name="Google Shape;15635;p27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6" name="Google Shape;15636;p27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7" name="Google Shape;15637;p27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8" name="Google Shape;15638;p27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39" name="Google Shape;15639;p27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0" name="Google Shape;15640;p27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1" name="Google Shape;15641;p27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2" name="Google Shape;15642;p27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3" name="Google Shape;15643;p27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4" name="Google Shape;15644;p27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5" name="Google Shape;15645;p27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6" name="Google Shape;15646;p27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7" name="Google Shape;15647;p27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8" name="Google Shape;15648;p27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49" name="Google Shape;15649;p27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0" name="Google Shape;15650;p27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1" name="Google Shape;15651;p27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2" name="Google Shape;15652;p27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3" name="Google Shape;15653;p27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4" name="Google Shape;15654;p27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5" name="Google Shape;15655;p27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6" name="Google Shape;15656;p27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7" name="Google Shape;15657;p27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8" name="Google Shape;15658;p27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59" name="Google Shape;15659;p27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60" name="Google Shape;15660;p27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5661" name="Google Shape;15661;p27"/>
            <p:cNvSpPr/>
            <p:nvPr/>
          </p:nvSpPr>
          <p:spPr>
            <a:xfrm>
              <a:off x="1029975" y="592850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662" name="Google Shape;15662;p27"/>
            <p:cNvSpPr/>
            <p:nvPr/>
          </p:nvSpPr>
          <p:spPr>
            <a:xfrm rot="10800000">
              <a:off x="7948066" y="4921349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15663" name="Google Shape;15663;p27"/>
            <p:cNvGrpSpPr/>
            <p:nvPr/>
          </p:nvGrpSpPr>
          <p:grpSpPr>
            <a:xfrm rot="-6277620" flipH="1">
              <a:off x="7485647" y="4463091"/>
              <a:ext cx="304040" cy="290839"/>
              <a:chOff x="1651300" y="653225"/>
              <a:chExt cx="702450" cy="671950"/>
            </a:xfrm>
          </p:grpSpPr>
          <p:sp>
            <p:nvSpPr>
              <p:cNvPr id="15664" name="Google Shape;15664;p27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65" name="Google Shape;15665;p27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66" name="Google Shape;15666;p27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67" name="Google Shape;15667;p27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68" name="Google Shape;15668;p27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69" name="Google Shape;15669;p27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70" name="Google Shape;15670;p27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71" name="Google Shape;15671;p27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72" name="Google Shape;15672;p27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73" name="Google Shape;15673;p27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74" name="Google Shape;15674;p27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75" name="Google Shape;15675;p27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76" name="Google Shape;15676;p27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677" name="Google Shape;15677;p27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5678" name="Google Shape;15678;p27"/>
            <p:cNvSpPr/>
            <p:nvPr/>
          </p:nvSpPr>
          <p:spPr>
            <a:xfrm>
              <a:off x="8938900" y="3893138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1"/>
                  </a:moveTo>
                  <a:cubicBezTo>
                    <a:pt x="1303" y="1"/>
                    <a:pt x="1011" y="121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15679" name="Google Shape;15679;p27"/>
            <p:cNvGrpSpPr/>
            <p:nvPr/>
          </p:nvGrpSpPr>
          <p:grpSpPr>
            <a:xfrm rot="-7824033">
              <a:off x="7854044" y="4003276"/>
              <a:ext cx="1779274" cy="1440791"/>
              <a:chOff x="242251" y="1040712"/>
              <a:chExt cx="1779349" cy="1440852"/>
            </a:xfrm>
          </p:grpSpPr>
          <p:grpSp>
            <p:nvGrpSpPr>
              <p:cNvPr id="15680" name="Google Shape;15680;p27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15681" name="Google Shape;15681;p27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82" name="Google Shape;15682;p27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83" name="Google Shape;15683;p27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84" name="Google Shape;15684;p27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85" name="Google Shape;15685;p27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86" name="Google Shape;15686;p27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87" name="Google Shape;15687;p27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88" name="Google Shape;15688;p27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89" name="Google Shape;15689;p27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90" name="Google Shape;15690;p27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91" name="Google Shape;15691;p27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92" name="Google Shape;15692;p27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5693" name="Google Shape;15693;p27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15694" name="Google Shape;15694;p27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95" name="Google Shape;15695;p27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96" name="Google Shape;15696;p27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97" name="Google Shape;15697;p27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98" name="Google Shape;15698;p27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699" name="Google Shape;15699;p27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0" name="Google Shape;15700;p27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1" name="Google Shape;15701;p27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2" name="Google Shape;15702;p27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3" name="Google Shape;15703;p27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4" name="Google Shape;15704;p27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5" name="Google Shape;15705;p27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6" name="Google Shape;15706;p27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7" name="Google Shape;15707;p27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8" name="Google Shape;15708;p27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09" name="Google Shape;15709;p27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0" name="Google Shape;15710;p27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1" name="Google Shape;15711;p27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2" name="Google Shape;15712;p27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3" name="Google Shape;15713;p27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4" name="Google Shape;15714;p27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5" name="Google Shape;15715;p27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6" name="Google Shape;15716;p27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7" name="Google Shape;15717;p27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8" name="Google Shape;15718;p27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19" name="Google Shape;15719;p27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0" name="Google Shape;15720;p27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1" name="Google Shape;15721;p27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2" name="Google Shape;15722;p27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3" name="Google Shape;15723;p27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4" name="Google Shape;15724;p27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5" name="Google Shape;15725;p27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6" name="Google Shape;15726;p27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7" name="Google Shape;15727;p27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8" name="Google Shape;15728;p27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29" name="Google Shape;15729;p27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0" name="Google Shape;15730;p27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1" name="Google Shape;15731;p27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2" name="Google Shape;15732;p27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3" name="Google Shape;15733;p27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4" name="Google Shape;15734;p27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5" name="Google Shape;15735;p27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6" name="Google Shape;15736;p27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7" name="Google Shape;15737;p27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8" name="Google Shape;15738;p27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39" name="Google Shape;15739;p27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40" name="Google Shape;15740;p27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41" name="Google Shape;15741;p27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42" name="Google Shape;15742;p27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43" name="Google Shape;15743;p27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44" name="Google Shape;15744;p27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45" name="Google Shape;15745;p27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46" name="Google Shape;15746;p27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47" name="Google Shape;15747;p27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748" name="Google Shape;15748;p27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15749" name="Google Shape;15749;p27"/>
            <p:cNvGrpSpPr/>
            <p:nvPr/>
          </p:nvGrpSpPr>
          <p:grpSpPr>
            <a:xfrm rot="10800000">
              <a:off x="904164" y="784048"/>
              <a:ext cx="358191" cy="241955"/>
              <a:chOff x="1095216" y="2778376"/>
              <a:chExt cx="346917" cy="234339"/>
            </a:xfrm>
          </p:grpSpPr>
          <p:sp>
            <p:nvSpPr>
              <p:cNvPr id="15750" name="Google Shape;15750;p27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7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7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7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7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7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7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7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7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7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0" name="Google Shape;15760;p27"/>
            <p:cNvGrpSpPr/>
            <p:nvPr/>
          </p:nvGrpSpPr>
          <p:grpSpPr>
            <a:xfrm rot="10800000">
              <a:off x="7337845" y="4843807"/>
              <a:ext cx="315451" cy="213155"/>
              <a:chOff x="1095216" y="2778376"/>
              <a:chExt cx="346917" cy="234339"/>
            </a:xfrm>
          </p:grpSpPr>
          <p:sp>
            <p:nvSpPr>
              <p:cNvPr id="15761" name="Google Shape;15761;p27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7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7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7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7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7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7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7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7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7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15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2" name="Google Shape;15772;p28"/>
          <p:cNvGrpSpPr/>
          <p:nvPr/>
        </p:nvGrpSpPr>
        <p:grpSpPr>
          <a:xfrm>
            <a:off x="-575888" y="-815224"/>
            <a:ext cx="10444771" cy="6780295"/>
            <a:chOff x="-575888" y="-815224"/>
            <a:chExt cx="10444771" cy="6780295"/>
          </a:xfrm>
        </p:grpSpPr>
        <p:grpSp>
          <p:nvGrpSpPr>
            <p:cNvPr id="15773" name="Google Shape;15773;p28"/>
            <p:cNvGrpSpPr/>
            <p:nvPr/>
          </p:nvGrpSpPr>
          <p:grpSpPr>
            <a:xfrm>
              <a:off x="1015663" y="-99412"/>
              <a:ext cx="702450" cy="671950"/>
              <a:chOff x="1651300" y="653225"/>
              <a:chExt cx="702450" cy="671950"/>
            </a:xfrm>
          </p:grpSpPr>
          <p:sp>
            <p:nvSpPr>
              <p:cNvPr id="15774" name="Google Shape;15774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8" name="Google Shape;15788;p28"/>
            <p:cNvGrpSpPr/>
            <p:nvPr/>
          </p:nvGrpSpPr>
          <p:grpSpPr>
            <a:xfrm rot="-6450343">
              <a:off x="138300" y="3804719"/>
              <a:ext cx="427354" cy="408798"/>
              <a:chOff x="1651300" y="653225"/>
              <a:chExt cx="702450" cy="671950"/>
            </a:xfrm>
          </p:grpSpPr>
          <p:sp>
            <p:nvSpPr>
              <p:cNvPr id="15789" name="Google Shape;15789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3" name="Google Shape;15803;p28"/>
            <p:cNvGrpSpPr/>
            <p:nvPr/>
          </p:nvGrpSpPr>
          <p:grpSpPr>
            <a:xfrm rot="-5690238" flipH="1">
              <a:off x="2639716" y="34863"/>
              <a:ext cx="304050" cy="290848"/>
              <a:chOff x="1651300" y="653225"/>
              <a:chExt cx="702450" cy="671950"/>
            </a:xfrm>
          </p:grpSpPr>
          <p:sp>
            <p:nvSpPr>
              <p:cNvPr id="15804" name="Google Shape;15804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6" name="Google Shape;15806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7" name="Google Shape;15807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18" name="Google Shape;15818;p28"/>
            <p:cNvGrpSpPr/>
            <p:nvPr/>
          </p:nvGrpSpPr>
          <p:grpSpPr>
            <a:xfrm rot="551242">
              <a:off x="-460514" y="-558639"/>
              <a:ext cx="1625011" cy="1575780"/>
              <a:chOff x="1640584" y="2123500"/>
              <a:chExt cx="1148539" cy="1113743"/>
            </a:xfrm>
          </p:grpSpPr>
          <p:sp>
            <p:nvSpPr>
              <p:cNvPr id="15819" name="Google Shape;15819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74" name="Google Shape;15874;p28"/>
            <p:cNvGrpSpPr/>
            <p:nvPr/>
          </p:nvGrpSpPr>
          <p:grpSpPr>
            <a:xfrm>
              <a:off x="-575099" y="969800"/>
              <a:ext cx="1779349" cy="1440852"/>
              <a:chOff x="242251" y="1040712"/>
              <a:chExt cx="1779349" cy="1440852"/>
            </a:xfrm>
          </p:grpSpPr>
          <p:grpSp>
            <p:nvGrpSpPr>
              <p:cNvPr id="15875" name="Google Shape;15875;p28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15876" name="Google Shape;15876;p28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7" name="Google Shape;15877;p28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8" name="Google Shape;15878;p28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9" name="Google Shape;15879;p28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0" name="Google Shape;15880;p28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1" name="Google Shape;15881;p28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2" name="Google Shape;15882;p28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3" name="Google Shape;15883;p28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4" name="Google Shape;15884;p28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5" name="Google Shape;15885;p28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6" name="Google Shape;15886;p28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7" name="Google Shape;15887;p28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88" name="Google Shape;15888;p28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15889" name="Google Shape;15889;p28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0" name="Google Shape;15890;p28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1" name="Google Shape;15891;p28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2" name="Google Shape;15892;p28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3" name="Google Shape;15893;p28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4" name="Google Shape;15894;p28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5" name="Google Shape;15895;p28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6" name="Google Shape;15896;p28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7" name="Google Shape;15897;p28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8" name="Google Shape;15898;p28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9" name="Google Shape;15899;p28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0" name="Google Shape;15900;p28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1" name="Google Shape;15901;p28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2" name="Google Shape;15902;p28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3" name="Google Shape;15903;p28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4" name="Google Shape;15904;p28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5" name="Google Shape;15905;p28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6" name="Google Shape;15906;p28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7" name="Google Shape;15907;p28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8" name="Google Shape;15908;p28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9" name="Google Shape;15909;p28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0" name="Google Shape;15910;p28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1" name="Google Shape;15911;p28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2" name="Google Shape;15912;p28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3" name="Google Shape;15913;p28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4" name="Google Shape;15914;p28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5" name="Google Shape;15915;p28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6" name="Google Shape;15916;p28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7" name="Google Shape;15917;p28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8" name="Google Shape;15918;p28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9" name="Google Shape;15919;p28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0" name="Google Shape;15920;p28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1" name="Google Shape;15921;p28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2" name="Google Shape;15922;p28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3" name="Google Shape;15923;p28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4" name="Google Shape;15924;p28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5" name="Google Shape;15925;p28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6" name="Google Shape;15926;p28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7" name="Google Shape;15927;p28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8" name="Google Shape;15928;p28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9" name="Google Shape;15929;p28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0" name="Google Shape;15930;p28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1" name="Google Shape;15931;p28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2" name="Google Shape;15932;p28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3" name="Google Shape;15933;p28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4" name="Google Shape;15934;p28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5" name="Google Shape;15935;p28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6" name="Google Shape;15936;p28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7" name="Google Shape;15937;p28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8" name="Google Shape;15938;p28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9" name="Google Shape;15939;p28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0" name="Google Shape;15940;p28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1" name="Google Shape;15941;p28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2" name="Google Shape;15942;p28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3" name="Google Shape;15943;p28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44" name="Google Shape;15944;p28"/>
            <p:cNvGrpSpPr/>
            <p:nvPr/>
          </p:nvGrpSpPr>
          <p:grpSpPr>
            <a:xfrm rot="551305">
              <a:off x="242042" y="3842700"/>
              <a:ext cx="1816872" cy="1761939"/>
              <a:chOff x="1640584" y="2123500"/>
              <a:chExt cx="1148539" cy="1113743"/>
            </a:xfrm>
          </p:grpSpPr>
          <p:sp>
            <p:nvSpPr>
              <p:cNvPr id="15945" name="Google Shape;15945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6" name="Google Shape;15946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7" name="Google Shape;15947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8" name="Google Shape;15948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9" name="Google Shape;15949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0" name="Google Shape;15950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1" name="Google Shape;15951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2" name="Google Shape;15952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3" name="Google Shape;15953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4" name="Google Shape;15954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5" name="Google Shape;15955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6" name="Google Shape;15956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7" name="Google Shape;15957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8" name="Google Shape;15958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9" name="Google Shape;15959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0" name="Google Shape;15960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1" name="Google Shape;15961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2" name="Google Shape;15962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3" name="Google Shape;15963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4" name="Google Shape;15964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5" name="Google Shape;15965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6" name="Google Shape;15966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7" name="Google Shape;15967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8" name="Google Shape;15968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9" name="Google Shape;15969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0" name="Google Shape;15970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1" name="Google Shape;15971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2" name="Google Shape;15972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3" name="Google Shape;15973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4" name="Google Shape;15974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5" name="Google Shape;15975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6" name="Google Shape;15976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7" name="Google Shape;15977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8" name="Google Shape;15978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9" name="Google Shape;15979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0" name="Google Shape;15980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1" name="Google Shape;15981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2" name="Google Shape;15982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3" name="Google Shape;15983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4" name="Google Shape;15984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5" name="Google Shape;15985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6" name="Google Shape;15986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7" name="Google Shape;15987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8" name="Google Shape;15988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9" name="Google Shape;15989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0" name="Google Shape;15990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1" name="Google Shape;15991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2" name="Google Shape;15992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3" name="Google Shape;15993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4" name="Google Shape;15994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5" name="Google Shape;15995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6" name="Google Shape;15996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7" name="Google Shape;15997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8" name="Google Shape;15998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9" name="Google Shape;15999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0" name="Google Shape;16000;p28"/>
            <p:cNvGrpSpPr/>
            <p:nvPr/>
          </p:nvGrpSpPr>
          <p:grpSpPr>
            <a:xfrm rot="551372">
              <a:off x="2484769" y="4286027"/>
              <a:ext cx="955792" cy="926836"/>
              <a:chOff x="1640584" y="2123500"/>
              <a:chExt cx="1148539" cy="1113743"/>
            </a:xfrm>
          </p:grpSpPr>
          <p:sp>
            <p:nvSpPr>
              <p:cNvPr id="16001" name="Google Shape;16001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2" name="Google Shape;16002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3" name="Google Shape;16003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4" name="Google Shape;16004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5" name="Google Shape;16005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6" name="Google Shape;16006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7" name="Google Shape;16007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8" name="Google Shape;16008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9" name="Google Shape;16009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0" name="Google Shape;16010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1" name="Google Shape;16011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2" name="Google Shape;16012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3" name="Google Shape;16013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4" name="Google Shape;16014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5" name="Google Shape;16015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6" name="Google Shape;16016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7" name="Google Shape;16017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8" name="Google Shape;16018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9" name="Google Shape;16019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0" name="Google Shape;16020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1" name="Google Shape;16021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2" name="Google Shape;16022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3" name="Google Shape;16023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4" name="Google Shape;16024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5" name="Google Shape;16025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6" name="Google Shape;16026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7" name="Google Shape;16027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8" name="Google Shape;16028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9" name="Google Shape;16029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0" name="Google Shape;16030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1" name="Google Shape;16031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2" name="Google Shape;16032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3" name="Google Shape;16033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4" name="Google Shape;16034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5" name="Google Shape;16035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6" name="Google Shape;16036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7" name="Google Shape;16037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8" name="Google Shape;16038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9" name="Google Shape;16039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0" name="Google Shape;16040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1" name="Google Shape;16041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2" name="Google Shape;16042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3" name="Google Shape;16043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4" name="Google Shape;16044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5" name="Google Shape;16045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6" name="Google Shape;16046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7" name="Google Shape;16047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8" name="Google Shape;16048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9" name="Google Shape;16049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0" name="Google Shape;16050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1" name="Google Shape;16051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2" name="Google Shape;16052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3" name="Google Shape;16053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4" name="Google Shape;16054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5" name="Google Shape;16055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56" name="Google Shape;16056;p28"/>
            <p:cNvGrpSpPr/>
            <p:nvPr/>
          </p:nvGrpSpPr>
          <p:grpSpPr>
            <a:xfrm rot="551361">
              <a:off x="131890" y="3183315"/>
              <a:ext cx="550904" cy="534214"/>
              <a:chOff x="1640584" y="2123500"/>
              <a:chExt cx="1148539" cy="1113743"/>
            </a:xfrm>
          </p:grpSpPr>
          <p:sp>
            <p:nvSpPr>
              <p:cNvPr id="16057" name="Google Shape;16057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8" name="Google Shape;16058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9" name="Google Shape;16059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0" name="Google Shape;16060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1" name="Google Shape;16061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2" name="Google Shape;16062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3" name="Google Shape;16063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4" name="Google Shape;16064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5" name="Google Shape;16065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6" name="Google Shape;16066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7" name="Google Shape;16067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8" name="Google Shape;16068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9" name="Google Shape;16069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0" name="Google Shape;16070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1" name="Google Shape;16071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2" name="Google Shape;16072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3" name="Google Shape;16073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4" name="Google Shape;16074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5" name="Google Shape;16075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6" name="Google Shape;16076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7" name="Google Shape;16077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8" name="Google Shape;16078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9" name="Google Shape;16079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0" name="Google Shape;16080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1" name="Google Shape;16081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2" name="Google Shape;16082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3" name="Google Shape;16083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4" name="Google Shape;16084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5" name="Google Shape;16085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6" name="Google Shape;16086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7" name="Google Shape;16087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8" name="Google Shape;16088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9" name="Google Shape;16089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0" name="Google Shape;16090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1" name="Google Shape;16091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2" name="Google Shape;16092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3" name="Google Shape;16093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4" name="Google Shape;16094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5" name="Google Shape;16095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6" name="Google Shape;16096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7" name="Google Shape;16097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8" name="Google Shape;16098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9" name="Google Shape;16099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0" name="Google Shape;16100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1" name="Google Shape;16101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2" name="Google Shape;16102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3" name="Google Shape;16103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4" name="Google Shape;16104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5" name="Google Shape;16105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6" name="Google Shape;16106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7" name="Google Shape;16107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8" name="Google Shape;16108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9" name="Google Shape;16109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0" name="Google Shape;16110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1" name="Google Shape;16111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12" name="Google Shape;16112;p28"/>
            <p:cNvSpPr/>
            <p:nvPr/>
          </p:nvSpPr>
          <p:spPr>
            <a:xfrm>
              <a:off x="316325" y="4309275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1" y="1"/>
                  </a:moveTo>
                  <a:cubicBezTo>
                    <a:pt x="1303" y="1"/>
                    <a:pt x="1010" y="121"/>
                    <a:pt x="741" y="401"/>
                  </a:cubicBezTo>
                  <a:cubicBezTo>
                    <a:pt x="0" y="1174"/>
                    <a:pt x="799" y="2319"/>
                    <a:pt x="1570" y="2319"/>
                  </a:cubicBezTo>
                  <a:cubicBezTo>
                    <a:pt x="1838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8"/>
            <p:cNvSpPr/>
            <p:nvPr/>
          </p:nvSpPr>
          <p:spPr>
            <a:xfrm>
              <a:off x="1029975" y="592850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8"/>
            <p:cNvSpPr/>
            <p:nvPr/>
          </p:nvSpPr>
          <p:spPr>
            <a:xfrm>
              <a:off x="782763" y="3742625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8"/>
            <p:cNvSpPr/>
            <p:nvPr/>
          </p:nvSpPr>
          <p:spPr>
            <a:xfrm>
              <a:off x="1385300" y="1925650"/>
              <a:ext cx="71275" cy="58000"/>
            </a:xfrm>
            <a:custGeom>
              <a:avLst/>
              <a:gdLst/>
              <a:ahLst/>
              <a:cxnLst/>
              <a:rect l="l" t="t" r="r" b="b"/>
              <a:pathLst>
                <a:path w="2851" h="2320" extrusionOk="0">
                  <a:moveTo>
                    <a:pt x="1571" y="1"/>
                  </a:moveTo>
                  <a:cubicBezTo>
                    <a:pt x="1303" y="1"/>
                    <a:pt x="1010" y="121"/>
                    <a:pt x="741" y="402"/>
                  </a:cubicBezTo>
                  <a:cubicBezTo>
                    <a:pt x="0" y="1174"/>
                    <a:pt x="800" y="2319"/>
                    <a:pt x="1570" y="2319"/>
                  </a:cubicBezTo>
                  <a:cubicBezTo>
                    <a:pt x="1838" y="2319"/>
                    <a:pt x="2102" y="2182"/>
                    <a:pt x="2297" y="1843"/>
                  </a:cubicBezTo>
                  <a:cubicBezTo>
                    <a:pt x="2851" y="881"/>
                    <a:pt x="2298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8"/>
            <p:cNvSpPr/>
            <p:nvPr/>
          </p:nvSpPr>
          <p:spPr>
            <a:xfrm>
              <a:off x="2143175" y="3752850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2" y="0"/>
                  </a:moveTo>
                  <a:cubicBezTo>
                    <a:pt x="1303" y="0"/>
                    <a:pt x="1011" y="121"/>
                    <a:pt x="741" y="402"/>
                  </a:cubicBezTo>
                  <a:cubicBezTo>
                    <a:pt x="1" y="1175"/>
                    <a:pt x="800" y="2320"/>
                    <a:pt x="1571" y="2320"/>
                  </a:cubicBezTo>
                  <a:cubicBezTo>
                    <a:pt x="1838" y="2320"/>
                    <a:pt x="2102" y="2182"/>
                    <a:pt x="2297" y="1843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8"/>
            <p:cNvSpPr/>
            <p:nvPr/>
          </p:nvSpPr>
          <p:spPr>
            <a:xfrm>
              <a:off x="1718125" y="796375"/>
              <a:ext cx="61200" cy="42425"/>
            </a:xfrm>
            <a:custGeom>
              <a:avLst/>
              <a:gdLst/>
              <a:ahLst/>
              <a:cxnLst/>
              <a:rect l="l" t="t" r="r" b="b"/>
              <a:pathLst>
                <a:path w="2448" h="1697" extrusionOk="0">
                  <a:moveTo>
                    <a:pt x="1278" y="1"/>
                  </a:moveTo>
                  <a:cubicBezTo>
                    <a:pt x="550" y="1"/>
                    <a:pt x="0" y="1231"/>
                    <a:pt x="791" y="1596"/>
                  </a:cubicBezTo>
                  <a:cubicBezTo>
                    <a:pt x="942" y="1665"/>
                    <a:pt x="1089" y="1696"/>
                    <a:pt x="1226" y="1696"/>
                  </a:cubicBezTo>
                  <a:cubicBezTo>
                    <a:pt x="1973" y="1696"/>
                    <a:pt x="2447" y="789"/>
                    <a:pt x="1778" y="206"/>
                  </a:cubicBezTo>
                  <a:cubicBezTo>
                    <a:pt x="1611" y="61"/>
                    <a:pt x="1440" y="1"/>
                    <a:pt x="1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8"/>
            <p:cNvSpPr/>
            <p:nvPr/>
          </p:nvSpPr>
          <p:spPr>
            <a:xfrm>
              <a:off x="2396400" y="4587288"/>
              <a:ext cx="61225" cy="42425"/>
            </a:xfrm>
            <a:custGeom>
              <a:avLst/>
              <a:gdLst/>
              <a:ahLst/>
              <a:cxnLst/>
              <a:rect l="l" t="t" r="r" b="b"/>
              <a:pathLst>
                <a:path w="2449" h="1697" extrusionOk="0">
                  <a:moveTo>
                    <a:pt x="1279" y="1"/>
                  </a:moveTo>
                  <a:cubicBezTo>
                    <a:pt x="551" y="1"/>
                    <a:pt x="0" y="1232"/>
                    <a:pt x="793" y="1596"/>
                  </a:cubicBezTo>
                  <a:cubicBezTo>
                    <a:pt x="943" y="1666"/>
                    <a:pt x="1090" y="1697"/>
                    <a:pt x="1228" y="1697"/>
                  </a:cubicBezTo>
                  <a:cubicBezTo>
                    <a:pt x="1975" y="1697"/>
                    <a:pt x="2449" y="789"/>
                    <a:pt x="1779" y="207"/>
                  </a:cubicBezTo>
                  <a:cubicBezTo>
                    <a:pt x="1612" y="62"/>
                    <a:pt x="1441" y="1"/>
                    <a:pt x="1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8"/>
            <p:cNvSpPr/>
            <p:nvPr/>
          </p:nvSpPr>
          <p:spPr>
            <a:xfrm>
              <a:off x="782763" y="3269275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1"/>
                  </a:moveTo>
                  <a:cubicBezTo>
                    <a:pt x="1303" y="1"/>
                    <a:pt x="1011" y="121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8"/>
            <p:cNvSpPr/>
            <p:nvPr/>
          </p:nvSpPr>
          <p:spPr>
            <a:xfrm>
              <a:off x="2333825" y="147550"/>
              <a:ext cx="33600" cy="30600"/>
            </a:xfrm>
            <a:custGeom>
              <a:avLst/>
              <a:gdLst/>
              <a:ahLst/>
              <a:cxnLst/>
              <a:rect l="l" t="t" r="r" b="b"/>
              <a:pathLst>
                <a:path w="1344" h="1224" extrusionOk="0">
                  <a:moveTo>
                    <a:pt x="702" y="1"/>
                  </a:moveTo>
                  <a:cubicBezTo>
                    <a:pt x="352" y="1"/>
                    <a:pt x="0" y="204"/>
                    <a:pt x="63" y="654"/>
                  </a:cubicBezTo>
                  <a:cubicBezTo>
                    <a:pt x="117" y="1043"/>
                    <a:pt x="384" y="1223"/>
                    <a:pt x="660" y="1223"/>
                  </a:cubicBezTo>
                  <a:cubicBezTo>
                    <a:pt x="995" y="1223"/>
                    <a:pt x="1344" y="958"/>
                    <a:pt x="1341" y="477"/>
                  </a:cubicBezTo>
                  <a:cubicBezTo>
                    <a:pt x="1341" y="171"/>
                    <a:pt x="1022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8"/>
            <p:cNvSpPr/>
            <p:nvPr/>
          </p:nvSpPr>
          <p:spPr>
            <a:xfrm>
              <a:off x="551513" y="969800"/>
              <a:ext cx="33600" cy="30575"/>
            </a:xfrm>
            <a:custGeom>
              <a:avLst/>
              <a:gdLst/>
              <a:ahLst/>
              <a:cxnLst/>
              <a:rect l="l" t="t" r="r" b="b"/>
              <a:pathLst>
                <a:path w="1344" h="1223" extrusionOk="0">
                  <a:moveTo>
                    <a:pt x="703" y="0"/>
                  </a:moveTo>
                  <a:cubicBezTo>
                    <a:pt x="352" y="0"/>
                    <a:pt x="0" y="204"/>
                    <a:pt x="63" y="654"/>
                  </a:cubicBezTo>
                  <a:cubicBezTo>
                    <a:pt x="117" y="1042"/>
                    <a:pt x="384" y="1223"/>
                    <a:pt x="661" y="1223"/>
                  </a:cubicBezTo>
                  <a:cubicBezTo>
                    <a:pt x="995" y="1223"/>
                    <a:pt x="1344" y="958"/>
                    <a:pt x="1342" y="477"/>
                  </a:cubicBezTo>
                  <a:cubicBezTo>
                    <a:pt x="1341" y="170"/>
                    <a:pt x="1023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8"/>
            <p:cNvSpPr/>
            <p:nvPr/>
          </p:nvSpPr>
          <p:spPr>
            <a:xfrm>
              <a:off x="7236875" y="164988"/>
              <a:ext cx="33625" cy="30600"/>
            </a:xfrm>
            <a:custGeom>
              <a:avLst/>
              <a:gdLst/>
              <a:ahLst/>
              <a:cxnLst/>
              <a:rect l="l" t="t" r="r" b="b"/>
              <a:pathLst>
                <a:path w="1345" h="1224" extrusionOk="0">
                  <a:moveTo>
                    <a:pt x="703" y="1"/>
                  </a:moveTo>
                  <a:cubicBezTo>
                    <a:pt x="353" y="1"/>
                    <a:pt x="1" y="205"/>
                    <a:pt x="63" y="654"/>
                  </a:cubicBezTo>
                  <a:cubicBezTo>
                    <a:pt x="118" y="1043"/>
                    <a:pt x="385" y="1224"/>
                    <a:pt x="661" y="1224"/>
                  </a:cubicBezTo>
                  <a:cubicBezTo>
                    <a:pt x="996" y="1224"/>
                    <a:pt x="1344" y="959"/>
                    <a:pt x="1343" y="477"/>
                  </a:cubicBezTo>
                  <a:cubicBezTo>
                    <a:pt x="1342" y="170"/>
                    <a:pt x="1023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3" name="Google Shape;16123;p28"/>
            <p:cNvGrpSpPr/>
            <p:nvPr/>
          </p:nvGrpSpPr>
          <p:grpSpPr>
            <a:xfrm rot="-1557410" flipH="1">
              <a:off x="1881936" y="4213851"/>
              <a:ext cx="443912" cy="424638"/>
              <a:chOff x="1651300" y="653225"/>
              <a:chExt cx="702450" cy="671950"/>
            </a:xfrm>
          </p:grpSpPr>
          <p:sp>
            <p:nvSpPr>
              <p:cNvPr id="16124" name="Google Shape;16124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5" name="Google Shape;16125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6" name="Google Shape;16126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7" name="Google Shape;16127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8" name="Google Shape;16128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9" name="Google Shape;16129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0" name="Google Shape;16130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1" name="Google Shape;16131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2" name="Google Shape;16132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3" name="Google Shape;16133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4" name="Google Shape;16134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5" name="Google Shape;16135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6" name="Google Shape;16136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7" name="Google Shape;16137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8" name="Google Shape;16138;p28"/>
            <p:cNvSpPr/>
            <p:nvPr/>
          </p:nvSpPr>
          <p:spPr>
            <a:xfrm>
              <a:off x="113025" y="2171500"/>
              <a:ext cx="71250" cy="57975"/>
            </a:xfrm>
            <a:custGeom>
              <a:avLst/>
              <a:gdLst/>
              <a:ahLst/>
              <a:cxnLst/>
              <a:rect l="l" t="t" r="r" b="b"/>
              <a:pathLst>
                <a:path w="2850" h="2319" extrusionOk="0">
                  <a:moveTo>
                    <a:pt x="1571" y="1"/>
                  </a:moveTo>
                  <a:cubicBezTo>
                    <a:pt x="1302" y="1"/>
                    <a:pt x="1010" y="121"/>
                    <a:pt x="741" y="401"/>
                  </a:cubicBezTo>
                  <a:cubicBezTo>
                    <a:pt x="1" y="1174"/>
                    <a:pt x="799" y="2318"/>
                    <a:pt x="1570" y="2318"/>
                  </a:cubicBezTo>
                  <a:cubicBezTo>
                    <a:pt x="1837" y="2318"/>
                    <a:pt x="2101" y="2181"/>
                    <a:pt x="2297" y="1842"/>
                  </a:cubicBezTo>
                  <a:cubicBezTo>
                    <a:pt x="2850" y="881"/>
                    <a:pt x="2297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39" name="Google Shape;16139;p28"/>
            <p:cNvGrpSpPr/>
            <p:nvPr/>
          </p:nvGrpSpPr>
          <p:grpSpPr>
            <a:xfrm rot="-8100000">
              <a:off x="3435439" y="4701360"/>
              <a:ext cx="702443" cy="671944"/>
              <a:chOff x="1651300" y="653225"/>
              <a:chExt cx="702450" cy="671950"/>
            </a:xfrm>
          </p:grpSpPr>
          <p:sp>
            <p:nvSpPr>
              <p:cNvPr id="16140" name="Google Shape;16140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1" name="Google Shape;16141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2" name="Google Shape;16142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3" name="Google Shape;16143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4" name="Google Shape;16144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5" name="Google Shape;16145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6" name="Google Shape;16146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7" name="Google Shape;16147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8" name="Google Shape;16148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9" name="Google Shape;16149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0" name="Google Shape;16150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1" name="Google Shape;16151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2" name="Google Shape;16152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3" name="Google Shape;16153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54" name="Google Shape;16154;p28"/>
            <p:cNvGrpSpPr/>
            <p:nvPr/>
          </p:nvGrpSpPr>
          <p:grpSpPr>
            <a:xfrm rot="4349657">
              <a:off x="8781112" y="2112744"/>
              <a:ext cx="427354" cy="408798"/>
              <a:chOff x="1651300" y="653225"/>
              <a:chExt cx="702450" cy="671950"/>
            </a:xfrm>
          </p:grpSpPr>
          <p:sp>
            <p:nvSpPr>
              <p:cNvPr id="16155" name="Google Shape;16155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6" name="Google Shape;16156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7" name="Google Shape;16157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8" name="Google Shape;16158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9" name="Google Shape;16159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0" name="Google Shape;16160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1" name="Google Shape;16161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2" name="Google Shape;16162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3" name="Google Shape;16163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4" name="Google Shape;16164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5" name="Google Shape;16165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6" name="Google Shape;16166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7" name="Google Shape;16167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8" name="Google Shape;16168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69" name="Google Shape;16169;p28"/>
            <p:cNvGrpSpPr/>
            <p:nvPr/>
          </p:nvGrpSpPr>
          <p:grpSpPr>
            <a:xfrm rot="5109762" flipH="1">
              <a:off x="6367225" y="4694001"/>
              <a:ext cx="304050" cy="290848"/>
              <a:chOff x="1651300" y="653225"/>
              <a:chExt cx="702450" cy="671950"/>
            </a:xfrm>
          </p:grpSpPr>
          <p:sp>
            <p:nvSpPr>
              <p:cNvPr id="16170" name="Google Shape;16170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1" name="Google Shape;16171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2" name="Google Shape;16172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3" name="Google Shape;16173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4" name="Google Shape;16174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5" name="Google Shape;16175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6" name="Google Shape;16176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7" name="Google Shape;16177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8" name="Google Shape;16178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9" name="Google Shape;16179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0" name="Google Shape;16180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1" name="Google Shape;16181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2" name="Google Shape;16182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3" name="Google Shape;16183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84" name="Google Shape;16184;p28"/>
            <p:cNvGrpSpPr/>
            <p:nvPr/>
          </p:nvGrpSpPr>
          <p:grpSpPr>
            <a:xfrm rot="-10248695">
              <a:off x="7185665" y="-330677"/>
              <a:ext cx="1816872" cy="1761939"/>
              <a:chOff x="1640584" y="2123500"/>
              <a:chExt cx="1148539" cy="1113743"/>
            </a:xfrm>
          </p:grpSpPr>
          <p:sp>
            <p:nvSpPr>
              <p:cNvPr id="16185" name="Google Shape;16185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6" name="Google Shape;16186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7" name="Google Shape;16187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8" name="Google Shape;16188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9" name="Google Shape;16189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0" name="Google Shape;16190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1" name="Google Shape;16191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2" name="Google Shape;16192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3" name="Google Shape;16193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4" name="Google Shape;16194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5" name="Google Shape;16195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6" name="Google Shape;16196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7" name="Google Shape;16197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8" name="Google Shape;16198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9" name="Google Shape;16199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0" name="Google Shape;16200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1" name="Google Shape;16201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2" name="Google Shape;16202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3" name="Google Shape;16203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4" name="Google Shape;16204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5" name="Google Shape;16205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6" name="Google Shape;16206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7" name="Google Shape;16207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8" name="Google Shape;16208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9" name="Google Shape;16209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0" name="Google Shape;16210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1" name="Google Shape;16211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2" name="Google Shape;16212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3" name="Google Shape;16213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4" name="Google Shape;16214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5" name="Google Shape;16215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6" name="Google Shape;16216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7" name="Google Shape;16217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8" name="Google Shape;16218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9" name="Google Shape;16219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0" name="Google Shape;16220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1" name="Google Shape;16221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2" name="Google Shape;16222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3" name="Google Shape;16223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4" name="Google Shape;16224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5" name="Google Shape;16225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6" name="Google Shape;16226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7" name="Google Shape;16227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8" name="Google Shape;16228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9" name="Google Shape;16229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0" name="Google Shape;16230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1" name="Google Shape;16231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2" name="Google Shape;16232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3" name="Google Shape;16233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4" name="Google Shape;16234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5" name="Google Shape;16235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6" name="Google Shape;16236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7" name="Google Shape;16237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8" name="Google Shape;16238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9" name="Google Shape;16239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40" name="Google Shape;16240;p28"/>
            <p:cNvGrpSpPr/>
            <p:nvPr/>
          </p:nvGrpSpPr>
          <p:grpSpPr>
            <a:xfrm rot="-10248732">
              <a:off x="5916737" y="250935"/>
              <a:ext cx="732984" cy="710777"/>
              <a:chOff x="1640584" y="2123500"/>
              <a:chExt cx="1148539" cy="1113743"/>
            </a:xfrm>
          </p:grpSpPr>
          <p:sp>
            <p:nvSpPr>
              <p:cNvPr id="16241" name="Google Shape;16241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2" name="Google Shape;16242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3" name="Google Shape;16243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4" name="Google Shape;16244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5" name="Google Shape;16245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6" name="Google Shape;16246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7" name="Google Shape;16247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8" name="Google Shape;16248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9" name="Google Shape;16249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0" name="Google Shape;16250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1" name="Google Shape;16251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2" name="Google Shape;16252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3" name="Google Shape;16253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4" name="Google Shape;16254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5" name="Google Shape;16255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6" name="Google Shape;16256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7" name="Google Shape;16257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8" name="Google Shape;16258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9" name="Google Shape;16259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0" name="Google Shape;16260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1" name="Google Shape;16261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2" name="Google Shape;16262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3" name="Google Shape;16263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4" name="Google Shape;16264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5" name="Google Shape;16265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6" name="Google Shape;16266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7" name="Google Shape;16267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8" name="Google Shape;16268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9" name="Google Shape;16269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0" name="Google Shape;16270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1" name="Google Shape;16271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2" name="Google Shape;16272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3" name="Google Shape;16273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4" name="Google Shape;16274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5" name="Google Shape;16275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6" name="Google Shape;16276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7" name="Google Shape;16277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8" name="Google Shape;16278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9" name="Google Shape;16279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0" name="Google Shape;16280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1" name="Google Shape;16281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2" name="Google Shape;16282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3" name="Google Shape;16283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4" name="Google Shape;16284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5" name="Google Shape;16285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6" name="Google Shape;16286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7" name="Google Shape;16287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8" name="Google Shape;16288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9" name="Google Shape;16289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0" name="Google Shape;16290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1" name="Google Shape;16291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2" name="Google Shape;16292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3" name="Google Shape;16293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4" name="Google Shape;16294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5" name="Google Shape;16295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96" name="Google Shape;16296;p28"/>
            <p:cNvGrpSpPr/>
            <p:nvPr/>
          </p:nvGrpSpPr>
          <p:grpSpPr>
            <a:xfrm rot="-10248639">
              <a:off x="8551122" y="915033"/>
              <a:ext cx="550904" cy="534214"/>
              <a:chOff x="1640584" y="2123500"/>
              <a:chExt cx="1148539" cy="1113743"/>
            </a:xfrm>
          </p:grpSpPr>
          <p:sp>
            <p:nvSpPr>
              <p:cNvPr id="16297" name="Google Shape;16297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8" name="Google Shape;16298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9" name="Google Shape;16299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0" name="Google Shape;16300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1" name="Google Shape;16301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2" name="Google Shape;16302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3" name="Google Shape;16303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4" name="Google Shape;16304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5" name="Google Shape;16305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6" name="Google Shape;16306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7" name="Google Shape;16307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8" name="Google Shape;16308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9" name="Google Shape;16309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0" name="Google Shape;16310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1" name="Google Shape;16311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2" name="Google Shape;16312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3" name="Google Shape;16313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4" name="Google Shape;16314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5" name="Google Shape;16315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6" name="Google Shape;16316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7" name="Google Shape;16317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8" name="Google Shape;16318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9" name="Google Shape;16319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0" name="Google Shape;16320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1" name="Google Shape;16321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2" name="Google Shape;16322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3" name="Google Shape;16323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4" name="Google Shape;16324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5" name="Google Shape;16325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6" name="Google Shape;16326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7" name="Google Shape;16327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8" name="Google Shape;16328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9" name="Google Shape;16329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0" name="Google Shape;16330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1" name="Google Shape;16331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2" name="Google Shape;16332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3" name="Google Shape;16333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4" name="Google Shape;16334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5" name="Google Shape;16335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6" name="Google Shape;16336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7" name="Google Shape;16337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8" name="Google Shape;16338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9" name="Google Shape;16339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0" name="Google Shape;16340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1" name="Google Shape;16341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2" name="Google Shape;16342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3" name="Google Shape;16343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4" name="Google Shape;16344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5" name="Google Shape;16345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6" name="Google Shape;16346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7" name="Google Shape;16347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8" name="Google Shape;16348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9" name="Google Shape;16349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0" name="Google Shape;16350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1" name="Google Shape;16351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52" name="Google Shape;16352;p28"/>
            <p:cNvGrpSpPr/>
            <p:nvPr/>
          </p:nvGrpSpPr>
          <p:grpSpPr>
            <a:xfrm rot="10800000">
              <a:off x="2942552" y="429323"/>
              <a:ext cx="358191" cy="241955"/>
              <a:chOff x="1095216" y="2778376"/>
              <a:chExt cx="346917" cy="234339"/>
            </a:xfrm>
          </p:grpSpPr>
          <p:sp>
            <p:nvSpPr>
              <p:cNvPr id="16353" name="Google Shape;16353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4" name="Google Shape;16354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5" name="Google Shape;16355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6" name="Google Shape;16356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7" name="Google Shape;16357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8" name="Google Shape;16358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9" name="Google Shape;16359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0" name="Google Shape;16360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1" name="Google Shape;16361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2" name="Google Shape;16362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63" name="Google Shape;16363;p28"/>
            <p:cNvSpPr/>
            <p:nvPr/>
          </p:nvSpPr>
          <p:spPr>
            <a:xfrm rot="10800000">
              <a:off x="8938891" y="650537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1" y="1"/>
                  </a:moveTo>
                  <a:cubicBezTo>
                    <a:pt x="1303" y="1"/>
                    <a:pt x="1010" y="121"/>
                    <a:pt x="741" y="401"/>
                  </a:cubicBezTo>
                  <a:cubicBezTo>
                    <a:pt x="0" y="1174"/>
                    <a:pt x="799" y="2319"/>
                    <a:pt x="1570" y="2319"/>
                  </a:cubicBezTo>
                  <a:cubicBezTo>
                    <a:pt x="1838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8"/>
            <p:cNvSpPr/>
            <p:nvPr/>
          </p:nvSpPr>
          <p:spPr>
            <a:xfrm rot="10800000">
              <a:off x="7948066" y="4921349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0"/>
                  </a:moveTo>
                  <a:cubicBezTo>
                    <a:pt x="1303" y="0"/>
                    <a:pt x="1011" y="120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8"/>
            <p:cNvSpPr/>
            <p:nvPr/>
          </p:nvSpPr>
          <p:spPr>
            <a:xfrm rot="10800000">
              <a:off x="8407404" y="1398287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8"/>
            <p:cNvSpPr/>
            <p:nvPr/>
          </p:nvSpPr>
          <p:spPr>
            <a:xfrm rot="10800000">
              <a:off x="6908729" y="1118737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2" y="0"/>
                  </a:moveTo>
                  <a:cubicBezTo>
                    <a:pt x="1303" y="0"/>
                    <a:pt x="1011" y="121"/>
                    <a:pt x="741" y="402"/>
                  </a:cubicBezTo>
                  <a:cubicBezTo>
                    <a:pt x="1" y="1175"/>
                    <a:pt x="800" y="2320"/>
                    <a:pt x="1571" y="2320"/>
                  </a:cubicBezTo>
                  <a:cubicBezTo>
                    <a:pt x="1838" y="2320"/>
                    <a:pt x="2102" y="2182"/>
                    <a:pt x="2297" y="1843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8"/>
            <p:cNvSpPr/>
            <p:nvPr/>
          </p:nvSpPr>
          <p:spPr>
            <a:xfrm rot="10800000">
              <a:off x="6189254" y="3461187"/>
              <a:ext cx="61225" cy="42400"/>
            </a:xfrm>
            <a:custGeom>
              <a:avLst/>
              <a:gdLst/>
              <a:ahLst/>
              <a:cxnLst/>
              <a:rect l="l" t="t" r="r" b="b"/>
              <a:pathLst>
                <a:path w="2449" h="1696" extrusionOk="0">
                  <a:moveTo>
                    <a:pt x="1279" y="0"/>
                  </a:moveTo>
                  <a:cubicBezTo>
                    <a:pt x="551" y="0"/>
                    <a:pt x="1" y="1230"/>
                    <a:pt x="793" y="1595"/>
                  </a:cubicBezTo>
                  <a:cubicBezTo>
                    <a:pt x="944" y="1664"/>
                    <a:pt x="1091" y="1695"/>
                    <a:pt x="1228" y="1695"/>
                  </a:cubicBezTo>
                  <a:cubicBezTo>
                    <a:pt x="1975" y="1695"/>
                    <a:pt x="2449" y="788"/>
                    <a:pt x="1779" y="207"/>
                  </a:cubicBezTo>
                  <a:cubicBezTo>
                    <a:pt x="1612" y="61"/>
                    <a:pt x="1441" y="0"/>
                    <a:pt x="1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8"/>
            <p:cNvSpPr/>
            <p:nvPr/>
          </p:nvSpPr>
          <p:spPr>
            <a:xfrm rot="10800000">
              <a:off x="7332279" y="3750412"/>
              <a:ext cx="61200" cy="42425"/>
            </a:xfrm>
            <a:custGeom>
              <a:avLst/>
              <a:gdLst/>
              <a:ahLst/>
              <a:cxnLst/>
              <a:rect l="l" t="t" r="r" b="b"/>
              <a:pathLst>
                <a:path w="2448" h="1697" extrusionOk="0">
                  <a:moveTo>
                    <a:pt x="1278" y="1"/>
                  </a:moveTo>
                  <a:cubicBezTo>
                    <a:pt x="550" y="1"/>
                    <a:pt x="0" y="1231"/>
                    <a:pt x="791" y="1596"/>
                  </a:cubicBezTo>
                  <a:cubicBezTo>
                    <a:pt x="942" y="1665"/>
                    <a:pt x="1089" y="1696"/>
                    <a:pt x="1226" y="1696"/>
                  </a:cubicBezTo>
                  <a:cubicBezTo>
                    <a:pt x="1973" y="1696"/>
                    <a:pt x="2447" y="789"/>
                    <a:pt x="1778" y="206"/>
                  </a:cubicBezTo>
                  <a:cubicBezTo>
                    <a:pt x="1611" y="61"/>
                    <a:pt x="1440" y="1"/>
                    <a:pt x="1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8"/>
            <p:cNvSpPr/>
            <p:nvPr/>
          </p:nvSpPr>
          <p:spPr>
            <a:xfrm rot="10800000">
              <a:off x="6579579" y="245674"/>
              <a:ext cx="61225" cy="42425"/>
            </a:xfrm>
            <a:custGeom>
              <a:avLst/>
              <a:gdLst/>
              <a:ahLst/>
              <a:cxnLst/>
              <a:rect l="l" t="t" r="r" b="b"/>
              <a:pathLst>
                <a:path w="2449" h="1697" extrusionOk="0">
                  <a:moveTo>
                    <a:pt x="1279" y="1"/>
                  </a:moveTo>
                  <a:cubicBezTo>
                    <a:pt x="551" y="1"/>
                    <a:pt x="0" y="1232"/>
                    <a:pt x="793" y="1596"/>
                  </a:cubicBezTo>
                  <a:cubicBezTo>
                    <a:pt x="943" y="1666"/>
                    <a:pt x="1090" y="1697"/>
                    <a:pt x="1228" y="1697"/>
                  </a:cubicBezTo>
                  <a:cubicBezTo>
                    <a:pt x="1975" y="1697"/>
                    <a:pt x="2449" y="789"/>
                    <a:pt x="1779" y="207"/>
                  </a:cubicBezTo>
                  <a:cubicBezTo>
                    <a:pt x="1612" y="62"/>
                    <a:pt x="1441" y="1"/>
                    <a:pt x="1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8"/>
            <p:cNvSpPr/>
            <p:nvPr/>
          </p:nvSpPr>
          <p:spPr>
            <a:xfrm rot="10800000">
              <a:off x="8859479" y="4364012"/>
              <a:ext cx="33600" cy="30575"/>
            </a:xfrm>
            <a:custGeom>
              <a:avLst/>
              <a:gdLst/>
              <a:ahLst/>
              <a:cxnLst/>
              <a:rect l="l" t="t" r="r" b="b"/>
              <a:pathLst>
                <a:path w="1344" h="1223" extrusionOk="0">
                  <a:moveTo>
                    <a:pt x="703" y="0"/>
                  </a:moveTo>
                  <a:cubicBezTo>
                    <a:pt x="352" y="0"/>
                    <a:pt x="0" y="204"/>
                    <a:pt x="63" y="654"/>
                  </a:cubicBezTo>
                  <a:cubicBezTo>
                    <a:pt x="117" y="1042"/>
                    <a:pt x="384" y="1223"/>
                    <a:pt x="661" y="1223"/>
                  </a:cubicBezTo>
                  <a:cubicBezTo>
                    <a:pt x="995" y="1223"/>
                    <a:pt x="1344" y="958"/>
                    <a:pt x="1342" y="477"/>
                  </a:cubicBezTo>
                  <a:cubicBezTo>
                    <a:pt x="1341" y="170"/>
                    <a:pt x="1023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8"/>
            <p:cNvSpPr/>
            <p:nvPr/>
          </p:nvSpPr>
          <p:spPr>
            <a:xfrm rot="10800000">
              <a:off x="8417429" y="2228362"/>
              <a:ext cx="33625" cy="30600"/>
            </a:xfrm>
            <a:custGeom>
              <a:avLst/>
              <a:gdLst/>
              <a:ahLst/>
              <a:cxnLst/>
              <a:rect l="l" t="t" r="r" b="b"/>
              <a:pathLst>
                <a:path w="1345" h="1224" extrusionOk="0">
                  <a:moveTo>
                    <a:pt x="703" y="1"/>
                  </a:moveTo>
                  <a:cubicBezTo>
                    <a:pt x="353" y="1"/>
                    <a:pt x="1" y="205"/>
                    <a:pt x="63" y="654"/>
                  </a:cubicBezTo>
                  <a:cubicBezTo>
                    <a:pt x="118" y="1043"/>
                    <a:pt x="385" y="1224"/>
                    <a:pt x="661" y="1224"/>
                  </a:cubicBezTo>
                  <a:cubicBezTo>
                    <a:pt x="996" y="1224"/>
                    <a:pt x="1344" y="959"/>
                    <a:pt x="1343" y="477"/>
                  </a:cubicBezTo>
                  <a:cubicBezTo>
                    <a:pt x="1342" y="170"/>
                    <a:pt x="1023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72" name="Google Shape;16372;p28"/>
            <p:cNvGrpSpPr/>
            <p:nvPr/>
          </p:nvGrpSpPr>
          <p:grpSpPr>
            <a:xfrm rot="9242590" flipH="1">
              <a:off x="6822093" y="401823"/>
              <a:ext cx="443912" cy="424638"/>
              <a:chOff x="1651300" y="653225"/>
              <a:chExt cx="702450" cy="671950"/>
            </a:xfrm>
          </p:grpSpPr>
          <p:sp>
            <p:nvSpPr>
              <p:cNvPr id="16373" name="Google Shape;16373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4" name="Google Shape;16374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5" name="Google Shape;16375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6" name="Google Shape;16376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7" name="Google Shape;16377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8" name="Google Shape;16378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9" name="Google Shape;16379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0" name="Google Shape;16380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1" name="Google Shape;16381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2" name="Google Shape;16382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3" name="Google Shape;16383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4" name="Google Shape;16384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5" name="Google Shape;16385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6" name="Google Shape;16386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87" name="Google Shape;16387;p28"/>
            <p:cNvGrpSpPr/>
            <p:nvPr/>
          </p:nvGrpSpPr>
          <p:grpSpPr>
            <a:xfrm rot="5109762" flipH="1">
              <a:off x="7869450" y="1281838"/>
              <a:ext cx="304050" cy="290848"/>
              <a:chOff x="1651300" y="653225"/>
              <a:chExt cx="702450" cy="671950"/>
            </a:xfrm>
          </p:grpSpPr>
          <p:sp>
            <p:nvSpPr>
              <p:cNvPr id="16388" name="Google Shape;16388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9" name="Google Shape;16389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0" name="Google Shape;16390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1" name="Google Shape;16391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2" name="Google Shape;16392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3" name="Google Shape;16393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4" name="Google Shape;16394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5" name="Google Shape;16395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6" name="Google Shape;16396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7" name="Google Shape;16397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8" name="Google Shape;16398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9" name="Google Shape;16399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0" name="Google Shape;16400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1" name="Google Shape;16401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02" name="Google Shape;16402;p28"/>
            <p:cNvSpPr/>
            <p:nvPr/>
          </p:nvSpPr>
          <p:spPr>
            <a:xfrm rot="10800000">
              <a:off x="8938929" y="2700112"/>
              <a:ext cx="71250" cy="57975"/>
            </a:xfrm>
            <a:custGeom>
              <a:avLst/>
              <a:gdLst/>
              <a:ahLst/>
              <a:cxnLst/>
              <a:rect l="l" t="t" r="r" b="b"/>
              <a:pathLst>
                <a:path w="2850" h="2319" extrusionOk="0">
                  <a:moveTo>
                    <a:pt x="1571" y="1"/>
                  </a:moveTo>
                  <a:cubicBezTo>
                    <a:pt x="1302" y="1"/>
                    <a:pt x="1010" y="121"/>
                    <a:pt x="741" y="401"/>
                  </a:cubicBezTo>
                  <a:cubicBezTo>
                    <a:pt x="1" y="1174"/>
                    <a:pt x="799" y="2318"/>
                    <a:pt x="1570" y="2318"/>
                  </a:cubicBezTo>
                  <a:cubicBezTo>
                    <a:pt x="1837" y="2318"/>
                    <a:pt x="2101" y="2181"/>
                    <a:pt x="2297" y="1842"/>
                  </a:cubicBezTo>
                  <a:cubicBezTo>
                    <a:pt x="2850" y="881"/>
                    <a:pt x="2297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8"/>
            <p:cNvSpPr/>
            <p:nvPr/>
          </p:nvSpPr>
          <p:spPr>
            <a:xfrm rot="10800000">
              <a:off x="211279" y="980337"/>
              <a:ext cx="71300" cy="58000"/>
            </a:xfrm>
            <a:custGeom>
              <a:avLst/>
              <a:gdLst/>
              <a:ahLst/>
              <a:cxnLst/>
              <a:rect l="l" t="t" r="r" b="b"/>
              <a:pathLst>
                <a:path w="2852" h="2320" extrusionOk="0">
                  <a:moveTo>
                    <a:pt x="1572" y="0"/>
                  </a:moveTo>
                  <a:cubicBezTo>
                    <a:pt x="1303" y="0"/>
                    <a:pt x="1011" y="121"/>
                    <a:pt x="741" y="402"/>
                  </a:cubicBezTo>
                  <a:cubicBezTo>
                    <a:pt x="1" y="1175"/>
                    <a:pt x="800" y="2320"/>
                    <a:pt x="1571" y="2320"/>
                  </a:cubicBezTo>
                  <a:cubicBezTo>
                    <a:pt x="1838" y="2320"/>
                    <a:pt x="2102" y="2182"/>
                    <a:pt x="2297" y="1843"/>
                  </a:cubicBezTo>
                  <a:cubicBezTo>
                    <a:pt x="2851" y="881"/>
                    <a:pt x="2299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04" name="Google Shape;16404;p28"/>
            <p:cNvGrpSpPr/>
            <p:nvPr/>
          </p:nvGrpSpPr>
          <p:grpSpPr>
            <a:xfrm rot="-6277620" flipH="1">
              <a:off x="7485647" y="4463091"/>
              <a:ext cx="304040" cy="290839"/>
              <a:chOff x="1651300" y="653225"/>
              <a:chExt cx="702450" cy="671950"/>
            </a:xfrm>
          </p:grpSpPr>
          <p:sp>
            <p:nvSpPr>
              <p:cNvPr id="16405" name="Google Shape;16405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6" name="Google Shape;16406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7" name="Google Shape;16407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8" name="Google Shape;16408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9" name="Google Shape;16409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0" name="Google Shape;16410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1" name="Google Shape;16411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2" name="Google Shape;16412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3" name="Google Shape;16413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4" name="Google Shape;16414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5" name="Google Shape;16415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6" name="Google Shape;16416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7" name="Google Shape;16417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8" name="Google Shape;16418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19" name="Google Shape;16419;p28"/>
            <p:cNvSpPr/>
            <p:nvPr/>
          </p:nvSpPr>
          <p:spPr>
            <a:xfrm rot="10800000">
              <a:off x="3467441" y="4886249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20" name="Google Shape;16420;p28"/>
            <p:cNvGrpSpPr/>
            <p:nvPr/>
          </p:nvGrpSpPr>
          <p:grpSpPr>
            <a:xfrm rot="551361">
              <a:off x="8329178" y="3655027"/>
              <a:ext cx="550904" cy="534214"/>
              <a:chOff x="1640584" y="2123500"/>
              <a:chExt cx="1148539" cy="1113743"/>
            </a:xfrm>
          </p:grpSpPr>
          <p:sp>
            <p:nvSpPr>
              <p:cNvPr id="16421" name="Google Shape;16421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2" name="Google Shape;16422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3" name="Google Shape;16423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4" name="Google Shape;16424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5" name="Google Shape;16425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6" name="Google Shape;16426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7" name="Google Shape;16427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8" name="Google Shape;16428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9" name="Google Shape;16429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0" name="Google Shape;16430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1" name="Google Shape;16431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2" name="Google Shape;16432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3" name="Google Shape;16433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4" name="Google Shape;16434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5" name="Google Shape;16435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6" name="Google Shape;16436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7" name="Google Shape;16437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8" name="Google Shape;16438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9" name="Google Shape;16439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0" name="Google Shape;16440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1" name="Google Shape;16441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2" name="Google Shape;16442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3" name="Google Shape;16443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4" name="Google Shape;16444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5" name="Google Shape;16445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6" name="Google Shape;16446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7" name="Google Shape;16447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8" name="Google Shape;16448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9" name="Google Shape;16449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0" name="Google Shape;16450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1" name="Google Shape;16451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2" name="Google Shape;16452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3" name="Google Shape;16453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4" name="Google Shape;16454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5" name="Google Shape;16455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6" name="Google Shape;16456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7" name="Google Shape;16457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8" name="Google Shape;16458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9" name="Google Shape;16459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0" name="Google Shape;16460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1" name="Google Shape;16461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2" name="Google Shape;16462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3" name="Google Shape;16463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4" name="Google Shape;16464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5" name="Google Shape;16465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6" name="Google Shape;16466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7" name="Google Shape;16467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8" name="Google Shape;16468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9" name="Google Shape;16469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0" name="Google Shape;16470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1" name="Google Shape;16471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2" name="Google Shape;16472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3" name="Google Shape;16473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4" name="Google Shape;16474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5" name="Google Shape;16475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76" name="Google Shape;16476;p28"/>
            <p:cNvSpPr/>
            <p:nvPr/>
          </p:nvSpPr>
          <p:spPr>
            <a:xfrm>
              <a:off x="8938900" y="3531300"/>
              <a:ext cx="71275" cy="57975"/>
            </a:xfrm>
            <a:custGeom>
              <a:avLst/>
              <a:gdLst/>
              <a:ahLst/>
              <a:cxnLst/>
              <a:rect l="l" t="t" r="r" b="b"/>
              <a:pathLst>
                <a:path w="2851" h="2319" extrusionOk="0">
                  <a:moveTo>
                    <a:pt x="1570" y="0"/>
                  </a:moveTo>
                  <a:cubicBezTo>
                    <a:pt x="1302" y="0"/>
                    <a:pt x="1009" y="120"/>
                    <a:pt x="740" y="401"/>
                  </a:cubicBezTo>
                  <a:cubicBezTo>
                    <a:pt x="0" y="1174"/>
                    <a:pt x="799" y="2319"/>
                    <a:pt x="1569" y="2319"/>
                  </a:cubicBezTo>
                  <a:cubicBezTo>
                    <a:pt x="1837" y="2319"/>
                    <a:pt x="2101" y="2181"/>
                    <a:pt x="2296" y="1841"/>
                  </a:cubicBezTo>
                  <a:cubicBezTo>
                    <a:pt x="2850" y="881"/>
                    <a:pt x="2297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7" name="Google Shape;16477;p28"/>
            <p:cNvSpPr/>
            <p:nvPr/>
          </p:nvSpPr>
          <p:spPr>
            <a:xfrm>
              <a:off x="8938900" y="3893138"/>
              <a:ext cx="71300" cy="57975"/>
            </a:xfrm>
            <a:custGeom>
              <a:avLst/>
              <a:gdLst/>
              <a:ahLst/>
              <a:cxnLst/>
              <a:rect l="l" t="t" r="r" b="b"/>
              <a:pathLst>
                <a:path w="2852" h="2319" extrusionOk="0">
                  <a:moveTo>
                    <a:pt x="1572" y="1"/>
                  </a:moveTo>
                  <a:cubicBezTo>
                    <a:pt x="1303" y="1"/>
                    <a:pt x="1011" y="121"/>
                    <a:pt x="741" y="401"/>
                  </a:cubicBezTo>
                  <a:cubicBezTo>
                    <a:pt x="1" y="1174"/>
                    <a:pt x="800" y="2319"/>
                    <a:pt x="1571" y="2319"/>
                  </a:cubicBezTo>
                  <a:cubicBezTo>
                    <a:pt x="1839" y="2319"/>
                    <a:pt x="2103" y="2181"/>
                    <a:pt x="2298" y="1842"/>
                  </a:cubicBezTo>
                  <a:cubicBezTo>
                    <a:pt x="2851" y="881"/>
                    <a:pt x="2299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78" name="Google Shape;16478;p28"/>
            <p:cNvGrpSpPr/>
            <p:nvPr/>
          </p:nvGrpSpPr>
          <p:grpSpPr>
            <a:xfrm rot="-2327926">
              <a:off x="5870441" y="-158227"/>
              <a:ext cx="389012" cy="372122"/>
              <a:chOff x="1651300" y="653225"/>
              <a:chExt cx="702450" cy="671950"/>
            </a:xfrm>
          </p:grpSpPr>
          <p:sp>
            <p:nvSpPr>
              <p:cNvPr id="16479" name="Google Shape;16479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0" name="Google Shape;16480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1" name="Google Shape;16481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2" name="Google Shape;16482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3" name="Google Shape;16483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4" name="Google Shape;16484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5" name="Google Shape;16485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6" name="Google Shape;16486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7" name="Google Shape;16487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8" name="Google Shape;16488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9" name="Google Shape;16489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0" name="Google Shape;16490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1" name="Google Shape;16491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2" name="Google Shape;16492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93" name="Google Shape;16493;p28"/>
            <p:cNvGrpSpPr/>
            <p:nvPr/>
          </p:nvGrpSpPr>
          <p:grpSpPr>
            <a:xfrm rot="-10248663">
              <a:off x="1942116" y="209137"/>
              <a:ext cx="819199" cy="794381"/>
              <a:chOff x="1640584" y="2123500"/>
              <a:chExt cx="1148539" cy="1113743"/>
            </a:xfrm>
          </p:grpSpPr>
          <p:sp>
            <p:nvSpPr>
              <p:cNvPr id="16494" name="Google Shape;16494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5" name="Google Shape;16495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6" name="Google Shape;16496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7" name="Google Shape;16497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8" name="Google Shape;16498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9" name="Google Shape;16499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0" name="Google Shape;16500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1" name="Google Shape;16501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2" name="Google Shape;16502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3" name="Google Shape;16503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4" name="Google Shape;16504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5" name="Google Shape;16505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6" name="Google Shape;16506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7" name="Google Shape;16507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8" name="Google Shape;16508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9" name="Google Shape;16509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0" name="Google Shape;16510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1" name="Google Shape;16511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2" name="Google Shape;16512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3" name="Google Shape;16513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4" name="Google Shape;16514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5" name="Google Shape;16515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6" name="Google Shape;16516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7" name="Google Shape;16517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8" name="Google Shape;16518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9" name="Google Shape;16519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0" name="Google Shape;16520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1" name="Google Shape;16521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2" name="Google Shape;16522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3" name="Google Shape;16523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4" name="Google Shape;16524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5" name="Google Shape;16525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6" name="Google Shape;16526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7" name="Google Shape;16527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8" name="Google Shape;16528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9" name="Google Shape;16529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0" name="Google Shape;16530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1" name="Google Shape;16531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2" name="Google Shape;16532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3" name="Google Shape;16533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4" name="Google Shape;16534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5" name="Google Shape;16535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6" name="Google Shape;16536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7" name="Google Shape;16537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8" name="Google Shape;16538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9" name="Google Shape;16539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0" name="Google Shape;16540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1" name="Google Shape;16541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2" name="Google Shape;16542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3" name="Google Shape;16543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4" name="Google Shape;16544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5" name="Google Shape;16545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6" name="Google Shape;16546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7" name="Google Shape;16547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8" name="Google Shape;16548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49" name="Google Shape;16549;p28"/>
            <p:cNvGrpSpPr/>
            <p:nvPr/>
          </p:nvGrpSpPr>
          <p:grpSpPr>
            <a:xfrm rot="-10248663">
              <a:off x="6459191" y="4352249"/>
              <a:ext cx="819199" cy="794381"/>
              <a:chOff x="1640584" y="2123500"/>
              <a:chExt cx="1148539" cy="1113743"/>
            </a:xfrm>
          </p:grpSpPr>
          <p:sp>
            <p:nvSpPr>
              <p:cNvPr id="16550" name="Google Shape;16550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1" name="Google Shape;16551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2" name="Google Shape;16552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3" name="Google Shape;16553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4" name="Google Shape;16554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5" name="Google Shape;16555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6" name="Google Shape;16556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7" name="Google Shape;16557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8" name="Google Shape;16558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9" name="Google Shape;16559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0" name="Google Shape;16560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1" name="Google Shape;16561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2" name="Google Shape;16562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3" name="Google Shape;16563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4" name="Google Shape;16564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5" name="Google Shape;16565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6" name="Google Shape;16566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7" name="Google Shape;16567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8" name="Google Shape;16568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9" name="Google Shape;16569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0" name="Google Shape;16570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1" name="Google Shape;16571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2" name="Google Shape;16572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3" name="Google Shape;16573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4" name="Google Shape;16574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5" name="Google Shape;16575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6" name="Google Shape;16576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7" name="Google Shape;16577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8" name="Google Shape;16578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9" name="Google Shape;16579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0" name="Google Shape;16580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1" name="Google Shape;16581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2" name="Google Shape;16582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3" name="Google Shape;16583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4" name="Google Shape;16584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5" name="Google Shape;16585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6" name="Google Shape;16586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7" name="Google Shape;16587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8" name="Google Shape;16588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9" name="Google Shape;16589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0" name="Google Shape;16590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1" name="Google Shape;16591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2" name="Google Shape;16592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3" name="Google Shape;16593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4" name="Google Shape;16594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5" name="Google Shape;16595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6" name="Google Shape;16596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7" name="Google Shape;16597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8" name="Google Shape;16598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9" name="Google Shape;16599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0" name="Google Shape;16600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1" name="Google Shape;16601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2" name="Google Shape;16602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3" name="Google Shape;16603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4" name="Google Shape;16604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5" name="Google Shape;16605;p28"/>
            <p:cNvGrpSpPr/>
            <p:nvPr/>
          </p:nvGrpSpPr>
          <p:grpSpPr>
            <a:xfrm rot="-7824033">
              <a:off x="7854044" y="4003276"/>
              <a:ext cx="1779274" cy="1440791"/>
              <a:chOff x="242251" y="1040712"/>
              <a:chExt cx="1779349" cy="1440852"/>
            </a:xfrm>
          </p:grpSpPr>
          <p:grpSp>
            <p:nvGrpSpPr>
              <p:cNvPr id="16606" name="Google Shape;16606;p28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16607" name="Google Shape;16607;p28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8" name="Google Shape;16608;p28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9" name="Google Shape;16609;p28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0" name="Google Shape;16610;p28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1" name="Google Shape;16611;p28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2" name="Google Shape;16612;p28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3" name="Google Shape;16613;p28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4" name="Google Shape;16614;p28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5" name="Google Shape;16615;p28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6" name="Google Shape;16616;p28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7" name="Google Shape;16617;p28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8" name="Google Shape;16618;p28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19" name="Google Shape;16619;p28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16620" name="Google Shape;16620;p28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1" name="Google Shape;16621;p28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2" name="Google Shape;16622;p28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3" name="Google Shape;16623;p28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4" name="Google Shape;16624;p28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5" name="Google Shape;16625;p28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6" name="Google Shape;16626;p28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7" name="Google Shape;16627;p28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8" name="Google Shape;16628;p28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9" name="Google Shape;16629;p28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0" name="Google Shape;16630;p28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1" name="Google Shape;16631;p28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2" name="Google Shape;16632;p28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3" name="Google Shape;16633;p28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4" name="Google Shape;16634;p28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5" name="Google Shape;16635;p28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6" name="Google Shape;16636;p28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7" name="Google Shape;16637;p28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8" name="Google Shape;16638;p28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9" name="Google Shape;16639;p28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0" name="Google Shape;16640;p28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1" name="Google Shape;16641;p28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2" name="Google Shape;16642;p28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3" name="Google Shape;16643;p28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4" name="Google Shape;16644;p28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5" name="Google Shape;16645;p28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6" name="Google Shape;16646;p28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7" name="Google Shape;16647;p28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8" name="Google Shape;16648;p28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9" name="Google Shape;16649;p28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0" name="Google Shape;16650;p28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1" name="Google Shape;16651;p28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2" name="Google Shape;16652;p28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3" name="Google Shape;16653;p28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4" name="Google Shape;16654;p28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5" name="Google Shape;16655;p28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6" name="Google Shape;16656;p28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7" name="Google Shape;16657;p28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8" name="Google Shape;16658;p28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9" name="Google Shape;16659;p28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0" name="Google Shape;16660;p28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1" name="Google Shape;16661;p28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2" name="Google Shape;16662;p28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3" name="Google Shape;16663;p28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4" name="Google Shape;16664;p28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5" name="Google Shape;16665;p28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6" name="Google Shape;16666;p28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7" name="Google Shape;16667;p28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8" name="Google Shape;16668;p28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9" name="Google Shape;16669;p28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0" name="Google Shape;16670;p28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1" name="Google Shape;16671;p28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2" name="Google Shape;16672;p28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3" name="Google Shape;16673;p28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4" name="Google Shape;16674;p28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75" name="Google Shape;16675;p28"/>
            <p:cNvGrpSpPr/>
            <p:nvPr/>
          </p:nvGrpSpPr>
          <p:grpSpPr>
            <a:xfrm rot="-10248816">
              <a:off x="338584" y="2166023"/>
              <a:ext cx="313669" cy="304166"/>
              <a:chOff x="1640584" y="2123500"/>
              <a:chExt cx="1148539" cy="1113743"/>
            </a:xfrm>
          </p:grpSpPr>
          <p:sp>
            <p:nvSpPr>
              <p:cNvPr id="16676" name="Google Shape;16676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7" name="Google Shape;16677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8" name="Google Shape;16678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9" name="Google Shape;16679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0" name="Google Shape;16680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1" name="Google Shape;16681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2" name="Google Shape;16682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3" name="Google Shape;16683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4" name="Google Shape;16684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5" name="Google Shape;16685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6" name="Google Shape;16686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7" name="Google Shape;16687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8" name="Google Shape;16688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9" name="Google Shape;16689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0" name="Google Shape;16690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1" name="Google Shape;16691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2" name="Google Shape;16692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3" name="Google Shape;16693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4" name="Google Shape;16694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5" name="Google Shape;16695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6" name="Google Shape;16696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7" name="Google Shape;16697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8" name="Google Shape;16698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9" name="Google Shape;16699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0" name="Google Shape;16700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1" name="Google Shape;16701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2" name="Google Shape;16702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3" name="Google Shape;16703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4" name="Google Shape;16704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5" name="Google Shape;16705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6" name="Google Shape;16706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7" name="Google Shape;16707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8" name="Google Shape;16708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9" name="Google Shape;16709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0" name="Google Shape;16710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1" name="Google Shape;16711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2" name="Google Shape;16712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3" name="Google Shape;16713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4" name="Google Shape;16714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5" name="Google Shape;16715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6" name="Google Shape;16716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7" name="Google Shape;16717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8" name="Google Shape;16718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9" name="Google Shape;16719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0" name="Google Shape;16720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1" name="Google Shape;16721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2" name="Google Shape;16722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3" name="Google Shape;16723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4" name="Google Shape;16724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5" name="Google Shape;16725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6" name="Google Shape;16726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7" name="Google Shape;16727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8" name="Google Shape;16728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9" name="Google Shape;16729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0" name="Google Shape;16730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31" name="Google Shape;16731;p28"/>
            <p:cNvGrpSpPr/>
            <p:nvPr/>
          </p:nvGrpSpPr>
          <p:grpSpPr>
            <a:xfrm rot="-6277620" flipH="1">
              <a:off x="-48541" y="2370854"/>
              <a:ext cx="304040" cy="290839"/>
              <a:chOff x="1651300" y="653225"/>
              <a:chExt cx="702450" cy="671950"/>
            </a:xfrm>
          </p:grpSpPr>
          <p:sp>
            <p:nvSpPr>
              <p:cNvPr id="16732" name="Google Shape;16732;p28"/>
              <p:cNvSpPr/>
              <p:nvPr/>
            </p:nvSpPr>
            <p:spPr>
              <a:xfrm>
                <a:off x="1651300" y="653225"/>
                <a:ext cx="702450" cy="671950"/>
              </a:xfrm>
              <a:custGeom>
                <a:avLst/>
                <a:gdLst/>
                <a:ahLst/>
                <a:cxnLst/>
                <a:rect l="l" t="t" r="r" b="b"/>
                <a:pathLst>
                  <a:path w="28098" h="26878" extrusionOk="0">
                    <a:moveTo>
                      <a:pt x="11050" y="0"/>
                    </a:moveTo>
                    <a:cubicBezTo>
                      <a:pt x="10675" y="0"/>
                      <a:pt x="10317" y="31"/>
                      <a:pt x="9985" y="89"/>
                    </a:cubicBezTo>
                    <a:cubicBezTo>
                      <a:pt x="5620" y="847"/>
                      <a:pt x="0" y="8341"/>
                      <a:pt x="7122" y="18927"/>
                    </a:cubicBezTo>
                    <a:cubicBezTo>
                      <a:pt x="11655" y="25666"/>
                      <a:pt x="19139" y="26878"/>
                      <a:pt x="23079" y="26878"/>
                    </a:cubicBezTo>
                    <a:cubicBezTo>
                      <a:pt x="24015" y="26878"/>
                      <a:pt x="24751" y="26810"/>
                      <a:pt x="25200" y="26731"/>
                    </a:cubicBezTo>
                    <a:cubicBezTo>
                      <a:pt x="27542" y="26320"/>
                      <a:pt x="28098" y="24910"/>
                      <a:pt x="25037" y="22755"/>
                    </a:cubicBezTo>
                    <a:cubicBezTo>
                      <a:pt x="21362" y="20167"/>
                      <a:pt x="19852" y="14921"/>
                      <a:pt x="19077" y="8094"/>
                    </a:cubicBezTo>
                    <a:cubicBezTo>
                      <a:pt x="18390" y="2044"/>
                      <a:pt x="14123" y="0"/>
                      <a:pt x="11050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3" name="Google Shape;16733;p28"/>
              <p:cNvSpPr/>
              <p:nvPr/>
            </p:nvSpPr>
            <p:spPr>
              <a:xfrm>
                <a:off x="1660375" y="659650"/>
                <a:ext cx="655075" cy="665525"/>
              </a:xfrm>
              <a:custGeom>
                <a:avLst/>
                <a:gdLst/>
                <a:ahLst/>
                <a:cxnLst/>
                <a:rect l="l" t="t" r="r" b="b"/>
                <a:pathLst>
                  <a:path w="26203" h="26621" extrusionOk="0">
                    <a:moveTo>
                      <a:pt x="8947" y="0"/>
                    </a:moveTo>
                    <a:cubicBezTo>
                      <a:pt x="4716" y="1364"/>
                      <a:pt x="1" y="8623"/>
                      <a:pt x="6758" y="18670"/>
                    </a:cubicBezTo>
                    <a:cubicBezTo>
                      <a:pt x="11292" y="25409"/>
                      <a:pt x="18776" y="26621"/>
                      <a:pt x="22716" y="26621"/>
                    </a:cubicBezTo>
                    <a:cubicBezTo>
                      <a:pt x="23652" y="26621"/>
                      <a:pt x="24388" y="26553"/>
                      <a:pt x="24837" y="26474"/>
                    </a:cubicBezTo>
                    <a:cubicBezTo>
                      <a:pt x="25407" y="26373"/>
                      <a:pt x="25870" y="26214"/>
                      <a:pt x="26202" y="25999"/>
                    </a:cubicBezTo>
                    <a:cubicBezTo>
                      <a:pt x="24310" y="25264"/>
                      <a:pt x="22488" y="24359"/>
                      <a:pt x="20780" y="23248"/>
                    </a:cubicBezTo>
                    <a:cubicBezTo>
                      <a:pt x="15397" y="19744"/>
                      <a:pt x="12137" y="14278"/>
                      <a:pt x="10336" y="8205"/>
                    </a:cubicBezTo>
                    <a:cubicBezTo>
                      <a:pt x="9543" y="5536"/>
                      <a:pt x="9076" y="2781"/>
                      <a:pt x="8947" y="0"/>
                    </a:cubicBezTo>
                    <a:close/>
                  </a:path>
                </a:pathLst>
              </a:custGeom>
              <a:solidFill>
                <a:srgbClr val="4E9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4" name="Google Shape;16734;p28"/>
              <p:cNvSpPr/>
              <p:nvPr/>
            </p:nvSpPr>
            <p:spPr>
              <a:xfrm>
                <a:off x="2004734" y="1085091"/>
                <a:ext cx="12017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41" extrusionOk="0">
                    <a:moveTo>
                      <a:pt x="748" y="1"/>
                    </a:moveTo>
                    <a:cubicBezTo>
                      <a:pt x="131" y="2531"/>
                      <a:pt x="1" y="5089"/>
                      <a:pt x="183" y="7660"/>
                    </a:cubicBezTo>
                    <a:cubicBezTo>
                      <a:pt x="1758" y="8386"/>
                      <a:pt x="3341" y="8853"/>
                      <a:pt x="4807" y="9141"/>
                    </a:cubicBezTo>
                    <a:cubicBezTo>
                      <a:pt x="4477" y="7455"/>
                      <a:pt x="4274" y="5749"/>
                      <a:pt x="4265" y="4032"/>
                    </a:cubicBezTo>
                    <a:cubicBezTo>
                      <a:pt x="2930" y="2820"/>
                      <a:pt x="1765" y="1465"/>
                      <a:pt x="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5" name="Google Shape;16735;p28"/>
              <p:cNvSpPr/>
              <p:nvPr/>
            </p:nvSpPr>
            <p:spPr>
              <a:xfrm>
                <a:off x="1747959" y="657916"/>
                <a:ext cx="14095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53" extrusionOk="0">
                    <a:moveTo>
                      <a:pt x="5422" y="0"/>
                    </a:moveTo>
                    <a:cubicBezTo>
                      <a:pt x="3102" y="748"/>
                      <a:pt x="640" y="3271"/>
                      <a:pt x="0" y="7052"/>
                    </a:cubicBezTo>
                    <a:cubicBezTo>
                      <a:pt x="1697" y="5332"/>
                      <a:pt x="3589" y="3814"/>
                      <a:pt x="5638" y="2533"/>
                    </a:cubicBezTo>
                    <a:cubicBezTo>
                      <a:pt x="5536" y="1692"/>
                      <a:pt x="5461" y="847"/>
                      <a:pt x="5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6" name="Google Shape;16736;p28"/>
              <p:cNvSpPr/>
              <p:nvPr/>
            </p:nvSpPr>
            <p:spPr>
              <a:xfrm>
                <a:off x="1746059" y="774466"/>
                <a:ext cx="179925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11167" extrusionOk="0">
                    <a:moveTo>
                      <a:pt x="6044" y="0"/>
                    </a:moveTo>
                    <a:cubicBezTo>
                      <a:pt x="3750" y="1507"/>
                      <a:pt x="1737" y="3275"/>
                      <a:pt x="0" y="5284"/>
                    </a:cubicBezTo>
                    <a:cubicBezTo>
                      <a:pt x="89" y="7060"/>
                      <a:pt x="560" y="9032"/>
                      <a:pt x="1556" y="11167"/>
                    </a:cubicBezTo>
                    <a:cubicBezTo>
                      <a:pt x="2896" y="8771"/>
                      <a:pt x="4647" y="6664"/>
                      <a:pt x="6866" y="4838"/>
                    </a:cubicBezTo>
                    <a:cubicBezTo>
                      <a:pt x="6962" y="4757"/>
                      <a:pt x="7074" y="4699"/>
                      <a:pt x="7196" y="4669"/>
                    </a:cubicBezTo>
                    <a:cubicBezTo>
                      <a:pt x="7114" y="4413"/>
                      <a:pt x="7033" y="4156"/>
                      <a:pt x="6956" y="3897"/>
                    </a:cubicBezTo>
                    <a:cubicBezTo>
                      <a:pt x="6577" y="2617"/>
                      <a:pt x="6273" y="1316"/>
                      <a:pt x="6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7" name="Google Shape;16737;p28"/>
              <p:cNvSpPr/>
              <p:nvPr/>
            </p:nvSpPr>
            <p:spPr>
              <a:xfrm>
                <a:off x="1809809" y="924941"/>
                <a:ext cx="185775" cy="33215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13286" extrusionOk="0">
                    <a:moveTo>
                      <a:pt x="5260" y="0"/>
                    </a:moveTo>
                    <a:cubicBezTo>
                      <a:pt x="2981" y="1917"/>
                      <a:pt x="1264" y="4129"/>
                      <a:pt x="0" y="6689"/>
                    </a:cubicBezTo>
                    <a:cubicBezTo>
                      <a:pt x="273" y="7158"/>
                      <a:pt x="571" y="7634"/>
                      <a:pt x="896" y="8117"/>
                    </a:cubicBezTo>
                    <a:cubicBezTo>
                      <a:pt x="2457" y="10437"/>
                      <a:pt x="4367" y="12100"/>
                      <a:pt x="6363" y="13285"/>
                    </a:cubicBezTo>
                    <a:cubicBezTo>
                      <a:pt x="6252" y="10388"/>
                      <a:pt x="6539" y="7505"/>
                      <a:pt x="7425" y="4666"/>
                    </a:cubicBezTo>
                    <a:cubicBezTo>
                      <a:pt x="7427" y="4661"/>
                      <a:pt x="7429" y="4658"/>
                      <a:pt x="7431" y="4653"/>
                    </a:cubicBezTo>
                    <a:cubicBezTo>
                      <a:pt x="6581" y="3181"/>
                      <a:pt x="5864" y="1619"/>
                      <a:pt x="5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8" name="Google Shape;16738;p28"/>
              <p:cNvSpPr/>
              <p:nvPr/>
            </p:nvSpPr>
            <p:spPr>
              <a:xfrm>
                <a:off x="2153484" y="1220466"/>
                <a:ext cx="1631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4143" extrusionOk="0">
                    <a:moveTo>
                      <a:pt x="1" y="1"/>
                    </a:moveTo>
                    <a:cubicBezTo>
                      <a:pt x="91" y="1343"/>
                      <a:pt x="300" y="2676"/>
                      <a:pt x="581" y="3996"/>
                    </a:cubicBezTo>
                    <a:cubicBezTo>
                      <a:pt x="1494" y="4102"/>
                      <a:pt x="2328" y="4142"/>
                      <a:pt x="3045" y="4142"/>
                    </a:cubicBezTo>
                    <a:cubicBezTo>
                      <a:pt x="3978" y="4142"/>
                      <a:pt x="4712" y="4074"/>
                      <a:pt x="5159" y="3996"/>
                    </a:cubicBezTo>
                    <a:cubicBezTo>
                      <a:pt x="5730" y="3896"/>
                      <a:pt x="6192" y="3735"/>
                      <a:pt x="6524" y="3521"/>
                    </a:cubicBezTo>
                    <a:cubicBezTo>
                      <a:pt x="4632" y="2786"/>
                      <a:pt x="2810" y="1882"/>
                      <a:pt x="1102" y="769"/>
                    </a:cubicBezTo>
                    <a:cubicBezTo>
                      <a:pt x="725" y="522"/>
                      <a:pt x="357" y="26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9" name="Google Shape;16739;p28"/>
              <p:cNvSpPr/>
              <p:nvPr/>
            </p:nvSpPr>
            <p:spPr>
              <a:xfrm>
                <a:off x="1884050" y="653225"/>
                <a:ext cx="221725" cy="11792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4717" extrusionOk="0">
                    <a:moveTo>
                      <a:pt x="1739" y="1"/>
                    </a:moveTo>
                    <a:cubicBezTo>
                      <a:pt x="1364" y="1"/>
                      <a:pt x="1006" y="31"/>
                      <a:pt x="675" y="89"/>
                    </a:cubicBezTo>
                    <a:cubicBezTo>
                      <a:pt x="446" y="130"/>
                      <a:pt x="221" y="186"/>
                      <a:pt x="0" y="257"/>
                    </a:cubicBezTo>
                    <a:cubicBezTo>
                      <a:pt x="43" y="1181"/>
                      <a:pt x="127" y="2103"/>
                      <a:pt x="243" y="3019"/>
                    </a:cubicBezTo>
                    <a:cubicBezTo>
                      <a:pt x="3161" y="3417"/>
                      <a:pt x="6055" y="3931"/>
                      <a:pt x="8869" y="4716"/>
                    </a:cubicBezTo>
                    <a:cubicBezTo>
                      <a:pt x="7291" y="1258"/>
                      <a:pt x="4148" y="1"/>
                      <a:pt x="1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0" name="Google Shape;16740;p28"/>
              <p:cNvSpPr/>
              <p:nvPr/>
            </p:nvSpPr>
            <p:spPr>
              <a:xfrm>
                <a:off x="1896625" y="770950"/>
                <a:ext cx="2423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65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6" y="1267"/>
                      <a:pt x="522" y="2519"/>
                      <a:pt x="887" y="3753"/>
                    </a:cubicBezTo>
                    <a:cubicBezTo>
                      <a:pt x="932" y="3906"/>
                      <a:pt x="980" y="4060"/>
                      <a:pt x="1027" y="4214"/>
                    </a:cubicBezTo>
                    <a:cubicBezTo>
                      <a:pt x="3974" y="4724"/>
                      <a:pt x="6850" y="5553"/>
                      <a:pt x="9694" y="6501"/>
                    </a:cubicBezTo>
                    <a:cubicBezTo>
                      <a:pt x="9530" y="5503"/>
                      <a:pt x="9388" y="4465"/>
                      <a:pt x="9264" y="3386"/>
                    </a:cubicBezTo>
                    <a:cubicBezTo>
                      <a:pt x="9207" y="2877"/>
                      <a:pt x="9117" y="2374"/>
                      <a:pt x="8999" y="1877"/>
                    </a:cubicBezTo>
                    <a:cubicBezTo>
                      <a:pt x="6074" y="981"/>
                      <a:pt x="3044" y="423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1" name="Google Shape;16741;p28"/>
              <p:cNvSpPr/>
              <p:nvPr/>
            </p:nvSpPr>
            <p:spPr>
              <a:xfrm>
                <a:off x="1937350" y="920775"/>
                <a:ext cx="238100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6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2" y="1603"/>
                      <a:pt x="1295" y="3146"/>
                      <a:pt x="2127" y="4607"/>
                    </a:cubicBezTo>
                    <a:cubicBezTo>
                      <a:pt x="4599" y="5141"/>
                      <a:pt x="7069" y="5692"/>
                      <a:pt x="9523" y="6295"/>
                    </a:cubicBezTo>
                    <a:cubicBezTo>
                      <a:pt x="9076" y="5098"/>
                      <a:pt x="8711" y="3780"/>
                      <a:pt x="8410" y="2354"/>
                    </a:cubicBezTo>
                    <a:cubicBezTo>
                      <a:pt x="5647" y="1408"/>
                      <a:pt x="2857" y="55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2" name="Google Shape;16742;p28"/>
              <p:cNvSpPr/>
              <p:nvPr/>
            </p:nvSpPr>
            <p:spPr>
              <a:xfrm>
                <a:off x="2149150" y="1218350"/>
                <a:ext cx="1921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3651" extrusionOk="0">
                    <a:moveTo>
                      <a:pt x="1783" y="0"/>
                    </a:moveTo>
                    <a:cubicBezTo>
                      <a:pt x="1189" y="0"/>
                      <a:pt x="595" y="10"/>
                      <a:pt x="0" y="29"/>
                    </a:cubicBezTo>
                    <a:cubicBezTo>
                      <a:pt x="398" y="329"/>
                      <a:pt x="805" y="622"/>
                      <a:pt x="1231" y="899"/>
                    </a:cubicBezTo>
                    <a:cubicBezTo>
                      <a:pt x="2937" y="2010"/>
                      <a:pt x="4761" y="2914"/>
                      <a:pt x="6653" y="3651"/>
                    </a:cubicBezTo>
                    <a:cubicBezTo>
                      <a:pt x="7683" y="2983"/>
                      <a:pt x="7437" y="1778"/>
                      <a:pt x="5123" y="150"/>
                    </a:cubicBezTo>
                    <a:cubicBezTo>
                      <a:pt x="5100" y="133"/>
                      <a:pt x="5078" y="115"/>
                      <a:pt x="5054" y="98"/>
                    </a:cubicBezTo>
                    <a:cubicBezTo>
                      <a:pt x="3966" y="33"/>
                      <a:pt x="2876" y="0"/>
                      <a:pt x="1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3" name="Google Shape;16743;p28"/>
              <p:cNvSpPr/>
              <p:nvPr/>
            </p:nvSpPr>
            <p:spPr>
              <a:xfrm>
                <a:off x="2020875" y="1084275"/>
                <a:ext cx="2096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3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59" y="1397"/>
                      <a:pt x="2063" y="2685"/>
                      <a:pt x="3297" y="3846"/>
                    </a:cubicBezTo>
                    <a:cubicBezTo>
                      <a:pt x="4500" y="3772"/>
                      <a:pt x="5701" y="3735"/>
                      <a:pt x="6900" y="3735"/>
                    </a:cubicBezTo>
                    <a:cubicBezTo>
                      <a:pt x="7395" y="3735"/>
                      <a:pt x="7890" y="3741"/>
                      <a:pt x="8384" y="3754"/>
                    </a:cubicBezTo>
                    <a:cubicBezTo>
                      <a:pt x="7874" y="3123"/>
                      <a:pt x="7417" y="2420"/>
                      <a:pt x="7015" y="1644"/>
                    </a:cubicBezTo>
                    <a:cubicBezTo>
                      <a:pt x="4688" y="1052"/>
                      <a:pt x="2346" y="51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4" name="Google Shape;16744;p28"/>
              <p:cNvSpPr/>
              <p:nvPr/>
            </p:nvSpPr>
            <p:spPr>
              <a:xfrm>
                <a:off x="2055375" y="786600"/>
                <a:ext cx="57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5292" extrusionOk="0">
                    <a:moveTo>
                      <a:pt x="474" y="1"/>
                    </a:moveTo>
                    <a:cubicBezTo>
                      <a:pt x="246" y="1"/>
                      <a:pt x="0" y="257"/>
                      <a:pt x="131" y="538"/>
                    </a:cubicBezTo>
                    <a:cubicBezTo>
                      <a:pt x="475" y="1280"/>
                      <a:pt x="767" y="2037"/>
                      <a:pt x="996" y="2825"/>
                    </a:cubicBezTo>
                    <a:cubicBezTo>
                      <a:pt x="1118" y="3243"/>
                      <a:pt x="1507" y="4220"/>
                      <a:pt x="1466" y="4732"/>
                    </a:cubicBezTo>
                    <a:lnTo>
                      <a:pt x="1466" y="4732"/>
                    </a:lnTo>
                    <a:cubicBezTo>
                      <a:pt x="1466" y="4733"/>
                      <a:pt x="1466" y="4733"/>
                      <a:pt x="1465" y="4733"/>
                    </a:cubicBezTo>
                    <a:lnTo>
                      <a:pt x="1465" y="4735"/>
                    </a:lnTo>
                    <a:lnTo>
                      <a:pt x="1457" y="4754"/>
                    </a:lnTo>
                    <a:cubicBezTo>
                      <a:pt x="1379" y="4923"/>
                      <a:pt x="1405" y="5135"/>
                      <a:pt x="1583" y="5234"/>
                    </a:cubicBezTo>
                    <a:lnTo>
                      <a:pt x="1608" y="5246"/>
                    </a:lnTo>
                    <a:cubicBezTo>
                      <a:pt x="1664" y="5277"/>
                      <a:pt x="1724" y="5292"/>
                      <a:pt x="1783" y="5292"/>
                    </a:cubicBezTo>
                    <a:cubicBezTo>
                      <a:pt x="1935" y="5292"/>
                      <a:pt x="2080" y="5197"/>
                      <a:pt x="2124" y="5036"/>
                    </a:cubicBezTo>
                    <a:cubicBezTo>
                      <a:pt x="2293" y="4422"/>
                      <a:pt x="1888" y="3396"/>
                      <a:pt x="1722" y="2800"/>
                    </a:cubicBezTo>
                    <a:cubicBezTo>
                      <a:pt x="1470" y="1899"/>
                      <a:pt x="1131" y="1030"/>
                      <a:pt x="737" y="182"/>
                    </a:cubicBezTo>
                    <a:cubicBezTo>
                      <a:pt x="678" y="54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5" name="Google Shape;16745;p28"/>
              <p:cNvSpPr/>
              <p:nvPr/>
            </p:nvSpPr>
            <p:spPr>
              <a:xfrm>
                <a:off x="1967750" y="693050"/>
                <a:ext cx="846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2889" extrusionOk="0">
                    <a:moveTo>
                      <a:pt x="499" y="0"/>
                    </a:moveTo>
                    <a:cubicBezTo>
                      <a:pt x="199" y="0"/>
                      <a:pt x="1" y="462"/>
                      <a:pt x="324" y="663"/>
                    </a:cubicBezTo>
                    <a:cubicBezTo>
                      <a:pt x="1202" y="1207"/>
                      <a:pt x="1970" y="1910"/>
                      <a:pt x="2589" y="2738"/>
                    </a:cubicBezTo>
                    <a:cubicBezTo>
                      <a:pt x="2668" y="2844"/>
                      <a:pt x="2777" y="2888"/>
                      <a:pt x="2884" y="2888"/>
                    </a:cubicBezTo>
                    <a:cubicBezTo>
                      <a:pt x="3140" y="2888"/>
                      <a:pt x="3386" y="2639"/>
                      <a:pt x="3195" y="2382"/>
                    </a:cubicBezTo>
                    <a:lnTo>
                      <a:pt x="3195" y="2382"/>
                    </a:lnTo>
                    <a:lnTo>
                      <a:pt x="3195" y="2384"/>
                    </a:lnTo>
                    <a:cubicBezTo>
                      <a:pt x="2502" y="1451"/>
                      <a:pt x="1665" y="670"/>
                      <a:pt x="679" y="56"/>
                    </a:cubicBezTo>
                    <a:cubicBezTo>
                      <a:pt x="617" y="17"/>
                      <a:pt x="556" y="0"/>
                      <a:pt x="499" y="0"/>
                    </a:cubicBezTo>
                    <a:close/>
                  </a:path>
                </a:pathLst>
              </a:custGeom>
              <a:solidFill>
                <a:srgbClr val="9FCA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6" name="Google Shape;16746;p28"/>
            <p:cNvGrpSpPr/>
            <p:nvPr/>
          </p:nvGrpSpPr>
          <p:grpSpPr>
            <a:xfrm rot="1917553">
              <a:off x="3042349" y="-453515"/>
              <a:ext cx="1779296" cy="1440809"/>
              <a:chOff x="242251" y="1040712"/>
              <a:chExt cx="1779349" cy="1440852"/>
            </a:xfrm>
          </p:grpSpPr>
          <p:grpSp>
            <p:nvGrpSpPr>
              <p:cNvPr id="16747" name="Google Shape;16747;p28"/>
              <p:cNvGrpSpPr/>
              <p:nvPr/>
            </p:nvGrpSpPr>
            <p:grpSpPr>
              <a:xfrm>
                <a:off x="1097200" y="1338375"/>
                <a:ext cx="924400" cy="494250"/>
                <a:chOff x="1097200" y="1338375"/>
                <a:chExt cx="924400" cy="494250"/>
              </a:xfrm>
            </p:grpSpPr>
            <p:sp>
              <p:nvSpPr>
                <p:cNvPr id="16748" name="Google Shape;16748;p28"/>
                <p:cNvSpPr/>
                <p:nvPr/>
              </p:nvSpPr>
              <p:spPr>
                <a:xfrm>
                  <a:off x="1097200" y="1338375"/>
                  <a:ext cx="924400" cy="4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6" h="19770" extrusionOk="0">
                      <a:moveTo>
                        <a:pt x="18333" y="1"/>
                      </a:moveTo>
                      <a:cubicBezTo>
                        <a:pt x="5826" y="1"/>
                        <a:pt x="1" y="10329"/>
                        <a:pt x="1607" y="14208"/>
                      </a:cubicBezTo>
                      <a:cubicBezTo>
                        <a:pt x="2432" y="16199"/>
                        <a:pt x="7631" y="19769"/>
                        <a:pt x="13880" y="19769"/>
                      </a:cubicBezTo>
                      <a:cubicBezTo>
                        <a:pt x="15182" y="19769"/>
                        <a:pt x="16530" y="19614"/>
                        <a:pt x="17893" y="19258"/>
                      </a:cubicBezTo>
                      <a:cubicBezTo>
                        <a:pt x="25214" y="17342"/>
                        <a:pt x="28736" y="10967"/>
                        <a:pt x="33910" y="10967"/>
                      </a:cubicBezTo>
                      <a:cubicBezTo>
                        <a:pt x="34323" y="10967"/>
                        <a:pt x="34746" y="11008"/>
                        <a:pt x="35183" y="11095"/>
                      </a:cubicBezTo>
                      <a:cubicBezTo>
                        <a:pt x="35219" y="11102"/>
                        <a:pt x="35253" y="11105"/>
                        <a:pt x="35284" y="11105"/>
                      </a:cubicBezTo>
                      <a:cubicBezTo>
                        <a:pt x="36975" y="11105"/>
                        <a:pt x="31036" y="713"/>
                        <a:pt x="19714" y="42"/>
                      </a:cubicBezTo>
                      <a:cubicBezTo>
                        <a:pt x="19245" y="14"/>
                        <a:pt x="18784" y="1"/>
                        <a:pt x="18333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9" name="Google Shape;16749;p28"/>
                <p:cNvSpPr/>
                <p:nvPr/>
              </p:nvSpPr>
              <p:spPr>
                <a:xfrm>
                  <a:off x="1101350" y="1338375"/>
                  <a:ext cx="880925" cy="3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7" h="14041" extrusionOk="0">
                      <a:moveTo>
                        <a:pt x="18166" y="1"/>
                      </a:moveTo>
                      <a:cubicBezTo>
                        <a:pt x="5832" y="1"/>
                        <a:pt x="0" y="10043"/>
                        <a:pt x="1385" y="14040"/>
                      </a:cubicBezTo>
                      <a:cubicBezTo>
                        <a:pt x="4397" y="11884"/>
                        <a:pt x="7693" y="10136"/>
                        <a:pt x="11294" y="8970"/>
                      </a:cubicBezTo>
                      <a:cubicBezTo>
                        <a:pt x="14648" y="7883"/>
                        <a:pt x="18076" y="7429"/>
                        <a:pt x="21538" y="7429"/>
                      </a:cubicBezTo>
                      <a:cubicBezTo>
                        <a:pt x="23052" y="7429"/>
                        <a:pt x="24572" y="7516"/>
                        <a:pt x="26096" y="7674"/>
                      </a:cubicBezTo>
                      <a:cubicBezTo>
                        <a:pt x="29086" y="7986"/>
                        <a:pt x="32592" y="8380"/>
                        <a:pt x="35236" y="10027"/>
                      </a:cubicBezTo>
                      <a:cubicBezTo>
                        <a:pt x="34229" y="7352"/>
                        <a:pt x="28618" y="580"/>
                        <a:pt x="19547" y="42"/>
                      </a:cubicBezTo>
                      <a:cubicBezTo>
                        <a:pt x="19078" y="14"/>
                        <a:pt x="18617" y="1"/>
                        <a:pt x="18166" y="1"/>
                      </a:cubicBezTo>
                      <a:close/>
                    </a:path>
                  </a:pathLst>
                </a:custGeom>
                <a:solidFill>
                  <a:srgbClr val="9FCAB8">
                    <a:alpha val="5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0" name="Google Shape;16750;p28"/>
                <p:cNvSpPr/>
                <p:nvPr/>
              </p:nvSpPr>
              <p:spPr>
                <a:xfrm>
                  <a:off x="1259625" y="1358175"/>
                  <a:ext cx="153275" cy="25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0237" extrusionOk="0">
                      <a:moveTo>
                        <a:pt x="6131" y="1"/>
                      </a:moveTo>
                      <a:lnTo>
                        <a:pt x="6131" y="1"/>
                      </a:lnTo>
                      <a:cubicBezTo>
                        <a:pt x="4382" y="511"/>
                        <a:pt x="2828" y="1238"/>
                        <a:pt x="1480" y="2102"/>
                      </a:cubicBezTo>
                      <a:cubicBezTo>
                        <a:pt x="765" y="4765"/>
                        <a:pt x="281" y="7478"/>
                        <a:pt x="1" y="10237"/>
                      </a:cubicBezTo>
                      <a:cubicBezTo>
                        <a:pt x="972" y="9743"/>
                        <a:pt x="1971" y="9294"/>
                        <a:pt x="2996" y="8891"/>
                      </a:cubicBezTo>
                      <a:cubicBezTo>
                        <a:pt x="3587" y="5731"/>
                        <a:pt x="4655" y="2794"/>
                        <a:pt x="6131" y="1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1" name="Google Shape;16751;p28"/>
                <p:cNvSpPr/>
                <p:nvPr/>
              </p:nvSpPr>
              <p:spPr>
                <a:xfrm>
                  <a:off x="1398000" y="1338400"/>
                  <a:ext cx="2923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4" h="8793" extrusionOk="0">
                      <a:moveTo>
                        <a:pt x="6342" y="0"/>
                      </a:moveTo>
                      <a:cubicBezTo>
                        <a:pt x="5434" y="0"/>
                        <a:pt x="4526" y="57"/>
                        <a:pt x="3624" y="169"/>
                      </a:cubicBezTo>
                      <a:cubicBezTo>
                        <a:pt x="1987" y="2874"/>
                        <a:pt x="727" y="5720"/>
                        <a:pt x="0" y="8793"/>
                      </a:cubicBezTo>
                      <a:cubicBezTo>
                        <a:pt x="2313" y="8095"/>
                        <a:pt x="4661" y="7690"/>
                        <a:pt x="7029" y="7521"/>
                      </a:cubicBezTo>
                      <a:cubicBezTo>
                        <a:pt x="8356" y="5043"/>
                        <a:pt x="9888" y="2769"/>
                        <a:pt x="11694" y="716"/>
                      </a:cubicBezTo>
                      <a:cubicBezTo>
                        <a:pt x="10383" y="347"/>
                        <a:pt x="9039" y="121"/>
                        <a:pt x="7681" y="41"/>
                      </a:cubicBezTo>
                      <a:cubicBezTo>
                        <a:pt x="7235" y="14"/>
                        <a:pt x="6788" y="0"/>
                        <a:pt x="634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2" name="Google Shape;16752;p28"/>
                <p:cNvSpPr/>
                <p:nvPr/>
              </p:nvSpPr>
              <p:spPr>
                <a:xfrm>
                  <a:off x="1641650" y="1377325"/>
                  <a:ext cx="209975" cy="1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6088" extrusionOk="0">
                      <a:moveTo>
                        <a:pt x="4313" y="0"/>
                      </a:moveTo>
                      <a:cubicBezTo>
                        <a:pt x="2655" y="1776"/>
                        <a:pt x="1240" y="3742"/>
                        <a:pt x="1" y="5872"/>
                      </a:cubicBezTo>
                      <a:cubicBezTo>
                        <a:pt x="1385" y="5875"/>
                        <a:pt x="2775" y="5952"/>
                        <a:pt x="4167" y="6088"/>
                      </a:cubicBezTo>
                      <a:cubicBezTo>
                        <a:pt x="5472" y="4733"/>
                        <a:pt x="6887" y="3492"/>
                        <a:pt x="8398" y="2374"/>
                      </a:cubicBezTo>
                      <a:cubicBezTo>
                        <a:pt x="7214" y="1489"/>
                        <a:pt x="5852" y="663"/>
                        <a:pt x="4313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3" name="Google Shape;16753;p28"/>
                <p:cNvSpPr/>
                <p:nvPr/>
              </p:nvSpPr>
              <p:spPr>
                <a:xfrm>
                  <a:off x="1820275" y="1475150"/>
                  <a:ext cx="162000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557" extrusionOk="0">
                      <a:moveTo>
                        <a:pt x="3082" y="0"/>
                      </a:moveTo>
                      <a:cubicBezTo>
                        <a:pt x="2005" y="777"/>
                        <a:pt x="976" y="1618"/>
                        <a:pt x="1" y="2519"/>
                      </a:cubicBezTo>
                      <a:cubicBezTo>
                        <a:pt x="2265" y="2844"/>
                        <a:pt x="4591" y="3381"/>
                        <a:pt x="6479" y="4556"/>
                      </a:cubicBezTo>
                      <a:cubicBezTo>
                        <a:pt x="6073" y="3477"/>
                        <a:pt x="4912" y="1733"/>
                        <a:pt x="3082" y="0"/>
                      </a:cubicBezTo>
                      <a:close/>
                    </a:path>
                  </a:pathLst>
                </a:custGeom>
                <a:solidFill>
                  <a:srgbClr val="3274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4" name="Google Shape;16754;p28"/>
                <p:cNvSpPr/>
                <p:nvPr/>
              </p:nvSpPr>
              <p:spPr>
                <a:xfrm>
                  <a:off x="1255275" y="1578625"/>
                  <a:ext cx="307300" cy="25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2" h="10156" extrusionOk="0">
                      <a:moveTo>
                        <a:pt x="3355" y="0"/>
                      </a:moveTo>
                      <a:cubicBezTo>
                        <a:pt x="2211" y="442"/>
                        <a:pt x="1091" y="944"/>
                        <a:pt x="1" y="1504"/>
                      </a:cubicBezTo>
                      <a:cubicBezTo>
                        <a:pt x="2355" y="4535"/>
                        <a:pt x="4861" y="7443"/>
                        <a:pt x="7566" y="10155"/>
                      </a:cubicBezTo>
                      <a:cubicBezTo>
                        <a:pt x="7576" y="10155"/>
                        <a:pt x="7587" y="10155"/>
                        <a:pt x="7598" y="10155"/>
                      </a:cubicBezTo>
                      <a:cubicBezTo>
                        <a:pt x="8937" y="10155"/>
                        <a:pt x="10272" y="9985"/>
                        <a:pt x="11570" y="9648"/>
                      </a:cubicBezTo>
                      <a:cubicBezTo>
                        <a:pt x="11815" y="9583"/>
                        <a:pt x="12055" y="9515"/>
                        <a:pt x="12292" y="9441"/>
                      </a:cubicBezTo>
                      <a:cubicBezTo>
                        <a:pt x="9117" y="6502"/>
                        <a:pt x="6159" y="3329"/>
                        <a:pt x="33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5" name="Google Shape;16755;p28"/>
                <p:cNvSpPr/>
                <p:nvPr/>
              </p:nvSpPr>
              <p:spPr>
                <a:xfrm>
                  <a:off x="1632875" y="1524150"/>
                  <a:ext cx="215050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6110" extrusionOk="0">
                      <a:moveTo>
                        <a:pt x="283" y="1"/>
                      </a:moveTo>
                      <a:cubicBezTo>
                        <a:pt x="189" y="1"/>
                        <a:pt x="95" y="1"/>
                        <a:pt x="0" y="2"/>
                      </a:cubicBezTo>
                      <a:cubicBezTo>
                        <a:pt x="2086" y="2100"/>
                        <a:pt x="4229" y="4136"/>
                        <a:pt x="6429" y="6110"/>
                      </a:cubicBezTo>
                      <a:cubicBezTo>
                        <a:pt x="7162" y="5578"/>
                        <a:pt x="7878" y="5092"/>
                        <a:pt x="8601" y="4686"/>
                      </a:cubicBezTo>
                      <a:cubicBezTo>
                        <a:pt x="8213" y="4278"/>
                        <a:pt x="7819" y="3874"/>
                        <a:pt x="7438" y="3459"/>
                      </a:cubicBezTo>
                      <a:cubicBezTo>
                        <a:pt x="6469" y="2408"/>
                        <a:pt x="5551" y="1324"/>
                        <a:pt x="4650" y="227"/>
                      </a:cubicBezTo>
                      <a:cubicBezTo>
                        <a:pt x="3190" y="80"/>
                        <a:pt x="1734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6" name="Google Shape;16756;p28"/>
                <p:cNvSpPr/>
                <p:nvPr/>
              </p:nvSpPr>
              <p:spPr>
                <a:xfrm>
                  <a:off x="1833800" y="1540175"/>
                  <a:ext cx="154675" cy="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309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5" y="394"/>
                        <a:pt x="693" y="784"/>
                        <a:pt x="1049" y="1169"/>
                      </a:cubicBezTo>
                      <a:cubicBezTo>
                        <a:pt x="1647" y="1819"/>
                        <a:pt x="2259" y="2456"/>
                        <a:pt x="2871" y="3094"/>
                      </a:cubicBezTo>
                      <a:cubicBezTo>
                        <a:pt x="3383" y="2966"/>
                        <a:pt x="3908" y="2896"/>
                        <a:pt x="4450" y="2896"/>
                      </a:cubicBezTo>
                      <a:cubicBezTo>
                        <a:pt x="4861" y="2896"/>
                        <a:pt x="5283" y="2936"/>
                        <a:pt x="5717" y="3023"/>
                      </a:cubicBezTo>
                      <a:cubicBezTo>
                        <a:pt x="5754" y="3030"/>
                        <a:pt x="5787" y="3033"/>
                        <a:pt x="5818" y="3033"/>
                      </a:cubicBezTo>
                      <a:cubicBezTo>
                        <a:pt x="6155" y="3033"/>
                        <a:pt x="6187" y="2620"/>
                        <a:pt x="5937" y="1955"/>
                      </a:cubicBezTo>
                      <a:cubicBezTo>
                        <a:pt x="4200" y="873"/>
                        <a:pt x="2091" y="3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7" name="Google Shape;16757;p28"/>
                <p:cNvSpPr/>
                <p:nvPr/>
              </p:nvSpPr>
              <p:spPr>
                <a:xfrm>
                  <a:off x="1397850" y="1528000"/>
                  <a:ext cx="348175" cy="2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7" h="10511" extrusionOk="0">
                      <a:moveTo>
                        <a:pt x="6284" y="0"/>
                      </a:moveTo>
                      <a:cubicBezTo>
                        <a:pt x="4169" y="196"/>
                        <a:pt x="2071" y="585"/>
                        <a:pt x="1" y="1210"/>
                      </a:cubicBezTo>
                      <a:cubicBezTo>
                        <a:pt x="2816" y="4499"/>
                        <a:pt x="5793" y="7624"/>
                        <a:pt x="8991" y="10511"/>
                      </a:cubicBezTo>
                      <a:cubicBezTo>
                        <a:pt x="10849" y="9615"/>
                        <a:pt x="12446" y="8475"/>
                        <a:pt x="13926" y="7372"/>
                      </a:cubicBezTo>
                      <a:cubicBezTo>
                        <a:pt x="11292" y="5006"/>
                        <a:pt x="8746" y="2549"/>
                        <a:pt x="62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8" name="Google Shape;16758;p28"/>
                <p:cNvSpPr/>
                <p:nvPr/>
              </p:nvSpPr>
              <p:spPr>
                <a:xfrm>
                  <a:off x="1559675" y="1654175"/>
                  <a:ext cx="19505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2" h="4716" extrusionOk="0">
                      <a:moveTo>
                        <a:pt x="7132" y="1"/>
                      </a:moveTo>
                      <a:cubicBezTo>
                        <a:pt x="7035" y="1"/>
                        <a:pt x="6935" y="33"/>
                        <a:pt x="6844" y="109"/>
                      </a:cubicBezTo>
                      <a:cubicBezTo>
                        <a:pt x="4940" y="1699"/>
                        <a:pt x="2784" y="2960"/>
                        <a:pt x="466" y="3842"/>
                      </a:cubicBezTo>
                      <a:cubicBezTo>
                        <a:pt x="1" y="4020"/>
                        <a:pt x="132" y="4715"/>
                        <a:pt x="542" y="4715"/>
                      </a:cubicBezTo>
                      <a:cubicBezTo>
                        <a:pt x="590" y="4715"/>
                        <a:pt x="642" y="4706"/>
                        <a:pt x="698" y="4684"/>
                      </a:cubicBezTo>
                      <a:cubicBezTo>
                        <a:pt x="3156" y="3750"/>
                        <a:pt x="5442" y="2413"/>
                        <a:pt x="7461" y="726"/>
                      </a:cubicBezTo>
                      <a:cubicBezTo>
                        <a:pt x="7802" y="442"/>
                        <a:pt x="749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9" name="Google Shape;16759;p28"/>
                <p:cNvSpPr/>
                <p:nvPr/>
              </p:nvSpPr>
              <p:spPr>
                <a:xfrm>
                  <a:off x="1756075" y="1600875"/>
                  <a:ext cx="81850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763" extrusionOk="0">
                      <a:moveTo>
                        <a:pt x="2671" y="0"/>
                      </a:moveTo>
                      <a:cubicBezTo>
                        <a:pt x="2631" y="0"/>
                        <a:pt x="2589" y="6"/>
                        <a:pt x="2544" y="18"/>
                      </a:cubicBezTo>
                      <a:cubicBezTo>
                        <a:pt x="1792" y="227"/>
                        <a:pt x="1073" y="538"/>
                        <a:pt x="405" y="942"/>
                      </a:cubicBezTo>
                      <a:cubicBezTo>
                        <a:pt x="1" y="1188"/>
                        <a:pt x="248" y="1763"/>
                        <a:pt x="625" y="1763"/>
                      </a:cubicBezTo>
                      <a:cubicBezTo>
                        <a:pt x="696" y="1763"/>
                        <a:pt x="771" y="1743"/>
                        <a:pt x="847" y="1696"/>
                      </a:cubicBezTo>
                      <a:cubicBezTo>
                        <a:pt x="1448" y="1330"/>
                        <a:pt x="2098" y="1049"/>
                        <a:pt x="2777" y="861"/>
                      </a:cubicBezTo>
                      <a:cubicBezTo>
                        <a:pt x="3274" y="722"/>
                        <a:pt x="3120" y="0"/>
                        <a:pt x="2671" y="0"/>
                      </a:cubicBezTo>
                      <a:close/>
                    </a:path>
                  </a:pathLst>
                </a:custGeom>
                <a:solidFill>
                  <a:srgbClr val="9FCAB8">
                    <a:alpha val="20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60" name="Google Shape;16760;p28"/>
              <p:cNvGrpSpPr/>
              <p:nvPr/>
            </p:nvGrpSpPr>
            <p:grpSpPr>
              <a:xfrm rot="551135">
                <a:off x="333827" y="1135658"/>
                <a:ext cx="1290043" cy="1250960"/>
                <a:chOff x="1640584" y="2123500"/>
                <a:chExt cx="1148539" cy="1113743"/>
              </a:xfrm>
            </p:grpSpPr>
            <p:sp>
              <p:nvSpPr>
                <p:cNvPr id="16761" name="Google Shape;16761;p28"/>
                <p:cNvSpPr/>
                <p:nvPr/>
              </p:nvSpPr>
              <p:spPr>
                <a:xfrm rot="1271479">
                  <a:off x="1762549" y="2258456"/>
                  <a:ext cx="904609" cy="8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5" h="53015" extrusionOk="0">
                      <a:moveTo>
                        <a:pt x="35396" y="1"/>
                      </a:moveTo>
                      <a:cubicBezTo>
                        <a:pt x="35352" y="1"/>
                        <a:pt x="35310" y="7"/>
                        <a:pt x="35268" y="20"/>
                      </a:cubicBezTo>
                      <a:cubicBezTo>
                        <a:pt x="29606" y="1731"/>
                        <a:pt x="27381" y="5963"/>
                        <a:pt x="27381" y="5963"/>
                      </a:cubicBezTo>
                      <a:cubicBezTo>
                        <a:pt x="25115" y="2600"/>
                        <a:pt x="21471" y="509"/>
                        <a:pt x="19933" y="509"/>
                      </a:cubicBezTo>
                      <a:cubicBezTo>
                        <a:pt x="19662" y="509"/>
                        <a:pt x="19457" y="573"/>
                        <a:pt x="19336" y="707"/>
                      </a:cubicBezTo>
                      <a:cubicBezTo>
                        <a:pt x="16611" y="3709"/>
                        <a:pt x="17272" y="9556"/>
                        <a:pt x="17272" y="9556"/>
                      </a:cubicBezTo>
                      <a:cubicBezTo>
                        <a:pt x="14925" y="7571"/>
                        <a:pt x="11354" y="6722"/>
                        <a:pt x="9240" y="6722"/>
                      </a:cubicBezTo>
                      <a:cubicBezTo>
                        <a:pt x="8235" y="6722"/>
                        <a:pt x="7559" y="6914"/>
                        <a:pt x="7502" y="7268"/>
                      </a:cubicBezTo>
                      <a:cubicBezTo>
                        <a:pt x="6788" y="11712"/>
                        <a:pt x="9820" y="16427"/>
                        <a:pt x="9820" y="16427"/>
                      </a:cubicBezTo>
                      <a:cubicBezTo>
                        <a:pt x="9719" y="16424"/>
                        <a:pt x="9619" y="16422"/>
                        <a:pt x="9518" y="16422"/>
                      </a:cubicBezTo>
                      <a:cubicBezTo>
                        <a:pt x="5513" y="16422"/>
                        <a:pt x="1643" y="18911"/>
                        <a:pt x="1936" y="19982"/>
                      </a:cubicBezTo>
                      <a:cubicBezTo>
                        <a:pt x="2920" y="23572"/>
                        <a:pt x="7626" y="25662"/>
                        <a:pt x="7626" y="25662"/>
                      </a:cubicBezTo>
                      <a:cubicBezTo>
                        <a:pt x="3989" y="27243"/>
                        <a:pt x="1" y="32676"/>
                        <a:pt x="1290" y="33550"/>
                      </a:cubicBezTo>
                      <a:cubicBezTo>
                        <a:pt x="4116" y="35461"/>
                        <a:pt x="9044" y="35902"/>
                        <a:pt x="9044" y="35902"/>
                      </a:cubicBezTo>
                      <a:cubicBezTo>
                        <a:pt x="7268" y="39093"/>
                        <a:pt x="7224" y="45603"/>
                        <a:pt x="8726" y="45699"/>
                      </a:cubicBezTo>
                      <a:cubicBezTo>
                        <a:pt x="8993" y="45716"/>
                        <a:pt x="9260" y="45724"/>
                        <a:pt x="9526" y="45724"/>
                      </a:cubicBezTo>
                      <a:cubicBezTo>
                        <a:pt x="13221" y="45724"/>
                        <a:pt x="16726" y="44215"/>
                        <a:pt x="16726" y="44215"/>
                      </a:cubicBezTo>
                      <a:cubicBezTo>
                        <a:pt x="16898" y="48226"/>
                        <a:pt x="19702" y="52226"/>
                        <a:pt x="20688" y="52226"/>
                      </a:cubicBezTo>
                      <a:cubicBezTo>
                        <a:pt x="20714" y="52226"/>
                        <a:pt x="20740" y="52223"/>
                        <a:pt x="20764" y="52217"/>
                      </a:cubicBezTo>
                      <a:cubicBezTo>
                        <a:pt x="24220" y="51360"/>
                        <a:pt x="28005" y="47880"/>
                        <a:pt x="28005" y="47880"/>
                      </a:cubicBezTo>
                      <a:cubicBezTo>
                        <a:pt x="29652" y="50276"/>
                        <a:pt x="34128" y="53015"/>
                        <a:pt x="35913" y="53015"/>
                      </a:cubicBezTo>
                      <a:cubicBezTo>
                        <a:pt x="36221" y="53015"/>
                        <a:pt x="36449" y="52933"/>
                        <a:pt x="36569" y="52754"/>
                      </a:cubicBezTo>
                      <a:cubicBezTo>
                        <a:pt x="38444" y="49941"/>
                        <a:pt x="38370" y="45144"/>
                        <a:pt x="38370" y="45143"/>
                      </a:cubicBezTo>
                      <a:lnTo>
                        <a:pt x="38370" y="45143"/>
                      </a:lnTo>
                      <a:cubicBezTo>
                        <a:pt x="39785" y="46033"/>
                        <a:pt x="43750" y="47047"/>
                        <a:pt x="45784" y="47047"/>
                      </a:cubicBezTo>
                      <a:cubicBezTo>
                        <a:pt x="46461" y="47047"/>
                        <a:pt x="46924" y="46935"/>
                        <a:pt x="47009" y="46669"/>
                      </a:cubicBezTo>
                      <a:cubicBezTo>
                        <a:pt x="48133" y="43166"/>
                        <a:pt x="46722" y="37648"/>
                        <a:pt x="46722" y="37648"/>
                      </a:cubicBezTo>
                      <a:lnTo>
                        <a:pt x="46722" y="37648"/>
                      </a:lnTo>
                      <a:cubicBezTo>
                        <a:pt x="47145" y="37687"/>
                        <a:pt x="47575" y="37706"/>
                        <a:pt x="48008" y="37706"/>
                      </a:cubicBezTo>
                      <a:cubicBezTo>
                        <a:pt x="52176" y="37706"/>
                        <a:pt x="56525" y="36007"/>
                        <a:pt x="56285" y="34888"/>
                      </a:cubicBezTo>
                      <a:cubicBezTo>
                        <a:pt x="55341" y="30484"/>
                        <a:pt x="51040" y="27949"/>
                        <a:pt x="51040" y="27949"/>
                      </a:cubicBezTo>
                      <a:cubicBezTo>
                        <a:pt x="55565" y="25201"/>
                        <a:pt x="56845" y="20013"/>
                        <a:pt x="56359" y="19309"/>
                      </a:cubicBezTo>
                      <a:cubicBezTo>
                        <a:pt x="54208" y="16192"/>
                        <a:pt x="48336" y="15495"/>
                        <a:pt x="48336" y="15495"/>
                      </a:cubicBezTo>
                      <a:cubicBezTo>
                        <a:pt x="49299" y="11742"/>
                        <a:pt x="48265" y="6225"/>
                        <a:pt x="47152" y="6125"/>
                      </a:cubicBezTo>
                      <a:cubicBezTo>
                        <a:pt x="46889" y="6101"/>
                        <a:pt x="46625" y="6090"/>
                        <a:pt x="46362" y="6090"/>
                      </a:cubicBezTo>
                      <a:cubicBezTo>
                        <a:pt x="42495" y="6090"/>
                        <a:pt x="38746" y="8476"/>
                        <a:pt x="38746" y="8476"/>
                      </a:cubicBezTo>
                      <a:cubicBezTo>
                        <a:pt x="38806" y="6123"/>
                        <a:pt x="36758" y="1"/>
                        <a:pt x="353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2" name="Google Shape;16762;p28"/>
                <p:cNvSpPr/>
                <p:nvPr/>
              </p:nvSpPr>
              <p:spPr>
                <a:xfrm rot="1271479">
                  <a:off x="2043800" y="2229405"/>
                  <a:ext cx="217046" cy="214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3482" extrusionOk="0">
                      <a:moveTo>
                        <a:pt x="8915" y="1"/>
                      </a:moveTo>
                      <a:cubicBezTo>
                        <a:pt x="6531" y="3083"/>
                        <a:pt x="7142" y="8501"/>
                        <a:pt x="7142" y="8501"/>
                      </a:cubicBezTo>
                      <a:cubicBezTo>
                        <a:pt x="5098" y="6774"/>
                        <a:pt x="2129" y="5905"/>
                        <a:pt x="0" y="5711"/>
                      </a:cubicBezTo>
                      <a:lnTo>
                        <a:pt x="0" y="5711"/>
                      </a:lnTo>
                      <a:cubicBezTo>
                        <a:pt x="2533" y="8718"/>
                        <a:pt x="5814" y="11123"/>
                        <a:pt x="8977" y="13481"/>
                      </a:cubicBezTo>
                      <a:cubicBezTo>
                        <a:pt x="10354" y="12249"/>
                        <a:pt x="11939" y="11246"/>
                        <a:pt x="13639" y="10497"/>
                      </a:cubicBezTo>
                      <a:cubicBezTo>
                        <a:pt x="11208" y="7496"/>
                        <a:pt x="9928" y="3750"/>
                        <a:pt x="8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3" name="Google Shape;16763;p28"/>
                <p:cNvSpPr/>
                <p:nvPr/>
              </p:nvSpPr>
              <p:spPr>
                <a:xfrm rot="1271479">
                  <a:off x="1818667" y="2469776"/>
                  <a:ext cx="201037" cy="165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10383" extrusionOk="0">
                      <a:moveTo>
                        <a:pt x="248" y="1"/>
                      </a:moveTo>
                      <a:lnTo>
                        <a:pt x="248" y="1"/>
                      </a:lnTo>
                      <a:cubicBezTo>
                        <a:pt x="1531" y="3250"/>
                        <a:pt x="5751" y="5125"/>
                        <a:pt x="5751" y="5125"/>
                      </a:cubicBezTo>
                      <a:cubicBezTo>
                        <a:pt x="3542" y="6087"/>
                        <a:pt x="1206" y="8466"/>
                        <a:pt x="0" y="10383"/>
                      </a:cubicBezTo>
                      <a:cubicBezTo>
                        <a:pt x="3854" y="9387"/>
                        <a:pt x="7612" y="8030"/>
                        <a:pt x="11383" y="6719"/>
                      </a:cubicBezTo>
                      <a:cubicBezTo>
                        <a:pt x="11520" y="4747"/>
                        <a:pt x="11961" y="2776"/>
                        <a:pt x="12633" y="954"/>
                      </a:cubicBezTo>
                      <a:lnTo>
                        <a:pt x="12633" y="954"/>
                      </a:lnTo>
                      <a:cubicBezTo>
                        <a:pt x="11706" y="975"/>
                        <a:pt x="10779" y="990"/>
                        <a:pt x="9853" y="990"/>
                      </a:cubicBezTo>
                      <a:cubicBezTo>
                        <a:pt x="6607" y="990"/>
                        <a:pt x="3378" y="803"/>
                        <a:pt x="2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4" name="Google Shape;16764;p28"/>
                <p:cNvSpPr/>
                <p:nvPr/>
              </p:nvSpPr>
              <p:spPr>
                <a:xfrm rot="1271479">
                  <a:off x="2403186" y="2365849"/>
                  <a:ext cx="194369" cy="207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13045" extrusionOk="0">
                      <a:moveTo>
                        <a:pt x="2344" y="0"/>
                      </a:moveTo>
                      <a:cubicBezTo>
                        <a:pt x="1400" y="2919"/>
                        <a:pt x="444" y="5827"/>
                        <a:pt x="49" y="8888"/>
                      </a:cubicBezTo>
                      <a:cubicBezTo>
                        <a:pt x="39" y="8957"/>
                        <a:pt x="23" y="9025"/>
                        <a:pt x="1" y="9091"/>
                      </a:cubicBezTo>
                      <a:cubicBezTo>
                        <a:pt x="2812" y="9644"/>
                        <a:pt x="5549" y="11061"/>
                        <a:pt x="7735" y="13045"/>
                      </a:cubicBezTo>
                      <a:cubicBezTo>
                        <a:pt x="9038" y="10211"/>
                        <a:pt x="10339" y="7377"/>
                        <a:pt x="12214" y="4935"/>
                      </a:cubicBezTo>
                      <a:cubicBezTo>
                        <a:pt x="12178" y="4935"/>
                        <a:pt x="12142" y="4935"/>
                        <a:pt x="12106" y="4935"/>
                      </a:cubicBezTo>
                      <a:cubicBezTo>
                        <a:pt x="8239" y="4935"/>
                        <a:pt x="4490" y="7318"/>
                        <a:pt x="4490" y="7318"/>
                      </a:cubicBezTo>
                      <a:cubicBezTo>
                        <a:pt x="4532" y="5604"/>
                        <a:pt x="3458" y="1891"/>
                        <a:pt x="23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5" name="Google Shape;16765;p28"/>
                <p:cNvSpPr/>
                <p:nvPr/>
              </p:nvSpPr>
              <p:spPr>
                <a:xfrm rot="1271479">
                  <a:off x="2152760" y="2903541"/>
                  <a:ext cx="184964" cy="22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3" h="14291" extrusionOk="0">
                      <a:moveTo>
                        <a:pt x="5761" y="0"/>
                      </a:moveTo>
                      <a:cubicBezTo>
                        <a:pt x="4396" y="985"/>
                        <a:pt x="2900" y="1788"/>
                        <a:pt x="1293" y="2363"/>
                      </a:cubicBezTo>
                      <a:cubicBezTo>
                        <a:pt x="870" y="2514"/>
                        <a:pt x="438" y="2648"/>
                        <a:pt x="1" y="2770"/>
                      </a:cubicBezTo>
                      <a:cubicBezTo>
                        <a:pt x="515" y="4345"/>
                        <a:pt x="1069" y="5906"/>
                        <a:pt x="1666" y="7454"/>
                      </a:cubicBezTo>
                      <a:cubicBezTo>
                        <a:pt x="2544" y="9720"/>
                        <a:pt x="3742" y="11962"/>
                        <a:pt x="4558" y="14290"/>
                      </a:cubicBezTo>
                      <a:cubicBezTo>
                        <a:pt x="6397" y="11470"/>
                        <a:pt x="6324" y="6735"/>
                        <a:pt x="6324" y="6735"/>
                      </a:cubicBezTo>
                      <a:lnTo>
                        <a:pt x="6324" y="6735"/>
                      </a:lnTo>
                      <a:cubicBezTo>
                        <a:pt x="7334" y="7372"/>
                        <a:pt x="9643" y="8070"/>
                        <a:pt x="11622" y="8417"/>
                      </a:cubicBezTo>
                      <a:cubicBezTo>
                        <a:pt x="9322" y="5887"/>
                        <a:pt x="7404" y="3005"/>
                        <a:pt x="5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6" name="Google Shape;16766;p28"/>
                <p:cNvSpPr/>
                <p:nvPr/>
              </p:nvSpPr>
              <p:spPr>
                <a:xfrm rot="1271479">
                  <a:off x="2431535" y="2719191"/>
                  <a:ext cx="194591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8" h="13274" extrusionOk="0">
                      <a:moveTo>
                        <a:pt x="12228" y="1"/>
                      </a:moveTo>
                      <a:lnTo>
                        <a:pt x="12228" y="1"/>
                      </a:lnTo>
                      <a:cubicBezTo>
                        <a:pt x="8942" y="1214"/>
                        <a:pt x="5626" y="2337"/>
                        <a:pt x="2266" y="3318"/>
                      </a:cubicBezTo>
                      <a:cubicBezTo>
                        <a:pt x="2060" y="3479"/>
                        <a:pt x="1797" y="3561"/>
                        <a:pt x="1534" y="3561"/>
                      </a:cubicBezTo>
                      <a:cubicBezTo>
                        <a:pt x="1499" y="3561"/>
                        <a:pt x="1464" y="3560"/>
                        <a:pt x="1429" y="3557"/>
                      </a:cubicBezTo>
                      <a:cubicBezTo>
                        <a:pt x="1381" y="3571"/>
                        <a:pt x="1333" y="3583"/>
                        <a:pt x="1285" y="3597"/>
                      </a:cubicBezTo>
                      <a:cubicBezTo>
                        <a:pt x="1245" y="4586"/>
                        <a:pt x="1175" y="5572"/>
                        <a:pt x="1012" y="6549"/>
                      </a:cubicBezTo>
                      <a:cubicBezTo>
                        <a:pt x="821" y="7686"/>
                        <a:pt x="470" y="8759"/>
                        <a:pt x="1" y="9781"/>
                      </a:cubicBezTo>
                      <a:cubicBezTo>
                        <a:pt x="3986" y="11247"/>
                        <a:pt x="8029" y="12508"/>
                        <a:pt x="12199" y="13273"/>
                      </a:cubicBezTo>
                      <a:cubicBezTo>
                        <a:pt x="11088" y="9124"/>
                        <a:pt x="7054" y="6747"/>
                        <a:pt x="7054" y="6747"/>
                      </a:cubicBezTo>
                      <a:cubicBezTo>
                        <a:pt x="10097" y="4899"/>
                        <a:pt x="11671" y="1949"/>
                        <a:pt x="12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7" name="Google Shape;16767;p28"/>
                <p:cNvSpPr/>
                <p:nvPr/>
              </p:nvSpPr>
              <p:spPr>
                <a:xfrm rot="1271479">
                  <a:off x="1803822" y="2773451"/>
                  <a:ext cx="226880" cy="19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2435" extrusionOk="0">
                      <a:moveTo>
                        <a:pt x="8763" y="1"/>
                      </a:moveTo>
                      <a:cubicBezTo>
                        <a:pt x="5793" y="2292"/>
                        <a:pt x="2871" y="4645"/>
                        <a:pt x="1" y="7062"/>
                      </a:cubicBezTo>
                      <a:cubicBezTo>
                        <a:pt x="142" y="7267"/>
                        <a:pt x="309" y="7387"/>
                        <a:pt x="504" y="7400"/>
                      </a:cubicBezTo>
                      <a:cubicBezTo>
                        <a:pt x="772" y="7417"/>
                        <a:pt x="1040" y="7425"/>
                        <a:pt x="1308" y="7425"/>
                      </a:cubicBezTo>
                      <a:cubicBezTo>
                        <a:pt x="5000" y="7425"/>
                        <a:pt x="8504" y="5917"/>
                        <a:pt x="8504" y="5917"/>
                      </a:cubicBezTo>
                      <a:cubicBezTo>
                        <a:pt x="8611" y="8416"/>
                        <a:pt x="9740" y="10909"/>
                        <a:pt x="10814" y="12435"/>
                      </a:cubicBezTo>
                      <a:cubicBezTo>
                        <a:pt x="11902" y="9272"/>
                        <a:pt x="13051" y="6131"/>
                        <a:pt x="14257" y="3011"/>
                      </a:cubicBezTo>
                      <a:cubicBezTo>
                        <a:pt x="12207" y="2454"/>
                        <a:pt x="10307" y="1474"/>
                        <a:pt x="87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8" name="Google Shape;16768;p28"/>
                <p:cNvSpPr/>
                <p:nvPr/>
              </p:nvSpPr>
              <p:spPr>
                <a:xfrm rot="1271479">
                  <a:off x="1846296" y="2382750"/>
                  <a:ext cx="740221" cy="6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5" h="38719" extrusionOk="0">
                      <a:moveTo>
                        <a:pt x="24350" y="1"/>
                      </a:moveTo>
                      <a:cubicBezTo>
                        <a:pt x="19289" y="1"/>
                        <a:pt x="14009" y="2098"/>
                        <a:pt x="9261" y="6881"/>
                      </a:cubicBezTo>
                      <a:cubicBezTo>
                        <a:pt x="0" y="16215"/>
                        <a:pt x="4277" y="29356"/>
                        <a:pt x="12174" y="34990"/>
                      </a:cubicBezTo>
                      <a:cubicBezTo>
                        <a:pt x="15757" y="37546"/>
                        <a:pt x="19622" y="38719"/>
                        <a:pt x="23394" y="38719"/>
                      </a:cubicBezTo>
                      <a:cubicBezTo>
                        <a:pt x="28681" y="38719"/>
                        <a:pt x="33785" y="36414"/>
                        <a:pt x="37670" y="32383"/>
                      </a:cubicBezTo>
                      <a:cubicBezTo>
                        <a:pt x="43969" y="25850"/>
                        <a:pt x="46515" y="14053"/>
                        <a:pt x="38766" y="6309"/>
                      </a:cubicBezTo>
                      <a:cubicBezTo>
                        <a:pt x="34788" y="2334"/>
                        <a:pt x="29690" y="1"/>
                        <a:pt x="243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9" name="Google Shape;16769;p28"/>
                <p:cNvSpPr/>
                <p:nvPr/>
              </p:nvSpPr>
              <p:spPr>
                <a:xfrm rot="1271479">
                  <a:off x="1909215" y="2386231"/>
                  <a:ext cx="631770" cy="61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0" h="38703" extrusionOk="0">
                      <a:moveTo>
                        <a:pt x="20355" y="0"/>
                      </a:moveTo>
                      <a:cubicBezTo>
                        <a:pt x="19641" y="0"/>
                        <a:pt x="18927" y="42"/>
                        <a:pt x="18216" y="124"/>
                      </a:cubicBezTo>
                      <a:cubicBezTo>
                        <a:pt x="18772" y="2543"/>
                        <a:pt x="19121" y="5005"/>
                        <a:pt x="19485" y="7467"/>
                      </a:cubicBezTo>
                      <a:cubicBezTo>
                        <a:pt x="19592" y="8182"/>
                        <a:pt x="19069" y="8546"/>
                        <a:pt x="18505" y="8546"/>
                      </a:cubicBezTo>
                      <a:cubicBezTo>
                        <a:pt x="17966" y="8546"/>
                        <a:pt x="17388" y="8213"/>
                        <a:pt x="17288" y="7537"/>
                      </a:cubicBezTo>
                      <a:cubicBezTo>
                        <a:pt x="16936" y="5173"/>
                        <a:pt x="16593" y="2820"/>
                        <a:pt x="16050" y="510"/>
                      </a:cubicBezTo>
                      <a:cubicBezTo>
                        <a:pt x="14899" y="787"/>
                        <a:pt x="13774" y="1167"/>
                        <a:pt x="12692" y="1646"/>
                      </a:cubicBezTo>
                      <a:cubicBezTo>
                        <a:pt x="14261" y="4362"/>
                        <a:pt x="15689" y="7156"/>
                        <a:pt x="17065" y="9979"/>
                      </a:cubicBezTo>
                      <a:cubicBezTo>
                        <a:pt x="17494" y="10858"/>
                        <a:pt x="16724" y="11696"/>
                        <a:pt x="16007" y="11696"/>
                      </a:cubicBezTo>
                      <a:cubicBezTo>
                        <a:pt x="15694" y="11696"/>
                        <a:pt x="15391" y="11536"/>
                        <a:pt x="15202" y="11150"/>
                      </a:cubicBezTo>
                      <a:cubicBezTo>
                        <a:pt x="13796" y="8264"/>
                        <a:pt x="12336" y="5409"/>
                        <a:pt x="10727" y="2638"/>
                      </a:cubicBezTo>
                      <a:cubicBezTo>
                        <a:pt x="10018" y="3043"/>
                        <a:pt x="9332" y="3484"/>
                        <a:pt x="8669" y="3960"/>
                      </a:cubicBezTo>
                      <a:cubicBezTo>
                        <a:pt x="10418" y="6440"/>
                        <a:pt x="12214" y="8883"/>
                        <a:pt x="14117" y="11248"/>
                      </a:cubicBezTo>
                      <a:cubicBezTo>
                        <a:pt x="14753" y="12039"/>
                        <a:pt x="13971" y="12856"/>
                        <a:pt x="13155" y="12856"/>
                      </a:cubicBezTo>
                      <a:cubicBezTo>
                        <a:pt x="12831" y="12856"/>
                        <a:pt x="12501" y="12728"/>
                        <a:pt x="12253" y="12419"/>
                      </a:cubicBezTo>
                      <a:cubicBezTo>
                        <a:pt x="10400" y="10114"/>
                        <a:pt x="8647" y="7736"/>
                        <a:pt x="6940" y="5324"/>
                      </a:cubicBezTo>
                      <a:cubicBezTo>
                        <a:pt x="6378" y="5806"/>
                        <a:pt x="5819" y="6319"/>
                        <a:pt x="5269" y="6873"/>
                      </a:cubicBezTo>
                      <a:cubicBezTo>
                        <a:pt x="4733" y="7414"/>
                        <a:pt x="4228" y="7986"/>
                        <a:pt x="3756" y="8584"/>
                      </a:cubicBezTo>
                      <a:cubicBezTo>
                        <a:pt x="5645" y="9775"/>
                        <a:pt x="7551" y="10937"/>
                        <a:pt x="9476" y="12069"/>
                      </a:cubicBezTo>
                      <a:cubicBezTo>
                        <a:pt x="10507" y="12677"/>
                        <a:pt x="9914" y="14161"/>
                        <a:pt x="8966" y="14161"/>
                      </a:cubicBezTo>
                      <a:cubicBezTo>
                        <a:pt x="8795" y="14161"/>
                        <a:pt x="8613" y="14113"/>
                        <a:pt x="8426" y="14003"/>
                      </a:cubicBezTo>
                      <a:cubicBezTo>
                        <a:pt x="6433" y="12829"/>
                        <a:pt x="4457" y="11624"/>
                        <a:pt x="2501" y="10389"/>
                      </a:cubicBezTo>
                      <a:cubicBezTo>
                        <a:pt x="1824" y="11499"/>
                        <a:pt x="1277" y="12682"/>
                        <a:pt x="869" y="13915"/>
                      </a:cubicBezTo>
                      <a:cubicBezTo>
                        <a:pt x="2705" y="14530"/>
                        <a:pt x="4581" y="15032"/>
                        <a:pt x="6440" y="15580"/>
                      </a:cubicBezTo>
                      <a:cubicBezTo>
                        <a:pt x="7678" y="15945"/>
                        <a:pt x="7358" y="17768"/>
                        <a:pt x="6251" y="17768"/>
                      </a:cubicBezTo>
                      <a:cubicBezTo>
                        <a:pt x="6148" y="17768"/>
                        <a:pt x="6038" y="17753"/>
                        <a:pt x="5922" y="17718"/>
                      </a:cubicBezTo>
                      <a:cubicBezTo>
                        <a:pt x="4051" y="17167"/>
                        <a:pt x="2171" y="16650"/>
                        <a:pt x="323" y="16036"/>
                      </a:cubicBezTo>
                      <a:cubicBezTo>
                        <a:pt x="97" y="17244"/>
                        <a:pt x="1" y="18472"/>
                        <a:pt x="38" y="19700"/>
                      </a:cubicBezTo>
                      <a:cubicBezTo>
                        <a:pt x="860" y="19779"/>
                        <a:pt x="1686" y="19805"/>
                        <a:pt x="2515" y="19805"/>
                      </a:cubicBezTo>
                      <a:cubicBezTo>
                        <a:pt x="3198" y="19805"/>
                        <a:pt x="3883" y="19787"/>
                        <a:pt x="4571" y="19765"/>
                      </a:cubicBezTo>
                      <a:cubicBezTo>
                        <a:pt x="4585" y="19765"/>
                        <a:pt x="4599" y="19765"/>
                        <a:pt x="4613" y="19765"/>
                      </a:cubicBezTo>
                      <a:cubicBezTo>
                        <a:pt x="5989" y="19765"/>
                        <a:pt x="6043" y="21921"/>
                        <a:pt x="4641" y="21965"/>
                      </a:cubicBezTo>
                      <a:cubicBezTo>
                        <a:pt x="3953" y="21986"/>
                        <a:pt x="3266" y="22002"/>
                        <a:pt x="2581" y="22002"/>
                      </a:cubicBezTo>
                      <a:cubicBezTo>
                        <a:pt x="1797" y="22002"/>
                        <a:pt x="1016" y="21981"/>
                        <a:pt x="238" y="21921"/>
                      </a:cubicBezTo>
                      <a:lnTo>
                        <a:pt x="238" y="21921"/>
                      </a:lnTo>
                      <a:cubicBezTo>
                        <a:pt x="433" y="23190"/>
                        <a:pt x="754" y="24434"/>
                        <a:pt x="1196" y="25639"/>
                      </a:cubicBezTo>
                      <a:cubicBezTo>
                        <a:pt x="2801" y="25164"/>
                        <a:pt x="4371" y="24224"/>
                        <a:pt x="5791" y="23611"/>
                      </a:cubicBezTo>
                      <a:cubicBezTo>
                        <a:pt x="5941" y="23546"/>
                        <a:pt x="6083" y="23517"/>
                        <a:pt x="6214" y="23517"/>
                      </a:cubicBezTo>
                      <a:cubicBezTo>
                        <a:pt x="7215" y="23517"/>
                        <a:pt x="7579" y="25223"/>
                        <a:pt x="6442" y="25713"/>
                      </a:cubicBezTo>
                      <a:cubicBezTo>
                        <a:pt x="4988" y="26340"/>
                        <a:pt x="3535" y="27109"/>
                        <a:pt x="2029" y="27605"/>
                      </a:cubicBezTo>
                      <a:cubicBezTo>
                        <a:pt x="2620" y="28812"/>
                        <a:pt x="3329" y="29958"/>
                        <a:pt x="4146" y="31025"/>
                      </a:cubicBezTo>
                      <a:cubicBezTo>
                        <a:pt x="5524" y="29617"/>
                        <a:pt x="6984" y="28292"/>
                        <a:pt x="8519" y="27056"/>
                      </a:cubicBezTo>
                      <a:cubicBezTo>
                        <a:pt x="8722" y="26892"/>
                        <a:pt x="8927" y="26822"/>
                        <a:pt x="9119" y="26822"/>
                      </a:cubicBezTo>
                      <a:cubicBezTo>
                        <a:pt x="9972" y="26822"/>
                        <a:pt x="10578" y="28203"/>
                        <a:pt x="9690" y="28919"/>
                      </a:cubicBezTo>
                      <a:cubicBezTo>
                        <a:pt x="8235" y="30092"/>
                        <a:pt x="6869" y="31365"/>
                        <a:pt x="5574" y="32710"/>
                      </a:cubicBezTo>
                      <a:cubicBezTo>
                        <a:pt x="6383" y="33558"/>
                        <a:pt x="7256" y="34322"/>
                        <a:pt x="8181" y="34982"/>
                      </a:cubicBezTo>
                      <a:cubicBezTo>
                        <a:pt x="8481" y="35196"/>
                        <a:pt x="8783" y="35397"/>
                        <a:pt x="9086" y="35592"/>
                      </a:cubicBezTo>
                      <a:lnTo>
                        <a:pt x="10909" y="30734"/>
                      </a:lnTo>
                      <a:cubicBezTo>
                        <a:pt x="11108" y="30202"/>
                        <a:pt x="11581" y="29969"/>
                        <a:pt x="12038" y="29969"/>
                      </a:cubicBezTo>
                      <a:cubicBezTo>
                        <a:pt x="12706" y="29969"/>
                        <a:pt x="13342" y="30466"/>
                        <a:pt x="13047" y="31251"/>
                      </a:cubicBezTo>
                      <a:lnTo>
                        <a:pt x="11010" y="36684"/>
                      </a:lnTo>
                      <a:cubicBezTo>
                        <a:pt x="12215" y="37291"/>
                        <a:pt x="13482" y="37770"/>
                        <a:pt x="14787" y="38111"/>
                      </a:cubicBezTo>
                      <a:cubicBezTo>
                        <a:pt x="15007" y="36170"/>
                        <a:pt x="15156" y="34223"/>
                        <a:pt x="15298" y="32276"/>
                      </a:cubicBezTo>
                      <a:cubicBezTo>
                        <a:pt x="15351" y="31557"/>
                        <a:pt x="15956" y="31186"/>
                        <a:pt x="16519" y="31186"/>
                      </a:cubicBezTo>
                      <a:cubicBezTo>
                        <a:pt x="17052" y="31186"/>
                        <a:pt x="17547" y="31520"/>
                        <a:pt x="17496" y="32206"/>
                      </a:cubicBezTo>
                      <a:cubicBezTo>
                        <a:pt x="17342" y="34319"/>
                        <a:pt x="17172" y="36431"/>
                        <a:pt x="16935" y="38537"/>
                      </a:cubicBezTo>
                      <a:cubicBezTo>
                        <a:pt x="17749" y="38647"/>
                        <a:pt x="18569" y="38703"/>
                        <a:pt x="19389" y="38703"/>
                      </a:cubicBezTo>
                      <a:cubicBezTo>
                        <a:pt x="20042" y="38703"/>
                        <a:pt x="20695" y="38667"/>
                        <a:pt x="21346" y="38597"/>
                      </a:cubicBezTo>
                      <a:cubicBezTo>
                        <a:pt x="20845" y="36495"/>
                        <a:pt x="20248" y="34418"/>
                        <a:pt x="19717" y="32320"/>
                      </a:cubicBezTo>
                      <a:cubicBezTo>
                        <a:pt x="19505" y="31480"/>
                        <a:pt x="20211" y="30909"/>
                        <a:pt x="20870" y="30909"/>
                      </a:cubicBezTo>
                      <a:cubicBezTo>
                        <a:pt x="21287" y="30909"/>
                        <a:pt x="21685" y="31137"/>
                        <a:pt x="21819" y="31668"/>
                      </a:cubicBezTo>
                      <a:cubicBezTo>
                        <a:pt x="22372" y="33862"/>
                        <a:pt x="23002" y="36033"/>
                        <a:pt x="23516" y="38233"/>
                      </a:cubicBezTo>
                      <a:cubicBezTo>
                        <a:pt x="25233" y="37841"/>
                        <a:pt x="26898" y="37204"/>
                        <a:pt x="28473" y="36352"/>
                      </a:cubicBezTo>
                      <a:cubicBezTo>
                        <a:pt x="27108" y="34366"/>
                        <a:pt x="25825" y="32323"/>
                        <a:pt x="24360" y="30406"/>
                      </a:cubicBezTo>
                      <a:cubicBezTo>
                        <a:pt x="23746" y="29602"/>
                        <a:pt x="24521" y="28783"/>
                        <a:pt x="25326" y="28783"/>
                      </a:cubicBezTo>
                      <a:cubicBezTo>
                        <a:pt x="25651" y="28783"/>
                        <a:pt x="25980" y="28916"/>
                        <a:pt x="26225" y="29236"/>
                      </a:cubicBezTo>
                      <a:cubicBezTo>
                        <a:pt x="27694" y="31160"/>
                        <a:pt x="28979" y="33209"/>
                        <a:pt x="30350" y="35201"/>
                      </a:cubicBezTo>
                      <a:cubicBezTo>
                        <a:pt x="31550" y="34374"/>
                        <a:pt x="32666" y="33427"/>
                        <a:pt x="33678" y="32376"/>
                      </a:cubicBezTo>
                      <a:cubicBezTo>
                        <a:pt x="33811" y="32238"/>
                        <a:pt x="33940" y="32094"/>
                        <a:pt x="34071" y="31951"/>
                      </a:cubicBezTo>
                      <a:cubicBezTo>
                        <a:pt x="31705" y="30379"/>
                        <a:pt x="29396" y="28723"/>
                        <a:pt x="27002" y="27192"/>
                      </a:cubicBezTo>
                      <a:cubicBezTo>
                        <a:pt x="26006" y="26554"/>
                        <a:pt x="26581" y="25083"/>
                        <a:pt x="27499" y="25083"/>
                      </a:cubicBezTo>
                      <a:cubicBezTo>
                        <a:pt x="27674" y="25083"/>
                        <a:pt x="27861" y="25136"/>
                        <a:pt x="28052" y="25259"/>
                      </a:cubicBezTo>
                      <a:cubicBezTo>
                        <a:pt x="30561" y="26863"/>
                        <a:pt x="32977" y="28604"/>
                        <a:pt x="35463" y="30240"/>
                      </a:cubicBezTo>
                      <a:cubicBezTo>
                        <a:pt x="36640" y="28621"/>
                        <a:pt x="37590" y="26847"/>
                        <a:pt x="38285" y="24971"/>
                      </a:cubicBezTo>
                      <a:cubicBezTo>
                        <a:pt x="35152" y="24492"/>
                        <a:pt x="32025" y="23990"/>
                        <a:pt x="28955" y="23183"/>
                      </a:cubicBezTo>
                      <a:cubicBezTo>
                        <a:pt x="27691" y="22850"/>
                        <a:pt x="28031" y="21002"/>
                        <a:pt x="29169" y="21002"/>
                      </a:cubicBezTo>
                      <a:cubicBezTo>
                        <a:pt x="29264" y="21002"/>
                        <a:pt x="29365" y="21015"/>
                        <a:pt x="29471" y="21043"/>
                      </a:cubicBezTo>
                      <a:cubicBezTo>
                        <a:pt x="32589" y="21863"/>
                        <a:pt x="35766" y="22369"/>
                        <a:pt x="38948" y="22854"/>
                      </a:cubicBezTo>
                      <a:cubicBezTo>
                        <a:pt x="39489" y="20746"/>
                        <a:pt x="39700" y="18555"/>
                        <a:pt x="39504" y="16392"/>
                      </a:cubicBezTo>
                      <a:lnTo>
                        <a:pt x="39504" y="16392"/>
                      </a:lnTo>
                      <a:cubicBezTo>
                        <a:pt x="37122" y="16873"/>
                        <a:pt x="34742" y="17356"/>
                        <a:pt x="32360" y="17839"/>
                      </a:cubicBezTo>
                      <a:cubicBezTo>
                        <a:pt x="32273" y="17857"/>
                        <a:pt x="32190" y="17865"/>
                        <a:pt x="32109" y="17865"/>
                      </a:cubicBezTo>
                      <a:cubicBezTo>
                        <a:pt x="30907" y="17865"/>
                        <a:pt x="30411" y="16004"/>
                        <a:pt x="31708" y="15739"/>
                      </a:cubicBezTo>
                      <a:cubicBezTo>
                        <a:pt x="34194" y="15231"/>
                        <a:pt x="36680" y="14726"/>
                        <a:pt x="39168" y="14225"/>
                      </a:cubicBezTo>
                      <a:cubicBezTo>
                        <a:pt x="38812" y="12627"/>
                        <a:pt x="38211" y="11093"/>
                        <a:pt x="37387" y="9677"/>
                      </a:cubicBezTo>
                      <a:cubicBezTo>
                        <a:pt x="35750" y="10529"/>
                        <a:pt x="34102" y="11361"/>
                        <a:pt x="32444" y="12172"/>
                      </a:cubicBezTo>
                      <a:cubicBezTo>
                        <a:pt x="32267" y="12258"/>
                        <a:pt x="32093" y="12296"/>
                        <a:pt x="31926" y="12296"/>
                      </a:cubicBezTo>
                      <a:cubicBezTo>
                        <a:pt x="30900" y="12296"/>
                        <a:pt x="30182" y="10846"/>
                        <a:pt x="31273" y="10308"/>
                      </a:cubicBezTo>
                      <a:cubicBezTo>
                        <a:pt x="32906" y="9506"/>
                        <a:pt x="34533" y="8691"/>
                        <a:pt x="36146" y="7851"/>
                      </a:cubicBezTo>
                      <a:cubicBezTo>
                        <a:pt x="35720" y="7308"/>
                        <a:pt x="35262" y="6791"/>
                        <a:pt x="34775" y="6302"/>
                      </a:cubicBezTo>
                      <a:cubicBezTo>
                        <a:pt x="34008" y="5537"/>
                        <a:pt x="33190" y="4826"/>
                        <a:pt x="32326" y="4174"/>
                      </a:cubicBezTo>
                      <a:cubicBezTo>
                        <a:pt x="32319" y="4184"/>
                        <a:pt x="32313" y="4196"/>
                        <a:pt x="32305" y="4206"/>
                      </a:cubicBezTo>
                      <a:cubicBezTo>
                        <a:pt x="30841" y="6110"/>
                        <a:pt x="29418" y="8045"/>
                        <a:pt x="27894" y="9901"/>
                      </a:cubicBezTo>
                      <a:cubicBezTo>
                        <a:pt x="27673" y="10170"/>
                        <a:pt x="27410" y="10282"/>
                        <a:pt x="27152" y="10282"/>
                      </a:cubicBezTo>
                      <a:cubicBezTo>
                        <a:pt x="26359" y="10282"/>
                        <a:pt x="25614" y="9219"/>
                        <a:pt x="26289" y="8396"/>
                      </a:cubicBezTo>
                      <a:cubicBezTo>
                        <a:pt x="27750" y="6618"/>
                        <a:pt x="29117" y="4770"/>
                        <a:pt x="30516" y="2944"/>
                      </a:cubicBezTo>
                      <a:cubicBezTo>
                        <a:pt x="28682" y="1823"/>
                        <a:pt x="26717" y="1000"/>
                        <a:pt x="24677" y="513"/>
                      </a:cubicBezTo>
                      <a:cubicBezTo>
                        <a:pt x="24545" y="2678"/>
                        <a:pt x="24300" y="4832"/>
                        <a:pt x="23917" y="6977"/>
                      </a:cubicBezTo>
                      <a:cubicBezTo>
                        <a:pt x="23815" y="7549"/>
                        <a:pt x="23396" y="7799"/>
                        <a:pt x="22954" y="7799"/>
                      </a:cubicBezTo>
                      <a:cubicBezTo>
                        <a:pt x="22317" y="7799"/>
                        <a:pt x="21631" y="7281"/>
                        <a:pt x="21778" y="6460"/>
                      </a:cubicBezTo>
                      <a:cubicBezTo>
                        <a:pt x="22154" y="4354"/>
                        <a:pt x="22382" y="2247"/>
                        <a:pt x="22501" y="126"/>
                      </a:cubicBezTo>
                      <a:cubicBezTo>
                        <a:pt x="21788" y="42"/>
                        <a:pt x="21072" y="0"/>
                        <a:pt x="20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0" name="Google Shape;16770;p28"/>
                <p:cNvSpPr/>
                <p:nvPr/>
              </p:nvSpPr>
              <p:spPr>
                <a:xfrm rot="1271479">
                  <a:off x="1916348" y="2440404"/>
                  <a:ext cx="603173" cy="50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3" h="31549" extrusionOk="0">
                      <a:moveTo>
                        <a:pt x="19841" y="1"/>
                      </a:moveTo>
                      <a:cubicBezTo>
                        <a:pt x="15717" y="1"/>
                        <a:pt x="11416" y="1710"/>
                        <a:pt x="7548" y="5608"/>
                      </a:cubicBezTo>
                      <a:cubicBezTo>
                        <a:pt x="1" y="13212"/>
                        <a:pt x="3485" y="23920"/>
                        <a:pt x="9920" y="28510"/>
                      </a:cubicBezTo>
                      <a:cubicBezTo>
                        <a:pt x="12840" y="30593"/>
                        <a:pt x="15990" y="31549"/>
                        <a:pt x="19063" y="31549"/>
                      </a:cubicBezTo>
                      <a:cubicBezTo>
                        <a:pt x="23372" y="31549"/>
                        <a:pt x="27530" y="29670"/>
                        <a:pt x="30695" y="26387"/>
                      </a:cubicBezTo>
                      <a:cubicBezTo>
                        <a:pt x="35828" y="21063"/>
                        <a:pt x="37902" y="11450"/>
                        <a:pt x="31587" y="5142"/>
                      </a:cubicBezTo>
                      <a:cubicBezTo>
                        <a:pt x="28346" y="1903"/>
                        <a:pt x="24192" y="1"/>
                        <a:pt x="19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1" name="Google Shape;16771;p28"/>
                <p:cNvSpPr/>
                <p:nvPr/>
              </p:nvSpPr>
              <p:spPr>
                <a:xfrm rot="1271479">
                  <a:off x="2192259" y="2260208"/>
                  <a:ext cx="22995" cy="8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5594" extrusionOk="0">
                      <a:moveTo>
                        <a:pt x="274" y="1"/>
                      </a:moveTo>
                      <a:cubicBezTo>
                        <a:pt x="137" y="1"/>
                        <a:pt x="0" y="89"/>
                        <a:pt x="1" y="266"/>
                      </a:cubicBezTo>
                      <a:lnTo>
                        <a:pt x="1" y="268"/>
                      </a:lnTo>
                      <a:cubicBezTo>
                        <a:pt x="15" y="2013"/>
                        <a:pt x="301" y="3746"/>
                        <a:pt x="847" y="5403"/>
                      </a:cubicBezTo>
                      <a:cubicBezTo>
                        <a:pt x="891" y="5536"/>
                        <a:pt x="1001" y="5594"/>
                        <a:pt x="1111" y="5594"/>
                      </a:cubicBezTo>
                      <a:cubicBezTo>
                        <a:pt x="1278" y="5594"/>
                        <a:pt x="1444" y="5461"/>
                        <a:pt x="1378" y="5258"/>
                      </a:cubicBezTo>
                      <a:cubicBezTo>
                        <a:pt x="845" y="3647"/>
                        <a:pt x="567" y="1964"/>
                        <a:pt x="552" y="266"/>
                      </a:cubicBezTo>
                      <a:cubicBezTo>
                        <a:pt x="550" y="89"/>
                        <a:pt x="411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2" name="Google Shape;16772;p28"/>
                <p:cNvSpPr/>
                <p:nvPr/>
              </p:nvSpPr>
              <p:spPr>
                <a:xfrm rot="1271479">
                  <a:off x="2233777" y="2265017"/>
                  <a:ext cx="29106" cy="1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199" extrusionOk="0">
                      <a:moveTo>
                        <a:pt x="440" y="0"/>
                      </a:moveTo>
                      <a:cubicBezTo>
                        <a:pt x="177" y="0"/>
                        <a:pt x="0" y="377"/>
                        <a:pt x="281" y="501"/>
                      </a:cubicBezTo>
                      <a:cubicBezTo>
                        <a:pt x="633" y="654"/>
                        <a:pt x="955" y="864"/>
                        <a:pt x="1236" y="1123"/>
                      </a:cubicBezTo>
                      <a:cubicBezTo>
                        <a:pt x="1294" y="1176"/>
                        <a:pt x="1358" y="1198"/>
                        <a:pt x="1420" y="1198"/>
                      </a:cubicBezTo>
                      <a:cubicBezTo>
                        <a:pt x="1637" y="1198"/>
                        <a:pt x="1829" y="923"/>
                        <a:pt x="1626" y="735"/>
                      </a:cubicBezTo>
                      <a:cubicBezTo>
                        <a:pt x="1312" y="441"/>
                        <a:pt x="952" y="201"/>
                        <a:pt x="560" y="27"/>
                      </a:cubicBezTo>
                      <a:cubicBezTo>
                        <a:pt x="519" y="8"/>
                        <a:pt x="478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3" name="Google Shape;16773;p28"/>
                <p:cNvSpPr/>
                <p:nvPr/>
              </p:nvSpPr>
              <p:spPr>
                <a:xfrm rot="1271479">
                  <a:off x="2250767" y="2296258"/>
                  <a:ext cx="46754" cy="4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2937" extrusionOk="0">
                      <a:moveTo>
                        <a:pt x="362" y="0"/>
                      </a:moveTo>
                      <a:cubicBezTo>
                        <a:pt x="146" y="0"/>
                        <a:pt x="0" y="355"/>
                        <a:pt x="230" y="529"/>
                      </a:cubicBezTo>
                      <a:cubicBezTo>
                        <a:pt x="1057" y="1162"/>
                        <a:pt x="1766" y="1933"/>
                        <a:pt x="2329" y="2809"/>
                      </a:cubicBezTo>
                      <a:cubicBezTo>
                        <a:pt x="2387" y="2899"/>
                        <a:pt x="2471" y="2936"/>
                        <a:pt x="2554" y="2936"/>
                      </a:cubicBezTo>
                      <a:cubicBezTo>
                        <a:pt x="2747" y="2936"/>
                        <a:pt x="2937" y="2739"/>
                        <a:pt x="2804" y="2531"/>
                      </a:cubicBezTo>
                      <a:cubicBezTo>
                        <a:pt x="2189" y="1577"/>
                        <a:pt x="1411" y="739"/>
                        <a:pt x="507" y="54"/>
                      </a:cubicBezTo>
                      <a:cubicBezTo>
                        <a:pt x="457" y="17"/>
                        <a:pt x="40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4" name="Google Shape;16774;p28"/>
                <p:cNvSpPr/>
                <p:nvPr/>
              </p:nvSpPr>
              <p:spPr>
                <a:xfrm rot="1271479">
                  <a:off x="2357906" y="2330914"/>
                  <a:ext cx="62047" cy="49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3092" extrusionOk="0">
                      <a:moveTo>
                        <a:pt x="3507" y="0"/>
                      </a:moveTo>
                      <a:cubicBezTo>
                        <a:pt x="3463" y="0"/>
                        <a:pt x="3415" y="13"/>
                        <a:pt x="3368" y="42"/>
                      </a:cubicBezTo>
                      <a:cubicBezTo>
                        <a:pt x="2197" y="754"/>
                        <a:pt x="1127" y="1622"/>
                        <a:pt x="187" y="2619"/>
                      </a:cubicBezTo>
                      <a:cubicBezTo>
                        <a:pt x="1" y="2816"/>
                        <a:pt x="187" y="3092"/>
                        <a:pt x="394" y="3092"/>
                      </a:cubicBezTo>
                      <a:cubicBezTo>
                        <a:pt x="456" y="3092"/>
                        <a:pt x="520" y="3067"/>
                        <a:pt x="577" y="3007"/>
                      </a:cubicBezTo>
                      <a:cubicBezTo>
                        <a:pt x="1482" y="2044"/>
                        <a:pt x="2516" y="1206"/>
                        <a:pt x="3645" y="517"/>
                      </a:cubicBezTo>
                      <a:cubicBezTo>
                        <a:pt x="3899" y="362"/>
                        <a:pt x="3743" y="0"/>
                        <a:pt x="350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5" name="Google Shape;16775;p28"/>
                <p:cNvSpPr/>
                <p:nvPr/>
              </p:nvSpPr>
              <p:spPr>
                <a:xfrm rot="1271479">
                  <a:off x="2429287" y="2335305"/>
                  <a:ext cx="26608" cy="1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918" extrusionOk="0">
                      <a:moveTo>
                        <a:pt x="1321" y="1"/>
                      </a:moveTo>
                      <a:cubicBezTo>
                        <a:pt x="1292" y="1"/>
                        <a:pt x="1260" y="6"/>
                        <a:pt x="1227" y="18"/>
                      </a:cubicBezTo>
                      <a:cubicBezTo>
                        <a:pt x="904" y="135"/>
                        <a:pt x="588" y="266"/>
                        <a:pt x="277" y="413"/>
                      </a:cubicBezTo>
                      <a:cubicBezTo>
                        <a:pt x="1" y="544"/>
                        <a:pt x="172" y="917"/>
                        <a:pt x="430" y="917"/>
                      </a:cubicBezTo>
                      <a:cubicBezTo>
                        <a:pt x="470" y="917"/>
                        <a:pt x="512" y="908"/>
                        <a:pt x="555" y="888"/>
                      </a:cubicBezTo>
                      <a:lnTo>
                        <a:pt x="555" y="889"/>
                      </a:lnTo>
                      <a:cubicBezTo>
                        <a:pt x="822" y="762"/>
                        <a:pt x="1095" y="649"/>
                        <a:pt x="1374" y="549"/>
                      </a:cubicBezTo>
                      <a:cubicBezTo>
                        <a:pt x="1671" y="442"/>
                        <a:pt x="1585" y="1"/>
                        <a:pt x="1321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6" name="Google Shape;16776;p28"/>
                <p:cNvSpPr/>
                <p:nvPr/>
              </p:nvSpPr>
              <p:spPr>
                <a:xfrm rot="1271479">
                  <a:off x="2012045" y="2298725"/>
                  <a:ext cx="11617" cy="2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668" extrusionOk="0">
                      <a:moveTo>
                        <a:pt x="337" y="0"/>
                      </a:moveTo>
                      <a:cubicBezTo>
                        <a:pt x="177" y="0"/>
                        <a:pt x="1" y="137"/>
                        <a:pt x="37" y="345"/>
                      </a:cubicBezTo>
                      <a:cubicBezTo>
                        <a:pt x="97" y="696"/>
                        <a:pt x="140" y="1049"/>
                        <a:pt x="166" y="1403"/>
                      </a:cubicBezTo>
                      <a:cubicBezTo>
                        <a:pt x="179" y="1579"/>
                        <a:pt x="324" y="1667"/>
                        <a:pt x="461" y="1667"/>
                      </a:cubicBezTo>
                      <a:cubicBezTo>
                        <a:pt x="599" y="1667"/>
                        <a:pt x="729" y="1580"/>
                        <a:pt x="716" y="1403"/>
                      </a:cubicBezTo>
                      <a:cubicBezTo>
                        <a:pt x="686" y="1000"/>
                        <a:pt x="636" y="598"/>
                        <a:pt x="566" y="200"/>
                      </a:cubicBezTo>
                      <a:cubicBezTo>
                        <a:pt x="542" y="61"/>
                        <a:pt x="443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7" name="Google Shape;16777;p28"/>
                <p:cNvSpPr/>
                <p:nvPr/>
              </p:nvSpPr>
              <p:spPr>
                <a:xfrm rot="1271479">
                  <a:off x="1995530" y="2336899"/>
                  <a:ext cx="34485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4316" extrusionOk="0">
                      <a:moveTo>
                        <a:pt x="335" y="0"/>
                      </a:moveTo>
                      <a:cubicBezTo>
                        <a:pt x="172" y="0"/>
                        <a:pt x="1" y="135"/>
                        <a:pt x="55" y="343"/>
                      </a:cubicBezTo>
                      <a:lnTo>
                        <a:pt x="54" y="341"/>
                      </a:lnTo>
                      <a:lnTo>
                        <a:pt x="54" y="341"/>
                      </a:lnTo>
                      <a:cubicBezTo>
                        <a:pt x="402" y="1678"/>
                        <a:pt x="913" y="2967"/>
                        <a:pt x="1574" y="4179"/>
                      </a:cubicBezTo>
                      <a:cubicBezTo>
                        <a:pt x="1627" y="4275"/>
                        <a:pt x="1709" y="4315"/>
                        <a:pt x="1792" y="4315"/>
                      </a:cubicBezTo>
                      <a:cubicBezTo>
                        <a:pt x="1977" y="4315"/>
                        <a:pt x="2167" y="4117"/>
                        <a:pt x="2050" y="3902"/>
                      </a:cubicBezTo>
                      <a:cubicBezTo>
                        <a:pt x="1412" y="2730"/>
                        <a:pt x="920" y="1486"/>
                        <a:pt x="585" y="196"/>
                      </a:cubicBezTo>
                      <a:cubicBezTo>
                        <a:pt x="549" y="59"/>
                        <a:pt x="444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8" name="Google Shape;16778;p28"/>
                <p:cNvSpPr/>
                <p:nvPr/>
              </p:nvSpPr>
              <p:spPr>
                <a:xfrm rot="1271479">
                  <a:off x="1887115" y="2422182"/>
                  <a:ext cx="3004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013" extrusionOk="0">
                      <a:moveTo>
                        <a:pt x="1453" y="1"/>
                      </a:moveTo>
                      <a:cubicBezTo>
                        <a:pt x="1413" y="1"/>
                        <a:pt x="1372" y="9"/>
                        <a:pt x="1330" y="28"/>
                      </a:cubicBezTo>
                      <a:lnTo>
                        <a:pt x="280" y="510"/>
                      </a:lnTo>
                      <a:cubicBezTo>
                        <a:pt x="0" y="637"/>
                        <a:pt x="175" y="1012"/>
                        <a:pt x="435" y="1012"/>
                      </a:cubicBezTo>
                      <a:cubicBezTo>
                        <a:pt x="474" y="1012"/>
                        <a:pt x="515" y="1004"/>
                        <a:pt x="557" y="985"/>
                      </a:cubicBezTo>
                      <a:lnTo>
                        <a:pt x="1608" y="503"/>
                      </a:lnTo>
                      <a:cubicBezTo>
                        <a:pt x="1887" y="374"/>
                        <a:pt x="1713" y="1"/>
                        <a:pt x="145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9" name="Google Shape;16779;p28"/>
                <p:cNvSpPr/>
                <p:nvPr/>
              </p:nvSpPr>
              <p:spPr>
                <a:xfrm rot="1271479">
                  <a:off x="1928509" y="2424160"/>
                  <a:ext cx="53104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1189" extrusionOk="0">
                      <a:moveTo>
                        <a:pt x="2924" y="1"/>
                      </a:moveTo>
                      <a:cubicBezTo>
                        <a:pt x="2905" y="1"/>
                        <a:pt x="2886" y="2"/>
                        <a:pt x="2865" y="6"/>
                      </a:cubicBezTo>
                      <a:cubicBezTo>
                        <a:pt x="2001" y="171"/>
                        <a:pt x="1147" y="384"/>
                        <a:pt x="306" y="644"/>
                      </a:cubicBezTo>
                      <a:cubicBezTo>
                        <a:pt x="0" y="739"/>
                        <a:pt x="93" y="1189"/>
                        <a:pt x="368" y="1189"/>
                      </a:cubicBezTo>
                      <a:cubicBezTo>
                        <a:pt x="395" y="1189"/>
                        <a:pt x="423" y="1185"/>
                        <a:pt x="453" y="1175"/>
                      </a:cubicBezTo>
                      <a:cubicBezTo>
                        <a:pt x="1293" y="915"/>
                        <a:pt x="2148" y="701"/>
                        <a:pt x="3010" y="536"/>
                      </a:cubicBezTo>
                      <a:cubicBezTo>
                        <a:pt x="3337" y="474"/>
                        <a:pt x="3226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0" name="Google Shape;16780;p28"/>
                <p:cNvSpPr/>
                <p:nvPr/>
              </p:nvSpPr>
              <p:spPr>
                <a:xfrm rot="1271479">
                  <a:off x="1817190" y="2657809"/>
                  <a:ext cx="56255" cy="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5" h="1073" extrusionOk="0">
                      <a:moveTo>
                        <a:pt x="400" y="1"/>
                      </a:moveTo>
                      <a:cubicBezTo>
                        <a:pt x="105" y="1"/>
                        <a:pt x="0" y="465"/>
                        <a:pt x="322" y="539"/>
                      </a:cubicBezTo>
                      <a:cubicBezTo>
                        <a:pt x="1228" y="748"/>
                        <a:pt x="2139" y="923"/>
                        <a:pt x="3057" y="1069"/>
                      </a:cubicBezTo>
                      <a:cubicBezTo>
                        <a:pt x="3073" y="1071"/>
                        <a:pt x="3089" y="1073"/>
                        <a:pt x="3105" y="1073"/>
                      </a:cubicBezTo>
                      <a:cubicBezTo>
                        <a:pt x="3415" y="1073"/>
                        <a:pt x="3535" y="590"/>
                        <a:pt x="3202" y="538"/>
                      </a:cubicBezTo>
                      <a:cubicBezTo>
                        <a:pt x="2284" y="394"/>
                        <a:pt x="1373" y="217"/>
                        <a:pt x="468" y="8"/>
                      </a:cubicBezTo>
                      <a:cubicBezTo>
                        <a:pt x="444" y="3"/>
                        <a:pt x="421" y="1"/>
                        <a:pt x="40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1" name="Google Shape;16781;p28"/>
                <p:cNvSpPr/>
                <p:nvPr/>
              </p:nvSpPr>
              <p:spPr>
                <a:xfrm rot="1271479">
                  <a:off x="1847598" y="2723567"/>
                  <a:ext cx="23457" cy="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3936" extrusionOk="0">
                      <a:moveTo>
                        <a:pt x="1140" y="0"/>
                      </a:moveTo>
                      <a:cubicBezTo>
                        <a:pt x="1030" y="0"/>
                        <a:pt x="919" y="58"/>
                        <a:pt x="874" y="191"/>
                      </a:cubicBezTo>
                      <a:cubicBezTo>
                        <a:pt x="498" y="1298"/>
                        <a:pt x="216" y="2435"/>
                        <a:pt x="33" y="3590"/>
                      </a:cubicBezTo>
                      <a:cubicBezTo>
                        <a:pt x="0" y="3799"/>
                        <a:pt x="179" y="3936"/>
                        <a:pt x="338" y="3936"/>
                      </a:cubicBezTo>
                      <a:cubicBezTo>
                        <a:pt x="444" y="3936"/>
                        <a:pt x="542" y="3876"/>
                        <a:pt x="564" y="3737"/>
                      </a:cubicBezTo>
                      <a:cubicBezTo>
                        <a:pt x="747" y="2582"/>
                        <a:pt x="1028" y="1443"/>
                        <a:pt x="1405" y="336"/>
                      </a:cubicBezTo>
                      <a:cubicBezTo>
                        <a:pt x="1474" y="133"/>
                        <a:pt x="1308" y="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2" name="Google Shape;16782;p28"/>
                <p:cNvSpPr/>
                <p:nvPr/>
              </p:nvSpPr>
              <p:spPr>
                <a:xfrm rot="1271479">
                  <a:off x="1967241" y="2993002"/>
                  <a:ext cx="25796" cy="1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986" extrusionOk="0">
                      <a:moveTo>
                        <a:pt x="1210" y="1"/>
                      </a:moveTo>
                      <a:cubicBezTo>
                        <a:pt x="1168" y="1"/>
                        <a:pt x="1123" y="11"/>
                        <a:pt x="1077" y="36"/>
                      </a:cubicBezTo>
                      <a:lnTo>
                        <a:pt x="267" y="475"/>
                      </a:lnTo>
                      <a:cubicBezTo>
                        <a:pt x="1" y="619"/>
                        <a:pt x="163" y="985"/>
                        <a:pt x="410" y="985"/>
                      </a:cubicBezTo>
                      <a:cubicBezTo>
                        <a:pt x="453" y="985"/>
                        <a:pt x="498" y="974"/>
                        <a:pt x="544" y="950"/>
                      </a:cubicBezTo>
                      <a:lnTo>
                        <a:pt x="1354" y="512"/>
                      </a:lnTo>
                      <a:cubicBezTo>
                        <a:pt x="1620" y="368"/>
                        <a:pt x="1457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3" name="Google Shape;16783;p28"/>
                <p:cNvSpPr/>
                <p:nvPr/>
              </p:nvSpPr>
              <p:spPr>
                <a:xfrm rot="1271479">
                  <a:off x="2005101" y="2980168"/>
                  <a:ext cx="33228" cy="2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30" extrusionOk="0">
                      <a:moveTo>
                        <a:pt x="1723" y="0"/>
                      </a:moveTo>
                      <a:cubicBezTo>
                        <a:pt x="1677" y="0"/>
                        <a:pt x="1628" y="16"/>
                        <a:pt x="1578" y="54"/>
                      </a:cubicBezTo>
                      <a:cubicBezTo>
                        <a:pt x="1158" y="368"/>
                        <a:pt x="719" y="656"/>
                        <a:pt x="262" y="915"/>
                      </a:cubicBezTo>
                      <a:cubicBezTo>
                        <a:pt x="0" y="1064"/>
                        <a:pt x="160" y="1430"/>
                        <a:pt x="403" y="1430"/>
                      </a:cubicBezTo>
                      <a:cubicBezTo>
                        <a:pt x="446" y="1430"/>
                        <a:pt x="492" y="1418"/>
                        <a:pt x="539" y="1391"/>
                      </a:cubicBezTo>
                      <a:cubicBezTo>
                        <a:pt x="996" y="1131"/>
                        <a:pt x="1435" y="843"/>
                        <a:pt x="1856" y="528"/>
                      </a:cubicBezTo>
                      <a:cubicBezTo>
                        <a:pt x="2087" y="355"/>
                        <a:pt x="1941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4" name="Google Shape;16784;p28"/>
                <p:cNvSpPr/>
                <p:nvPr/>
              </p:nvSpPr>
              <p:spPr>
                <a:xfrm rot="1271479">
                  <a:off x="2102491" y="3008428"/>
                  <a:ext cx="41184" cy="3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" h="2237" extrusionOk="0">
                      <a:moveTo>
                        <a:pt x="389" y="1"/>
                      </a:moveTo>
                      <a:cubicBezTo>
                        <a:pt x="186" y="1"/>
                        <a:pt x="1" y="276"/>
                        <a:pt x="183" y="477"/>
                      </a:cubicBezTo>
                      <a:cubicBezTo>
                        <a:pt x="756" y="1108"/>
                        <a:pt x="1390" y="1680"/>
                        <a:pt x="2077" y="2185"/>
                      </a:cubicBezTo>
                      <a:cubicBezTo>
                        <a:pt x="2127" y="2221"/>
                        <a:pt x="2176" y="2237"/>
                        <a:pt x="2222" y="2237"/>
                      </a:cubicBezTo>
                      <a:cubicBezTo>
                        <a:pt x="2441" y="2237"/>
                        <a:pt x="2588" y="1881"/>
                        <a:pt x="2354" y="1709"/>
                      </a:cubicBezTo>
                      <a:cubicBezTo>
                        <a:pt x="1708" y="1230"/>
                        <a:pt x="1110" y="687"/>
                        <a:pt x="571" y="88"/>
                      </a:cubicBezTo>
                      <a:cubicBezTo>
                        <a:pt x="515" y="27"/>
                        <a:pt x="451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5" name="Google Shape;16785;p28"/>
                <p:cNvSpPr/>
                <p:nvPr/>
              </p:nvSpPr>
              <p:spPr>
                <a:xfrm rot="1271479">
                  <a:off x="2135834" y="3057571"/>
                  <a:ext cx="23059" cy="18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" h="1150" extrusionOk="0">
                      <a:moveTo>
                        <a:pt x="330" y="0"/>
                      </a:moveTo>
                      <a:cubicBezTo>
                        <a:pt x="232" y="0"/>
                        <a:pt x="129" y="58"/>
                        <a:pt x="82" y="139"/>
                      </a:cubicBezTo>
                      <a:cubicBezTo>
                        <a:pt x="1" y="279"/>
                        <a:pt x="61" y="427"/>
                        <a:pt x="180" y="515"/>
                      </a:cubicBezTo>
                      <a:lnTo>
                        <a:pt x="990" y="1109"/>
                      </a:lnTo>
                      <a:cubicBezTo>
                        <a:pt x="1028" y="1137"/>
                        <a:pt x="1073" y="1149"/>
                        <a:pt x="1118" y="1149"/>
                      </a:cubicBezTo>
                      <a:cubicBezTo>
                        <a:pt x="1217" y="1149"/>
                        <a:pt x="1319" y="1092"/>
                        <a:pt x="1366" y="1010"/>
                      </a:cubicBezTo>
                      <a:cubicBezTo>
                        <a:pt x="1448" y="872"/>
                        <a:pt x="1388" y="722"/>
                        <a:pt x="1267" y="634"/>
                      </a:cubicBezTo>
                      <a:lnTo>
                        <a:pt x="458" y="40"/>
                      </a:lnTo>
                      <a:cubicBezTo>
                        <a:pt x="420" y="13"/>
                        <a:pt x="375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6" name="Google Shape;16786;p28"/>
                <p:cNvSpPr/>
                <p:nvPr/>
              </p:nvSpPr>
              <p:spPr>
                <a:xfrm rot="1271479">
                  <a:off x="2388136" y="2983942"/>
                  <a:ext cx="11060" cy="3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281" extrusionOk="0">
                      <a:moveTo>
                        <a:pt x="269" y="1"/>
                      </a:moveTo>
                      <a:cubicBezTo>
                        <a:pt x="132" y="1"/>
                        <a:pt x="1" y="88"/>
                        <a:pt x="12" y="265"/>
                      </a:cubicBezTo>
                      <a:cubicBezTo>
                        <a:pt x="53" y="848"/>
                        <a:pt x="93" y="1431"/>
                        <a:pt x="133" y="2016"/>
                      </a:cubicBezTo>
                      <a:cubicBezTo>
                        <a:pt x="145" y="2192"/>
                        <a:pt x="289" y="2280"/>
                        <a:pt x="426" y="2280"/>
                      </a:cubicBezTo>
                      <a:cubicBezTo>
                        <a:pt x="564" y="2280"/>
                        <a:pt x="695" y="2192"/>
                        <a:pt x="683" y="2016"/>
                      </a:cubicBezTo>
                      <a:cubicBezTo>
                        <a:pt x="642" y="1433"/>
                        <a:pt x="602" y="849"/>
                        <a:pt x="562" y="265"/>
                      </a:cubicBezTo>
                      <a:cubicBezTo>
                        <a:pt x="551" y="89"/>
                        <a:pt x="40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7" name="Google Shape;16787;p28"/>
                <p:cNvSpPr/>
                <p:nvPr/>
              </p:nvSpPr>
              <p:spPr>
                <a:xfrm rot="1271479">
                  <a:off x="2374577" y="3032498"/>
                  <a:ext cx="10073" cy="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1496" extrusionOk="0">
                      <a:moveTo>
                        <a:pt x="363" y="1"/>
                      </a:moveTo>
                      <a:cubicBezTo>
                        <a:pt x="225" y="1"/>
                        <a:pt x="82" y="89"/>
                        <a:pt x="71" y="265"/>
                      </a:cubicBezTo>
                      <a:lnTo>
                        <a:pt x="12" y="1232"/>
                      </a:lnTo>
                      <a:cubicBezTo>
                        <a:pt x="1" y="1408"/>
                        <a:pt x="133" y="1496"/>
                        <a:pt x="270" y="1496"/>
                      </a:cubicBezTo>
                      <a:cubicBezTo>
                        <a:pt x="408" y="1496"/>
                        <a:pt x="551" y="1408"/>
                        <a:pt x="562" y="1232"/>
                      </a:cubicBezTo>
                      <a:lnTo>
                        <a:pt x="621" y="265"/>
                      </a:lnTo>
                      <a:cubicBezTo>
                        <a:pt x="632" y="89"/>
                        <a:pt x="500" y="1"/>
                        <a:pt x="363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8" name="Google Shape;16788;p28"/>
                <p:cNvSpPr/>
                <p:nvPr/>
              </p:nvSpPr>
              <p:spPr>
                <a:xfrm rot="1271479">
                  <a:off x="2454247" y="2944644"/>
                  <a:ext cx="39657" cy="1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" h="679" extrusionOk="0">
                      <a:moveTo>
                        <a:pt x="2160" y="0"/>
                      </a:moveTo>
                      <a:cubicBezTo>
                        <a:pt x="2153" y="0"/>
                        <a:pt x="2145" y="0"/>
                        <a:pt x="2137" y="1"/>
                      </a:cubicBezTo>
                      <a:lnTo>
                        <a:pt x="354" y="127"/>
                      </a:lnTo>
                      <a:cubicBezTo>
                        <a:pt x="10" y="151"/>
                        <a:pt x="0" y="678"/>
                        <a:pt x="331" y="678"/>
                      </a:cubicBezTo>
                      <a:cubicBezTo>
                        <a:pt x="338" y="678"/>
                        <a:pt x="346" y="678"/>
                        <a:pt x="354" y="677"/>
                      </a:cubicBezTo>
                      <a:lnTo>
                        <a:pt x="2137" y="551"/>
                      </a:lnTo>
                      <a:cubicBezTo>
                        <a:pt x="2481" y="527"/>
                        <a:pt x="2491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9" name="Google Shape;16789;p28"/>
                <p:cNvSpPr/>
                <p:nvPr/>
              </p:nvSpPr>
              <p:spPr>
                <a:xfrm rot="1271479">
                  <a:off x="2506293" y="2952809"/>
                  <a:ext cx="21611" cy="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656" extrusionOk="0">
                      <a:moveTo>
                        <a:pt x="1042" y="0"/>
                      </a:moveTo>
                      <a:cubicBezTo>
                        <a:pt x="1022" y="0"/>
                        <a:pt x="1002" y="2"/>
                        <a:pt x="983" y="5"/>
                      </a:cubicBezTo>
                      <a:lnTo>
                        <a:pt x="228" y="120"/>
                      </a:lnTo>
                      <a:cubicBezTo>
                        <a:pt x="81" y="144"/>
                        <a:pt x="0" y="327"/>
                        <a:pt x="36" y="459"/>
                      </a:cubicBezTo>
                      <a:cubicBezTo>
                        <a:pt x="74" y="594"/>
                        <a:pt x="189" y="656"/>
                        <a:pt x="315" y="656"/>
                      </a:cubicBezTo>
                      <a:cubicBezTo>
                        <a:pt x="335" y="656"/>
                        <a:pt x="355" y="654"/>
                        <a:pt x="375" y="651"/>
                      </a:cubicBezTo>
                      <a:lnTo>
                        <a:pt x="1129" y="536"/>
                      </a:lnTo>
                      <a:cubicBezTo>
                        <a:pt x="1276" y="514"/>
                        <a:pt x="1357" y="329"/>
                        <a:pt x="1320" y="197"/>
                      </a:cubicBezTo>
                      <a:cubicBezTo>
                        <a:pt x="1283" y="62"/>
                        <a:pt x="1168" y="0"/>
                        <a:pt x="1042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0" name="Google Shape;16790;p28"/>
                <p:cNvSpPr/>
                <p:nvPr/>
              </p:nvSpPr>
              <p:spPr>
                <a:xfrm rot="1271479">
                  <a:off x="2571126" y="2667051"/>
                  <a:ext cx="55443" cy="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1254" extrusionOk="0">
                      <a:moveTo>
                        <a:pt x="418" y="1"/>
                      </a:moveTo>
                      <a:cubicBezTo>
                        <a:pt x="113" y="1"/>
                        <a:pt x="0" y="475"/>
                        <a:pt x="329" y="537"/>
                      </a:cubicBezTo>
                      <a:cubicBezTo>
                        <a:pt x="1245" y="709"/>
                        <a:pt x="2149" y="943"/>
                        <a:pt x="3034" y="1238"/>
                      </a:cubicBezTo>
                      <a:cubicBezTo>
                        <a:pt x="3066" y="1249"/>
                        <a:pt x="3096" y="1253"/>
                        <a:pt x="3124" y="1253"/>
                      </a:cubicBezTo>
                      <a:cubicBezTo>
                        <a:pt x="3394" y="1253"/>
                        <a:pt x="3483" y="808"/>
                        <a:pt x="3181" y="707"/>
                      </a:cubicBezTo>
                      <a:cubicBezTo>
                        <a:pt x="2296" y="412"/>
                        <a:pt x="1392" y="178"/>
                        <a:pt x="475" y="6"/>
                      </a:cubicBezTo>
                      <a:cubicBezTo>
                        <a:pt x="456" y="3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1" name="Google Shape;16791;p28"/>
                <p:cNvSpPr/>
                <p:nvPr/>
              </p:nvSpPr>
              <p:spPr>
                <a:xfrm rot="1271479">
                  <a:off x="2623109" y="2701546"/>
                  <a:ext cx="23743" cy="1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990" extrusionOk="0">
                      <a:moveTo>
                        <a:pt x="306" y="0"/>
                      </a:moveTo>
                      <a:cubicBezTo>
                        <a:pt x="189" y="0"/>
                        <a:pt x="72" y="98"/>
                        <a:pt x="43" y="206"/>
                      </a:cubicBezTo>
                      <a:cubicBezTo>
                        <a:pt x="0" y="363"/>
                        <a:pt x="96" y="490"/>
                        <a:pt x="235" y="545"/>
                      </a:cubicBezTo>
                      <a:cubicBezTo>
                        <a:pt x="494" y="649"/>
                        <a:pt x="741" y="782"/>
                        <a:pt x="971" y="942"/>
                      </a:cubicBezTo>
                      <a:cubicBezTo>
                        <a:pt x="1020" y="975"/>
                        <a:pt x="1069" y="989"/>
                        <a:pt x="1115" y="989"/>
                      </a:cubicBezTo>
                      <a:cubicBezTo>
                        <a:pt x="1341" y="989"/>
                        <a:pt x="1492" y="631"/>
                        <a:pt x="1249" y="467"/>
                      </a:cubicBezTo>
                      <a:cubicBezTo>
                        <a:pt x="977" y="284"/>
                        <a:pt x="686" y="132"/>
                        <a:pt x="380" y="14"/>
                      </a:cubicBezTo>
                      <a:cubicBezTo>
                        <a:pt x="356" y="5"/>
                        <a:pt x="331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2" name="Google Shape;16792;p28"/>
                <p:cNvSpPr/>
                <p:nvPr/>
              </p:nvSpPr>
              <p:spPr>
                <a:xfrm rot="1271479">
                  <a:off x="2573208" y="2549709"/>
                  <a:ext cx="9103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215" extrusionOk="0">
                      <a:moveTo>
                        <a:pt x="297" y="0"/>
                      </a:moveTo>
                      <a:cubicBezTo>
                        <a:pt x="159" y="0"/>
                        <a:pt x="21" y="89"/>
                        <a:pt x="20" y="266"/>
                      </a:cubicBezTo>
                      <a:cubicBezTo>
                        <a:pt x="13" y="1161"/>
                        <a:pt x="8" y="2054"/>
                        <a:pt x="2" y="2948"/>
                      </a:cubicBezTo>
                      <a:cubicBezTo>
                        <a:pt x="1" y="3125"/>
                        <a:pt x="138" y="3214"/>
                        <a:pt x="276" y="3214"/>
                      </a:cubicBezTo>
                      <a:cubicBezTo>
                        <a:pt x="413" y="3214"/>
                        <a:pt x="550" y="3126"/>
                        <a:pt x="551" y="2948"/>
                      </a:cubicBezTo>
                      <a:cubicBezTo>
                        <a:pt x="558" y="2054"/>
                        <a:pt x="563" y="1161"/>
                        <a:pt x="570" y="266"/>
                      </a:cubicBezTo>
                      <a:cubicBezTo>
                        <a:pt x="572" y="89"/>
                        <a:pt x="435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3" name="Google Shape;16793;p28"/>
                <p:cNvSpPr/>
                <p:nvPr/>
              </p:nvSpPr>
              <p:spPr>
                <a:xfrm rot="1271479">
                  <a:off x="2586574" y="2520381"/>
                  <a:ext cx="12047" cy="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293" extrusionOk="0">
                      <a:moveTo>
                        <a:pt x="336" y="0"/>
                      </a:moveTo>
                      <a:cubicBezTo>
                        <a:pt x="172" y="0"/>
                        <a:pt x="0" y="135"/>
                        <a:pt x="54" y="342"/>
                      </a:cubicBezTo>
                      <a:cubicBezTo>
                        <a:pt x="113" y="564"/>
                        <a:pt x="157" y="789"/>
                        <a:pt x="189" y="1019"/>
                      </a:cubicBezTo>
                      <a:cubicBezTo>
                        <a:pt x="206" y="1165"/>
                        <a:pt x="301" y="1293"/>
                        <a:pt x="463" y="1293"/>
                      </a:cubicBezTo>
                      <a:cubicBezTo>
                        <a:pt x="596" y="1293"/>
                        <a:pt x="757" y="1165"/>
                        <a:pt x="737" y="1019"/>
                      </a:cubicBezTo>
                      <a:lnTo>
                        <a:pt x="739" y="1019"/>
                      </a:lnTo>
                      <a:cubicBezTo>
                        <a:pt x="704" y="741"/>
                        <a:pt x="652" y="467"/>
                        <a:pt x="584" y="195"/>
                      </a:cubicBezTo>
                      <a:cubicBezTo>
                        <a:pt x="549" y="59"/>
                        <a:pt x="44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FFD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4" name="Google Shape;16794;p28"/>
                <p:cNvSpPr/>
                <p:nvPr/>
              </p:nvSpPr>
              <p:spPr>
                <a:xfrm rot="1271479">
                  <a:off x="2235681" y="2496759"/>
                  <a:ext cx="42282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328" extrusionOk="0">
                      <a:moveTo>
                        <a:pt x="1328" y="0"/>
                      </a:moveTo>
                      <a:cubicBezTo>
                        <a:pt x="1124" y="0"/>
                        <a:pt x="917" y="54"/>
                        <a:pt x="729" y="166"/>
                      </a:cubicBezTo>
                      <a:cubicBezTo>
                        <a:pt x="179" y="498"/>
                        <a:pt x="1" y="1212"/>
                        <a:pt x="332" y="1763"/>
                      </a:cubicBezTo>
                      <a:cubicBezTo>
                        <a:pt x="550" y="2126"/>
                        <a:pt x="935" y="2327"/>
                        <a:pt x="1330" y="2327"/>
                      </a:cubicBezTo>
                      <a:cubicBezTo>
                        <a:pt x="1534" y="2327"/>
                        <a:pt x="1741" y="2274"/>
                        <a:pt x="1928" y="2161"/>
                      </a:cubicBezTo>
                      <a:cubicBezTo>
                        <a:pt x="2479" y="1830"/>
                        <a:pt x="2657" y="1116"/>
                        <a:pt x="2326" y="564"/>
                      </a:cubicBezTo>
                      <a:cubicBezTo>
                        <a:pt x="2108" y="201"/>
                        <a:pt x="1723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5" name="Google Shape;16795;p28"/>
                <p:cNvSpPr/>
                <p:nvPr/>
              </p:nvSpPr>
              <p:spPr>
                <a:xfrm rot="1271479">
                  <a:off x="2152774" y="2767913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2" y="1"/>
                        <a:pt x="1230" y="1"/>
                        <a:pt x="1217" y="1"/>
                      </a:cubicBezTo>
                      <a:cubicBezTo>
                        <a:pt x="746" y="16"/>
                        <a:pt x="332" y="313"/>
                        <a:pt x="166" y="753"/>
                      </a:cubicBezTo>
                      <a:cubicBezTo>
                        <a:pt x="0" y="1193"/>
                        <a:pt x="115" y="1690"/>
                        <a:pt x="458" y="2013"/>
                      </a:cubicBezTo>
                      <a:cubicBezTo>
                        <a:pt x="678" y="2219"/>
                        <a:pt x="964" y="2327"/>
                        <a:pt x="1253" y="2327"/>
                      </a:cubicBezTo>
                      <a:cubicBezTo>
                        <a:pt x="1416" y="2327"/>
                        <a:pt x="1579" y="2293"/>
                        <a:pt x="1733" y="2224"/>
                      </a:cubicBezTo>
                      <a:cubicBezTo>
                        <a:pt x="2162" y="2030"/>
                        <a:pt x="2433" y="1597"/>
                        <a:pt x="2417" y="1128"/>
                      </a:cubicBezTo>
                      <a:cubicBezTo>
                        <a:pt x="2397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6" name="Google Shape;16796;p28"/>
                <p:cNvSpPr/>
                <p:nvPr/>
              </p:nvSpPr>
              <p:spPr>
                <a:xfrm rot="1271479">
                  <a:off x="2316450" y="2741714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8" y="1"/>
                      </a:moveTo>
                      <a:cubicBezTo>
                        <a:pt x="1244" y="1"/>
                        <a:pt x="1231" y="1"/>
                        <a:pt x="1218" y="1"/>
                      </a:cubicBezTo>
                      <a:cubicBezTo>
                        <a:pt x="747" y="16"/>
                        <a:pt x="333" y="313"/>
                        <a:pt x="167" y="753"/>
                      </a:cubicBezTo>
                      <a:cubicBezTo>
                        <a:pt x="1" y="1194"/>
                        <a:pt x="116" y="1690"/>
                        <a:pt x="459" y="2013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0" y="2293"/>
                        <a:pt x="1733" y="2224"/>
                      </a:cubicBezTo>
                      <a:cubicBezTo>
                        <a:pt x="2163" y="2029"/>
                        <a:pt x="2433" y="1597"/>
                        <a:pt x="2418" y="1126"/>
                      </a:cubicBezTo>
                      <a:cubicBezTo>
                        <a:pt x="2398" y="498"/>
                        <a:pt x="1882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7" name="Google Shape;16797;p28"/>
                <p:cNvSpPr/>
                <p:nvPr/>
              </p:nvSpPr>
              <p:spPr>
                <a:xfrm rot="1271479">
                  <a:off x="2373529" y="2579386"/>
                  <a:ext cx="38718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7" extrusionOk="0">
                      <a:moveTo>
                        <a:pt x="1257" y="0"/>
                      </a:moveTo>
                      <a:cubicBezTo>
                        <a:pt x="1244" y="0"/>
                        <a:pt x="1231" y="0"/>
                        <a:pt x="1217" y="1"/>
                      </a:cubicBezTo>
                      <a:cubicBezTo>
                        <a:pt x="747" y="16"/>
                        <a:pt x="332" y="312"/>
                        <a:pt x="166" y="753"/>
                      </a:cubicBezTo>
                      <a:cubicBezTo>
                        <a:pt x="0" y="1193"/>
                        <a:pt x="116" y="1690"/>
                        <a:pt x="458" y="2012"/>
                      </a:cubicBezTo>
                      <a:cubicBezTo>
                        <a:pt x="680" y="2218"/>
                        <a:pt x="965" y="2326"/>
                        <a:pt x="1256" y="2326"/>
                      </a:cubicBezTo>
                      <a:cubicBezTo>
                        <a:pt x="1417" y="2326"/>
                        <a:pt x="1581" y="2293"/>
                        <a:pt x="1734" y="2223"/>
                      </a:cubicBezTo>
                      <a:cubicBezTo>
                        <a:pt x="2162" y="2029"/>
                        <a:pt x="2433" y="1596"/>
                        <a:pt x="2418" y="1126"/>
                      </a:cubicBezTo>
                      <a:cubicBezTo>
                        <a:pt x="2398" y="497"/>
                        <a:pt x="1882" y="0"/>
                        <a:pt x="125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8" name="Google Shape;16798;p28"/>
                <p:cNvSpPr/>
                <p:nvPr/>
              </p:nvSpPr>
              <p:spPr>
                <a:xfrm rot="1271479">
                  <a:off x="2156854" y="2862980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5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4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80" y="2219"/>
                        <a:pt x="966" y="2328"/>
                        <a:pt x="1256" y="2328"/>
                      </a:cubicBezTo>
                      <a:cubicBezTo>
                        <a:pt x="1418" y="2328"/>
                        <a:pt x="1581" y="2294"/>
                        <a:pt x="1735" y="2225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9" name="Google Shape;16799;p28"/>
                <p:cNvSpPr/>
                <p:nvPr/>
              </p:nvSpPr>
              <p:spPr>
                <a:xfrm rot="1271479">
                  <a:off x="2077499" y="2570393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1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0" name="Google Shape;16800;p28"/>
                <p:cNvSpPr/>
                <p:nvPr/>
              </p:nvSpPr>
              <p:spPr>
                <a:xfrm rot="1271479">
                  <a:off x="2139709" y="2491398"/>
                  <a:ext cx="38718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328" extrusionOk="0">
                      <a:moveTo>
                        <a:pt x="1255" y="1"/>
                      </a:moveTo>
                      <a:cubicBezTo>
                        <a:pt x="1243" y="1"/>
                        <a:pt x="1230" y="1"/>
                        <a:pt x="1217" y="1"/>
                      </a:cubicBezTo>
                      <a:cubicBezTo>
                        <a:pt x="747" y="16"/>
                        <a:pt x="332" y="314"/>
                        <a:pt x="166" y="754"/>
                      </a:cubicBezTo>
                      <a:cubicBezTo>
                        <a:pt x="0" y="1193"/>
                        <a:pt x="116" y="1692"/>
                        <a:pt x="459" y="2013"/>
                      </a:cubicBezTo>
                      <a:cubicBezTo>
                        <a:pt x="679" y="2219"/>
                        <a:pt x="965" y="2328"/>
                        <a:pt x="1255" y="2328"/>
                      </a:cubicBezTo>
                      <a:cubicBezTo>
                        <a:pt x="1417" y="2328"/>
                        <a:pt x="1580" y="2294"/>
                        <a:pt x="1735" y="2224"/>
                      </a:cubicBezTo>
                      <a:cubicBezTo>
                        <a:pt x="2163" y="2030"/>
                        <a:pt x="2433" y="1598"/>
                        <a:pt x="2418" y="1128"/>
                      </a:cubicBezTo>
                      <a:cubicBezTo>
                        <a:pt x="2398" y="497"/>
                        <a:pt x="1880" y="1"/>
                        <a:pt x="125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1" name="Google Shape;16801;p28"/>
                <p:cNvSpPr/>
                <p:nvPr/>
              </p:nvSpPr>
              <p:spPr>
                <a:xfrm rot="1271479">
                  <a:off x="2208346" y="2689321"/>
                  <a:ext cx="38734" cy="3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7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2"/>
                        <a:pt x="167" y="753"/>
                      </a:cubicBezTo>
                      <a:cubicBezTo>
                        <a:pt x="1" y="1193"/>
                        <a:pt x="116" y="1690"/>
                        <a:pt x="459" y="2012"/>
                      </a:cubicBezTo>
                      <a:cubicBezTo>
                        <a:pt x="680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6"/>
                        <a:pt x="2418" y="1127"/>
                      </a:cubicBezTo>
                      <a:cubicBezTo>
                        <a:pt x="2398" y="496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2" name="Google Shape;16802;p28"/>
                <p:cNvSpPr/>
                <p:nvPr/>
              </p:nvSpPr>
              <p:spPr>
                <a:xfrm rot="1271479">
                  <a:off x="2364166" y="2820626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0"/>
                      </a:moveTo>
                      <a:cubicBezTo>
                        <a:pt x="590" y="0"/>
                        <a:pt x="583" y="0"/>
                        <a:pt x="576" y="1"/>
                      </a:cubicBezTo>
                      <a:cubicBezTo>
                        <a:pt x="354" y="8"/>
                        <a:pt x="158" y="147"/>
                        <a:pt x="78" y="356"/>
                      </a:cubicBezTo>
                      <a:cubicBezTo>
                        <a:pt x="0" y="565"/>
                        <a:pt x="55" y="799"/>
                        <a:pt x="217" y="951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70" y="1100"/>
                        <a:pt x="747" y="1083"/>
                        <a:pt x="821" y="1050"/>
                      </a:cubicBezTo>
                      <a:cubicBezTo>
                        <a:pt x="1024" y="958"/>
                        <a:pt x="1151" y="754"/>
                        <a:pt x="1143" y="532"/>
                      </a:cubicBezTo>
                      <a:cubicBezTo>
                        <a:pt x="1134" y="235"/>
                        <a:pt x="891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3" name="Google Shape;16803;p28"/>
                <p:cNvSpPr/>
                <p:nvPr/>
              </p:nvSpPr>
              <p:spPr>
                <a:xfrm rot="1271479">
                  <a:off x="2173222" y="2648078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4" y="1"/>
                      </a:moveTo>
                      <a:cubicBezTo>
                        <a:pt x="589" y="1"/>
                        <a:pt x="583" y="1"/>
                        <a:pt x="577" y="1"/>
                      </a:cubicBezTo>
                      <a:cubicBezTo>
                        <a:pt x="353" y="9"/>
                        <a:pt x="157" y="149"/>
                        <a:pt x="79" y="358"/>
                      </a:cubicBezTo>
                      <a:cubicBezTo>
                        <a:pt x="1" y="565"/>
                        <a:pt x="55" y="801"/>
                        <a:pt x="217" y="953"/>
                      </a:cubicBezTo>
                      <a:cubicBezTo>
                        <a:pt x="322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1" y="1052"/>
                      </a:cubicBezTo>
                      <a:cubicBezTo>
                        <a:pt x="1023" y="960"/>
                        <a:pt x="1150" y="756"/>
                        <a:pt x="1143" y="534"/>
                      </a:cubicBezTo>
                      <a:cubicBezTo>
                        <a:pt x="1134" y="236"/>
                        <a:pt x="89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4" name="Google Shape;16804;p28"/>
                <p:cNvSpPr/>
                <p:nvPr/>
              </p:nvSpPr>
              <p:spPr>
                <a:xfrm rot="1271479">
                  <a:off x="2240570" y="2767905"/>
                  <a:ext cx="18301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0" extrusionOk="0">
                      <a:moveTo>
                        <a:pt x="597" y="0"/>
                      </a:moveTo>
                      <a:cubicBezTo>
                        <a:pt x="590" y="0"/>
                        <a:pt x="583" y="0"/>
                        <a:pt x="576" y="0"/>
                      </a:cubicBezTo>
                      <a:cubicBezTo>
                        <a:pt x="353" y="7"/>
                        <a:pt x="157" y="147"/>
                        <a:pt x="78" y="356"/>
                      </a:cubicBezTo>
                      <a:cubicBezTo>
                        <a:pt x="0" y="564"/>
                        <a:pt x="55" y="799"/>
                        <a:pt x="217" y="951"/>
                      </a:cubicBezTo>
                      <a:cubicBezTo>
                        <a:pt x="321" y="1049"/>
                        <a:pt x="456" y="1099"/>
                        <a:pt x="593" y="1099"/>
                      </a:cubicBezTo>
                      <a:cubicBezTo>
                        <a:pt x="670" y="1099"/>
                        <a:pt x="747" y="1083"/>
                        <a:pt x="821" y="1050"/>
                      </a:cubicBezTo>
                      <a:cubicBezTo>
                        <a:pt x="1022" y="958"/>
                        <a:pt x="1150" y="754"/>
                        <a:pt x="1143" y="531"/>
                      </a:cubicBezTo>
                      <a:cubicBezTo>
                        <a:pt x="1134" y="235"/>
                        <a:pt x="891" y="0"/>
                        <a:pt x="597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5" name="Google Shape;16805;p28"/>
                <p:cNvSpPr/>
                <p:nvPr/>
              </p:nvSpPr>
              <p:spPr>
                <a:xfrm rot="1271479">
                  <a:off x="2096246" y="2527400"/>
                  <a:ext cx="18332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1" extrusionOk="0">
                      <a:moveTo>
                        <a:pt x="594" y="0"/>
                      </a:moveTo>
                      <a:cubicBezTo>
                        <a:pt x="588" y="0"/>
                        <a:pt x="582" y="0"/>
                        <a:pt x="577" y="0"/>
                      </a:cubicBezTo>
                      <a:cubicBezTo>
                        <a:pt x="354" y="9"/>
                        <a:pt x="158" y="149"/>
                        <a:pt x="80" y="357"/>
                      </a:cubicBezTo>
                      <a:cubicBezTo>
                        <a:pt x="0" y="564"/>
                        <a:pt x="55" y="800"/>
                        <a:pt x="219" y="953"/>
                      </a:cubicBezTo>
                      <a:cubicBezTo>
                        <a:pt x="322" y="1049"/>
                        <a:pt x="457" y="1100"/>
                        <a:pt x="594" y="1100"/>
                      </a:cubicBezTo>
                      <a:cubicBezTo>
                        <a:pt x="671" y="1100"/>
                        <a:pt x="748" y="1084"/>
                        <a:pt x="821" y="1051"/>
                      </a:cubicBezTo>
                      <a:cubicBezTo>
                        <a:pt x="1024" y="959"/>
                        <a:pt x="1151" y="755"/>
                        <a:pt x="1143" y="533"/>
                      </a:cubicBezTo>
                      <a:cubicBezTo>
                        <a:pt x="1134" y="235"/>
                        <a:pt x="89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6" name="Google Shape;16806;p28"/>
                <p:cNvSpPr/>
                <p:nvPr/>
              </p:nvSpPr>
              <p:spPr>
                <a:xfrm rot="1271479">
                  <a:off x="2131919" y="2834819"/>
                  <a:ext cx="18317" cy="1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102" extrusionOk="0">
                      <a:moveTo>
                        <a:pt x="593" y="1"/>
                      </a:moveTo>
                      <a:cubicBezTo>
                        <a:pt x="588" y="1"/>
                        <a:pt x="582" y="1"/>
                        <a:pt x="576" y="1"/>
                      </a:cubicBezTo>
                      <a:cubicBezTo>
                        <a:pt x="353" y="8"/>
                        <a:pt x="157" y="148"/>
                        <a:pt x="79" y="357"/>
                      </a:cubicBezTo>
                      <a:cubicBezTo>
                        <a:pt x="1" y="565"/>
                        <a:pt x="54" y="800"/>
                        <a:pt x="218" y="952"/>
                      </a:cubicBezTo>
                      <a:cubicBezTo>
                        <a:pt x="321" y="1050"/>
                        <a:pt x="457" y="1101"/>
                        <a:pt x="594" y="1101"/>
                      </a:cubicBezTo>
                      <a:cubicBezTo>
                        <a:pt x="671" y="1101"/>
                        <a:pt x="748" y="1085"/>
                        <a:pt x="820" y="1052"/>
                      </a:cubicBezTo>
                      <a:cubicBezTo>
                        <a:pt x="1023" y="960"/>
                        <a:pt x="1151" y="756"/>
                        <a:pt x="1144" y="534"/>
                      </a:cubicBezTo>
                      <a:cubicBezTo>
                        <a:pt x="1133" y="235"/>
                        <a:pt x="88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95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7" name="Google Shape;16807;p28"/>
                <p:cNvSpPr/>
                <p:nvPr/>
              </p:nvSpPr>
              <p:spPr>
                <a:xfrm rot="1271479">
                  <a:off x="2020256" y="2717150"/>
                  <a:ext cx="18332" cy="1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00" extrusionOk="0">
                      <a:moveTo>
                        <a:pt x="596" y="1"/>
                      </a:moveTo>
                      <a:cubicBezTo>
                        <a:pt x="590" y="1"/>
                        <a:pt x="583" y="1"/>
                        <a:pt x="576" y="1"/>
                      </a:cubicBezTo>
                      <a:cubicBezTo>
                        <a:pt x="354" y="8"/>
                        <a:pt x="158" y="148"/>
                        <a:pt x="80" y="356"/>
                      </a:cubicBezTo>
                      <a:cubicBezTo>
                        <a:pt x="0" y="563"/>
                        <a:pt x="55" y="799"/>
                        <a:pt x="217" y="952"/>
                      </a:cubicBezTo>
                      <a:cubicBezTo>
                        <a:pt x="321" y="1049"/>
                        <a:pt x="456" y="1100"/>
                        <a:pt x="592" y="1100"/>
                      </a:cubicBezTo>
                      <a:cubicBezTo>
                        <a:pt x="669" y="1100"/>
                        <a:pt x="747" y="1084"/>
                        <a:pt x="820" y="1050"/>
                      </a:cubicBezTo>
                      <a:cubicBezTo>
                        <a:pt x="1024" y="959"/>
                        <a:pt x="1151" y="754"/>
                        <a:pt x="1143" y="532"/>
                      </a:cubicBezTo>
                      <a:cubicBezTo>
                        <a:pt x="1134" y="235"/>
                        <a:pt x="891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8" name="Google Shape;16808;p28"/>
                <p:cNvSpPr/>
                <p:nvPr/>
              </p:nvSpPr>
              <p:spPr>
                <a:xfrm rot="1271479">
                  <a:off x="2311958" y="2538525"/>
                  <a:ext cx="18301" cy="1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01" extrusionOk="0">
                      <a:moveTo>
                        <a:pt x="595" y="1"/>
                      </a:moveTo>
                      <a:cubicBezTo>
                        <a:pt x="588" y="1"/>
                        <a:pt x="582" y="1"/>
                        <a:pt x="575" y="1"/>
                      </a:cubicBezTo>
                      <a:cubicBezTo>
                        <a:pt x="353" y="8"/>
                        <a:pt x="157" y="148"/>
                        <a:pt x="78" y="357"/>
                      </a:cubicBezTo>
                      <a:cubicBezTo>
                        <a:pt x="0" y="564"/>
                        <a:pt x="54" y="800"/>
                        <a:pt x="217" y="952"/>
                      </a:cubicBezTo>
                      <a:cubicBezTo>
                        <a:pt x="320" y="1049"/>
                        <a:pt x="455" y="1100"/>
                        <a:pt x="592" y="1100"/>
                      </a:cubicBezTo>
                      <a:cubicBezTo>
                        <a:pt x="669" y="1100"/>
                        <a:pt x="747" y="1084"/>
                        <a:pt x="819" y="1051"/>
                      </a:cubicBezTo>
                      <a:cubicBezTo>
                        <a:pt x="1022" y="959"/>
                        <a:pt x="1150" y="754"/>
                        <a:pt x="1143" y="532"/>
                      </a:cubicBezTo>
                      <a:cubicBezTo>
                        <a:pt x="1132" y="236"/>
                        <a:pt x="889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9" name="Google Shape;16809;p28"/>
                <p:cNvSpPr/>
                <p:nvPr/>
              </p:nvSpPr>
              <p:spPr>
                <a:xfrm rot="1271479">
                  <a:off x="1998716" y="2630018"/>
                  <a:ext cx="38734" cy="3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2328" extrusionOk="0">
                      <a:moveTo>
                        <a:pt x="1256" y="0"/>
                      </a:moveTo>
                      <a:cubicBezTo>
                        <a:pt x="1243" y="0"/>
                        <a:pt x="1230" y="0"/>
                        <a:pt x="1218" y="1"/>
                      </a:cubicBezTo>
                      <a:cubicBezTo>
                        <a:pt x="747" y="16"/>
                        <a:pt x="333" y="313"/>
                        <a:pt x="167" y="754"/>
                      </a:cubicBezTo>
                      <a:cubicBezTo>
                        <a:pt x="1" y="1194"/>
                        <a:pt x="116" y="1691"/>
                        <a:pt x="459" y="2012"/>
                      </a:cubicBezTo>
                      <a:cubicBezTo>
                        <a:pt x="679" y="2219"/>
                        <a:pt x="965" y="2327"/>
                        <a:pt x="1255" y="2327"/>
                      </a:cubicBezTo>
                      <a:cubicBezTo>
                        <a:pt x="1417" y="2327"/>
                        <a:pt x="1581" y="2293"/>
                        <a:pt x="1735" y="2223"/>
                      </a:cubicBezTo>
                      <a:cubicBezTo>
                        <a:pt x="2163" y="2030"/>
                        <a:pt x="2433" y="1598"/>
                        <a:pt x="2418" y="1127"/>
                      </a:cubicBezTo>
                      <a:cubicBezTo>
                        <a:pt x="2398" y="498"/>
                        <a:pt x="1881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0" name="Google Shape;16810;p28"/>
                <p:cNvSpPr/>
                <p:nvPr/>
              </p:nvSpPr>
              <p:spPr>
                <a:xfrm rot="1271479">
                  <a:off x="2279970" y="2611212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8" y="0"/>
                      </a:moveTo>
                      <a:cubicBezTo>
                        <a:pt x="2156" y="0"/>
                        <a:pt x="2134" y="1"/>
                        <a:pt x="2112" y="1"/>
                      </a:cubicBezTo>
                      <a:cubicBezTo>
                        <a:pt x="1296" y="28"/>
                        <a:pt x="577" y="542"/>
                        <a:pt x="289" y="1305"/>
                      </a:cubicBezTo>
                      <a:cubicBezTo>
                        <a:pt x="1" y="2068"/>
                        <a:pt x="201" y="2929"/>
                        <a:pt x="796" y="3488"/>
                      </a:cubicBezTo>
                      <a:cubicBezTo>
                        <a:pt x="1177" y="3846"/>
                        <a:pt x="1673" y="4033"/>
                        <a:pt x="2175" y="4033"/>
                      </a:cubicBezTo>
                      <a:cubicBezTo>
                        <a:pt x="2456" y="4033"/>
                        <a:pt x="2740" y="3975"/>
                        <a:pt x="3007" y="3854"/>
                      </a:cubicBezTo>
                      <a:cubicBezTo>
                        <a:pt x="3749" y="3519"/>
                        <a:pt x="4217" y="2769"/>
                        <a:pt x="4191" y="1954"/>
                      </a:cubicBezTo>
                      <a:cubicBezTo>
                        <a:pt x="4157" y="862"/>
                        <a:pt x="3261" y="0"/>
                        <a:pt x="2178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1" name="Google Shape;16811;p28"/>
                <p:cNvSpPr/>
                <p:nvPr/>
              </p:nvSpPr>
              <p:spPr>
                <a:xfrm rot="1271479">
                  <a:off x="2374691" y="2673335"/>
                  <a:ext cx="67092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1" y="2"/>
                      </a:cubicBezTo>
                      <a:cubicBezTo>
                        <a:pt x="1295" y="28"/>
                        <a:pt x="576" y="543"/>
                        <a:pt x="288" y="1305"/>
                      </a:cubicBezTo>
                      <a:cubicBezTo>
                        <a:pt x="1" y="2068"/>
                        <a:pt x="200" y="2930"/>
                        <a:pt x="795" y="3488"/>
                      </a:cubicBezTo>
                      <a:cubicBezTo>
                        <a:pt x="1176" y="3846"/>
                        <a:pt x="1672" y="4034"/>
                        <a:pt x="2174" y="4034"/>
                      </a:cubicBezTo>
                      <a:cubicBezTo>
                        <a:pt x="2455" y="4034"/>
                        <a:pt x="2739" y="3975"/>
                        <a:pt x="3006" y="3855"/>
                      </a:cubicBezTo>
                      <a:cubicBezTo>
                        <a:pt x="3748" y="3518"/>
                        <a:pt x="4216" y="2769"/>
                        <a:pt x="4191" y="1953"/>
                      </a:cubicBezTo>
                      <a:cubicBezTo>
                        <a:pt x="4156" y="862"/>
                        <a:pt x="3260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2" name="Google Shape;16812;p28"/>
                <p:cNvSpPr/>
                <p:nvPr/>
              </p:nvSpPr>
              <p:spPr>
                <a:xfrm rot="1271479">
                  <a:off x="2164111" y="2552588"/>
                  <a:ext cx="67124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" h="4034" extrusionOk="0">
                      <a:moveTo>
                        <a:pt x="2177" y="1"/>
                      </a:moveTo>
                      <a:cubicBezTo>
                        <a:pt x="2155" y="1"/>
                        <a:pt x="2133" y="1"/>
                        <a:pt x="2112" y="2"/>
                      </a:cubicBezTo>
                      <a:cubicBezTo>
                        <a:pt x="1297" y="28"/>
                        <a:pt x="576" y="542"/>
                        <a:pt x="288" y="1305"/>
                      </a:cubicBezTo>
                      <a:cubicBezTo>
                        <a:pt x="0" y="2068"/>
                        <a:pt x="200" y="2930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5"/>
                        <a:pt x="3006" y="3854"/>
                      </a:cubicBezTo>
                      <a:cubicBezTo>
                        <a:pt x="3750" y="3518"/>
                        <a:pt x="4217" y="2768"/>
                        <a:pt x="4191" y="1953"/>
                      </a:cubicBezTo>
                      <a:cubicBezTo>
                        <a:pt x="4156" y="862"/>
                        <a:pt x="3261" y="1"/>
                        <a:pt x="2177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3" name="Google Shape;16813;p28"/>
                <p:cNvSpPr/>
                <p:nvPr/>
              </p:nvSpPr>
              <p:spPr>
                <a:xfrm rot="1271479">
                  <a:off x="2235798" y="2822517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0"/>
                      </a:moveTo>
                      <a:cubicBezTo>
                        <a:pt x="2155" y="0"/>
                        <a:pt x="2133" y="0"/>
                        <a:pt x="2111" y="1"/>
                      </a:cubicBezTo>
                      <a:cubicBezTo>
                        <a:pt x="1296" y="27"/>
                        <a:pt x="575" y="542"/>
                        <a:pt x="289" y="1305"/>
                      </a:cubicBezTo>
                      <a:cubicBezTo>
                        <a:pt x="1" y="2067"/>
                        <a:pt x="200" y="2929"/>
                        <a:pt x="795" y="3487"/>
                      </a:cubicBezTo>
                      <a:cubicBezTo>
                        <a:pt x="1177" y="3846"/>
                        <a:pt x="1673" y="4034"/>
                        <a:pt x="2176" y="4034"/>
                      </a:cubicBezTo>
                      <a:cubicBezTo>
                        <a:pt x="2456" y="4034"/>
                        <a:pt x="2739" y="3975"/>
                        <a:pt x="3005" y="3855"/>
                      </a:cubicBezTo>
                      <a:cubicBezTo>
                        <a:pt x="3749" y="3519"/>
                        <a:pt x="4217" y="2768"/>
                        <a:pt x="4191" y="1953"/>
                      </a:cubicBezTo>
                      <a:cubicBezTo>
                        <a:pt x="4156" y="861"/>
                        <a:pt x="3260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4" name="Google Shape;16814;p28"/>
                <p:cNvSpPr/>
                <p:nvPr/>
              </p:nvSpPr>
              <p:spPr>
                <a:xfrm rot="1271479">
                  <a:off x="2066212" y="2645139"/>
                  <a:ext cx="67108" cy="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3" extrusionOk="0">
                      <a:moveTo>
                        <a:pt x="2176" y="0"/>
                      </a:moveTo>
                      <a:cubicBezTo>
                        <a:pt x="2154" y="0"/>
                        <a:pt x="2132" y="1"/>
                        <a:pt x="2110" y="1"/>
                      </a:cubicBezTo>
                      <a:cubicBezTo>
                        <a:pt x="1295" y="27"/>
                        <a:pt x="576" y="542"/>
                        <a:pt x="288" y="1305"/>
                      </a:cubicBezTo>
                      <a:cubicBezTo>
                        <a:pt x="0" y="2068"/>
                        <a:pt x="200" y="2929"/>
                        <a:pt x="796" y="3488"/>
                      </a:cubicBezTo>
                      <a:cubicBezTo>
                        <a:pt x="1177" y="3845"/>
                        <a:pt x="1673" y="4033"/>
                        <a:pt x="2176" y="4033"/>
                      </a:cubicBezTo>
                      <a:cubicBezTo>
                        <a:pt x="2457" y="4033"/>
                        <a:pt x="2740" y="3974"/>
                        <a:pt x="3006" y="3854"/>
                      </a:cubicBezTo>
                      <a:cubicBezTo>
                        <a:pt x="3748" y="3518"/>
                        <a:pt x="4216" y="2767"/>
                        <a:pt x="4190" y="1952"/>
                      </a:cubicBezTo>
                      <a:cubicBezTo>
                        <a:pt x="4155" y="862"/>
                        <a:pt x="3261" y="0"/>
                        <a:pt x="2176" y="0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5" name="Google Shape;16815;p28"/>
                <p:cNvSpPr/>
                <p:nvPr/>
              </p:nvSpPr>
              <p:spPr>
                <a:xfrm rot="1271479">
                  <a:off x="2040075" y="2777141"/>
                  <a:ext cx="67108" cy="6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034" extrusionOk="0">
                      <a:moveTo>
                        <a:pt x="2176" y="1"/>
                      </a:moveTo>
                      <a:cubicBezTo>
                        <a:pt x="2154" y="1"/>
                        <a:pt x="2132" y="1"/>
                        <a:pt x="2110" y="2"/>
                      </a:cubicBezTo>
                      <a:cubicBezTo>
                        <a:pt x="1295" y="27"/>
                        <a:pt x="576" y="541"/>
                        <a:pt x="288" y="1304"/>
                      </a:cubicBezTo>
                      <a:cubicBezTo>
                        <a:pt x="0" y="2068"/>
                        <a:pt x="200" y="2928"/>
                        <a:pt x="794" y="3487"/>
                      </a:cubicBezTo>
                      <a:cubicBezTo>
                        <a:pt x="1177" y="3845"/>
                        <a:pt x="1672" y="4033"/>
                        <a:pt x="2175" y="4033"/>
                      </a:cubicBezTo>
                      <a:cubicBezTo>
                        <a:pt x="2456" y="4033"/>
                        <a:pt x="2738" y="3975"/>
                        <a:pt x="3005" y="3854"/>
                      </a:cubicBezTo>
                      <a:cubicBezTo>
                        <a:pt x="3748" y="3518"/>
                        <a:pt x="4216" y="2768"/>
                        <a:pt x="4190" y="1953"/>
                      </a:cubicBezTo>
                      <a:cubicBezTo>
                        <a:pt x="4155" y="862"/>
                        <a:pt x="3259" y="1"/>
                        <a:pt x="2176" y="1"/>
                      </a:cubicBezTo>
                      <a:close/>
                    </a:path>
                  </a:pathLst>
                </a:custGeom>
                <a:solidFill>
                  <a:srgbClr val="BD6A30">
                    <a:alpha val="586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16" name="Google Shape;16816;p28"/>
            <p:cNvGrpSpPr/>
            <p:nvPr/>
          </p:nvGrpSpPr>
          <p:grpSpPr>
            <a:xfrm rot="551305">
              <a:off x="4615267" y="4069375"/>
              <a:ext cx="1816872" cy="1761939"/>
              <a:chOff x="1640584" y="2123500"/>
              <a:chExt cx="1148539" cy="1113743"/>
            </a:xfrm>
          </p:grpSpPr>
          <p:sp>
            <p:nvSpPr>
              <p:cNvPr id="16817" name="Google Shape;16817;p28"/>
              <p:cNvSpPr/>
              <p:nvPr/>
            </p:nvSpPr>
            <p:spPr>
              <a:xfrm rot="1271479">
                <a:off x="1762549" y="2258456"/>
                <a:ext cx="904609" cy="843831"/>
              </a:xfrm>
              <a:custGeom>
                <a:avLst/>
                <a:gdLst/>
                <a:ahLst/>
                <a:cxnLst/>
                <a:rect l="l" t="t" r="r" b="b"/>
                <a:pathLst>
                  <a:path w="56845" h="53015" extrusionOk="0">
                    <a:moveTo>
                      <a:pt x="35396" y="1"/>
                    </a:moveTo>
                    <a:cubicBezTo>
                      <a:pt x="35352" y="1"/>
                      <a:pt x="35310" y="7"/>
                      <a:pt x="35268" y="20"/>
                    </a:cubicBezTo>
                    <a:cubicBezTo>
                      <a:pt x="29606" y="1731"/>
                      <a:pt x="27381" y="5963"/>
                      <a:pt x="27381" y="5963"/>
                    </a:cubicBezTo>
                    <a:cubicBezTo>
                      <a:pt x="25115" y="2600"/>
                      <a:pt x="21471" y="509"/>
                      <a:pt x="19933" y="509"/>
                    </a:cubicBezTo>
                    <a:cubicBezTo>
                      <a:pt x="19662" y="509"/>
                      <a:pt x="19457" y="573"/>
                      <a:pt x="19336" y="707"/>
                    </a:cubicBezTo>
                    <a:cubicBezTo>
                      <a:pt x="16611" y="3709"/>
                      <a:pt x="17272" y="9556"/>
                      <a:pt x="17272" y="9556"/>
                    </a:cubicBezTo>
                    <a:cubicBezTo>
                      <a:pt x="14925" y="7571"/>
                      <a:pt x="11354" y="6722"/>
                      <a:pt x="9240" y="6722"/>
                    </a:cubicBezTo>
                    <a:cubicBezTo>
                      <a:pt x="8235" y="6722"/>
                      <a:pt x="7559" y="6914"/>
                      <a:pt x="7502" y="7268"/>
                    </a:cubicBezTo>
                    <a:cubicBezTo>
                      <a:pt x="6788" y="11712"/>
                      <a:pt x="9820" y="16427"/>
                      <a:pt x="9820" y="16427"/>
                    </a:cubicBezTo>
                    <a:cubicBezTo>
                      <a:pt x="9719" y="16424"/>
                      <a:pt x="9619" y="16422"/>
                      <a:pt x="9518" y="16422"/>
                    </a:cubicBezTo>
                    <a:cubicBezTo>
                      <a:pt x="5513" y="16422"/>
                      <a:pt x="1643" y="18911"/>
                      <a:pt x="1936" y="19982"/>
                    </a:cubicBezTo>
                    <a:cubicBezTo>
                      <a:pt x="2920" y="23572"/>
                      <a:pt x="7626" y="25662"/>
                      <a:pt x="7626" y="25662"/>
                    </a:cubicBezTo>
                    <a:cubicBezTo>
                      <a:pt x="3989" y="27243"/>
                      <a:pt x="1" y="32676"/>
                      <a:pt x="1290" y="33550"/>
                    </a:cubicBezTo>
                    <a:cubicBezTo>
                      <a:pt x="4116" y="35461"/>
                      <a:pt x="9044" y="35902"/>
                      <a:pt x="9044" y="35902"/>
                    </a:cubicBezTo>
                    <a:cubicBezTo>
                      <a:pt x="7268" y="39093"/>
                      <a:pt x="7224" y="45603"/>
                      <a:pt x="8726" y="45699"/>
                    </a:cubicBezTo>
                    <a:cubicBezTo>
                      <a:pt x="8993" y="45716"/>
                      <a:pt x="9260" y="45724"/>
                      <a:pt x="9526" y="45724"/>
                    </a:cubicBezTo>
                    <a:cubicBezTo>
                      <a:pt x="13221" y="45724"/>
                      <a:pt x="16726" y="44215"/>
                      <a:pt x="16726" y="44215"/>
                    </a:cubicBezTo>
                    <a:cubicBezTo>
                      <a:pt x="16898" y="48226"/>
                      <a:pt x="19702" y="52226"/>
                      <a:pt x="20688" y="52226"/>
                    </a:cubicBezTo>
                    <a:cubicBezTo>
                      <a:pt x="20714" y="52226"/>
                      <a:pt x="20740" y="52223"/>
                      <a:pt x="20764" y="52217"/>
                    </a:cubicBezTo>
                    <a:cubicBezTo>
                      <a:pt x="24220" y="51360"/>
                      <a:pt x="28005" y="47880"/>
                      <a:pt x="28005" y="47880"/>
                    </a:cubicBezTo>
                    <a:cubicBezTo>
                      <a:pt x="29652" y="50276"/>
                      <a:pt x="34128" y="53015"/>
                      <a:pt x="35913" y="53015"/>
                    </a:cubicBezTo>
                    <a:cubicBezTo>
                      <a:pt x="36221" y="53015"/>
                      <a:pt x="36449" y="52933"/>
                      <a:pt x="36569" y="52754"/>
                    </a:cubicBezTo>
                    <a:cubicBezTo>
                      <a:pt x="38444" y="49941"/>
                      <a:pt x="38370" y="45144"/>
                      <a:pt x="38370" y="45143"/>
                    </a:cubicBezTo>
                    <a:lnTo>
                      <a:pt x="38370" y="45143"/>
                    </a:lnTo>
                    <a:cubicBezTo>
                      <a:pt x="39785" y="46033"/>
                      <a:pt x="43750" y="47047"/>
                      <a:pt x="45784" y="47047"/>
                    </a:cubicBezTo>
                    <a:cubicBezTo>
                      <a:pt x="46461" y="47047"/>
                      <a:pt x="46924" y="46935"/>
                      <a:pt x="47009" y="46669"/>
                    </a:cubicBezTo>
                    <a:cubicBezTo>
                      <a:pt x="48133" y="43166"/>
                      <a:pt x="46722" y="37648"/>
                      <a:pt x="46722" y="37648"/>
                    </a:cubicBezTo>
                    <a:lnTo>
                      <a:pt x="46722" y="37648"/>
                    </a:lnTo>
                    <a:cubicBezTo>
                      <a:pt x="47145" y="37687"/>
                      <a:pt x="47575" y="37706"/>
                      <a:pt x="48008" y="37706"/>
                    </a:cubicBezTo>
                    <a:cubicBezTo>
                      <a:pt x="52176" y="37706"/>
                      <a:pt x="56525" y="36007"/>
                      <a:pt x="56285" y="34888"/>
                    </a:cubicBezTo>
                    <a:cubicBezTo>
                      <a:pt x="55341" y="30484"/>
                      <a:pt x="51040" y="27949"/>
                      <a:pt x="51040" y="27949"/>
                    </a:cubicBezTo>
                    <a:cubicBezTo>
                      <a:pt x="55565" y="25201"/>
                      <a:pt x="56845" y="20013"/>
                      <a:pt x="56359" y="19309"/>
                    </a:cubicBezTo>
                    <a:cubicBezTo>
                      <a:pt x="54208" y="16192"/>
                      <a:pt x="48336" y="15495"/>
                      <a:pt x="48336" y="15495"/>
                    </a:cubicBezTo>
                    <a:cubicBezTo>
                      <a:pt x="49299" y="11742"/>
                      <a:pt x="48265" y="6225"/>
                      <a:pt x="47152" y="6125"/>
                    </a:cubicBezTo>
                    <a:cubicBezTo>
                      <a:pt x="46889" y="6101"/>
                      <a:pt x="46625" y="6090"/>
                      <a:pt x="46362" y="6090"/>
                    </a:cubicBezTo>
                    <a:cubicBezTo>
                      <a:pt x="42495" y="6090"/>
                      <a:pt x="38746" y="8476"/>
                      <a:pt x="38746" y="8476"/>
                    </a:cubicBezTo>
                    <a:cubicBezTo>
                      <a:pt x="38806" y="6123"/>
                      <a:pt x="36758" y="1"/>
                      <a:pt x="35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8" name="Google Shape;16818;p28"/>
              <p:cNvSpPr/>
              <p:nvPr/>
            </p:nvSpPr>
            <p:spPr>
              <a:xfrm rot="1271479">
                <a:off x="2043800" y="2229405"/>
                <a:ext cx="217046" cy="214591"/>
              </a:xfrm>
              <a:custGeom>
                <a:avLst/>
                <a:gdLst/>
                <a:ahLst/>
                <a:cxnLst/>
                <a:rect l="l" t="t" r="r" b="b"/>
                <a:pathLst>
                  <a:path w="13639" h="13482" extrusionOk="0">
                    <a:moveTo>
                      <a:pt x="8915" y="1"/>
                    </a:moveTo>
                    <a:cubicBezTo>
                      <a:pt x="6531" y="3083"/>
                      <a:pt x="7142" y="8501"/>
                      <a:pt x="7142" y="8501"/>
                    </a:cubicBezTo>
                    <a:cubicBezTo>
                      <a:pt x="5098" y="6774"/>
                      <a:pt x="2129" y="5905"/>
                      <a:pt x="0" y="5711"/>
                    </a:cubicBezTo>
                    <a:lnTo>
                      <a:pt x="0" y="5711"/>
                    </a:lnTo>
                    <a:cubicBezTo>
                      <a:pt x="2533" y="8718"/>
                      <a:pt x="5814" y="11123"/>
                      <a:pt x="8977" y="13481"/>
                    </a:cubicBezTo>
                    <a:cubicBezTo>
                      <a:pt x="10354" y="12249"/>
                      <a:pt x="11939" y="11246"/>
                      <a:pt x="13639" y="10497"/>
                    </a:cubicBezTo>
                    <a:cubicBezTo>
                      <a:pt x="11208" y="7496"/>
                      <a:pt x="9928" y="3750"/>
                      <a:pt x="8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9" name="Google Shape;16819;p28"/>
              <p:cNvSpPr/>
              <p:nvPr/>
            </p:nvSpPr>
            <p:spPr>
              <a:xfrm rot="1271479">
                <a:off x="1818667" y="2469776"/>
                <a:ext cx="201037" cy="165264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0383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1531" y="3250"/>
                      <a:pt x="5751" y="5125"/>
                      <a:pt x="5751" y="5125"/>
                    </a:cubicBezTo>
                    <a:cubicBezTo>
                      <a:pt x="3542" y="6087"/>
                      <a:pt x="1206" y="8466"/>
                      <a:pt x="0" y="10383"/>
                    </a:cubicBezTo>
                    <a:cubicBezTo>
                      <a:pt x="3854" y="9387"/>
                      <a:pt x="7612" y="8030"/>
                      <a:pt x="11383" y="6719"/>
                    </a:cubicBezTo>
                    <a:cubicBezTo>
                      <a:pt x="11520" y="4747"/>
                      <a:pt x="11961" y="2776"/>
                      <a:pt x="12633" y="954"/>
                    </a:cubicBezTo>
                    <a:lnTo>
                      <a:pt x="12633" y="954"/>
                    </a:lnTo>
                    <a:cubicBezTo>
                      <a:pt x="11706" y="975"/>
                      <a:pt x="10779" y="990"/>
                      <a:pt x="9853" y="990"/>
                    </a:cubicBezTo>
                    <a:cubicBezTo>
                      <a:pt x="6607" y="990"/>
                      <a:pt x="3378" y="803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0" name="Google Shape;16820;p28"/>
              <p:cNvSpPr/>
              <p:nvPr/>
            </p:nvSpPr>
            <p:spPr>
              <a:xfrm rot="1271479">
                <a:off x="2403186" y="2365849"/>
                <a:ext cx="194369" cy="207635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13045" extrusionOk="0">
                    <a:moveTo>
                      <a:pt x="2344" y="0"/>
                    </a:moveTo>
                    <a:cubicBezTo>
                      <a:pt x="1400" y="2919"/>
                      <a:pt x="444" y="5827"/>
                      <a:pt x="49" y="8888"/>
                    </a:cubicBezTo>
                    <a:cubicBezTo>
                      <a:pt x="39" y="8957"/>
                      <a:pt x="23" y="9025"/>
                      <a:pt x="1" y="9091"/>
                    </a:cubicBezTo>
                    <a:cubicBezTo>
                      <a:pt x="2812" y="9644"/>
                      <a:pt x="5549" y="11061"/>
                      <a:pt x="7735" y="13045"/>
                    </a:cubicBezTo>
                    <a:cubicBezTo>
                      <a:pt x="9038" y="10211"/>
                      <a:pt x="10339" y="7377"/>
                      <a:pt x="12214" y="4935"/>
                    </a:cubicBezTo>
                    <a:cubicBezTo>
                      <a:pt x="12178" y="4935"/>
                      <a:pt x="12142" y="4935"/>
                      <a:pt x="12106" y="4935"/>
                    </a:cubicBezTo>
                    <a:cubicBezTo>
                      <a:pt x="8239" y="4935"/>
                      <a:pt x="4490" y="7318"/>
                      <a:pt x="4490" y="7318"/>
                    </a:cubicBezTo>
                    <a:cubicBezTo>
                      <a:pt x="4532" y="5604"/>
                      <a:pt x="3458" y="1891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1" name="Google Shape;16821;p28"/>
              <p:cNvSpPr/>
              <p:nvPr/>
            </p:nvSpPr>
            <p:spPr>
              <a:xfrm rot="1271479">
                <a:off x="2152760" y="2903541"/>
                <a:ext cx="184964" cy="227467"/>
              </a:xfrm>
              <a:custGeom>
                <a:avLst/>
                <a:gdLst/>
                <a:ahLst/>
                <a:cxnLst/>
                <a:rect l="l" t="t" r="r" b="b"/>
                <a:pathLst>
                  <a:path w="11623" h="14291" extrusionOk="0">
                    <a:moveTo>
                      <a:pt x="5761" y="0"/>
                    </a:moveTo>
                    <a:cubicBezTo>
                      <a:pt x="4396" y="985"/>
                      <a:pt x="2900" y="1788"/>
                      <a:pt x="1293" y="2363"/>
                    </a:cubicBezTo>
                    <a:cubicBezTo>
                      <a:pt x="870" y="2514"/>
                      <a:pt x="438" y="2648"/>
                      <a:pt x="1" y="2770"/>
                    </a:cubicBezTo>
                    <a:cubicBezTo>
                      <a:pt x="515" y="4345"/>
                      <a:pt x="1069" y="5906"/>
                      <a:pt x="1666" y="7454"/>
                    </a:cubicBezTo>
                    <a:cubicBezTo>
                      <a:pt x="2544" y="9720"/>
                      <a:pt x="3742" y="11962"/>
                      <a:pt x="4558" y="14290"/>
                    </a:cubicBezTo>
                    <a:cubicBezTo>
                      <a:pt x="6397" y="11470"/>
                      <a:pt x="6324" y="6735"/>
                      <a:pt x="6324" y="6735"/>
                    </a:cubicBezTo>
                    <a:lnTo>
                      <a:pt x="6324" y="6735"/>
                    </a:lnTo>
                    <a:cubicBezTo>
                      <a:pt x="7334" y="7372"/>
                      <a:pt x="9643" y="8070"/>
                      <a:pt x="11622" y="8417"/>
                    </a:cubicBezTo>
                    <a:cubicBezTo>
                      <a:pt x="9322" y="5887"/>
                      <a:pt x="7404" y="3005"/>
                      <a:pt x="5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2" name="Google Shape;16822;p28"/>
              <p:cNvSpPr/>
              <p:nvPr/>
            </p:nvSpPr>
            <p:spPr>
              <a:xfrm rot="1271479">
                <a:off x="2431535" y="2719191"/>
                <a:ext cx="194591" cy="211280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3274" extrusionOk="0">
                    <a:moveTo>
                      <a:pt x="12228" y="1"/>
                    </a:moveTo>
                    <a:lnTo>
                      <a:pt x="12228" y="1"/>
                    </a:lnTo>
                    <a:cubicBezTo>
                      <a:pt x="8942" y="1214"/>
                      <a:pt x="5626" y="2337"/>
                      <a:pt x="2266" y="3318"/>
                    </a:cubicBezTo>
                    <a:cubicBezTo>
                      <a:pt x="2060" y="3479"/>
                      <a:pt x="1797" y="3561"/>
                      <a:pt x="1534" y="3561"/>
                    </a:cubicBezTo>
                    <a:cubicBezTo>
                      <a:pt x="1499" y="3561"/>
                      <a:pt x="1464" y="3560"/>
                      <a:pt x="1429" y="3557"/>
                    </a:cubicBezTo>
                    <a:cubicBezTo>
                      <a:pt x="1381" y="3571"/>
                      <a:pt x="1333" y="3583"/>
                      <a:pt x="1285" y="3597"/>
                    </a:cubicBezTo>
                    <a:cubicBezTo>
                      <a:pt x="1245" y="4586"/>
                      <a:pt x="1175" y="5572"/>
                      <a:pt x="1012" y="6549"/>
                    </a:cubicBezTo>
                    <a:cubicBezTo>
                      <a:pt x="821" y="7686"/>
                      <a:pt x="470" y="8759"/>
                      <a:pt x="1" y="9781"/>
                    </a:cubicBezTo>
                    <a:cubicBezTo>
                      <a:pt x="3986" y="11247"/>
                      <a:pt x="8029" y="12508"/>
                      <a:pt x="12199" y="13273"/>
                    </a:cubicBezTo>
                    <a:cubicBezTo>
                      <a:pt x="11088" y="9124"/>
                      <a:pt x="7054" y="6747"/>
                      <a:pt x="7054" y="6747"/>
                    </a:cubicBezTo>
                    <a:cubicBezTo>
                      <a:pt x="10097" y="4899"/>
                      <a:pt x="11671" y="1949"/>
                      <a:pt x="12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3" name="Google Shape;16823;p28"/>
              <p:cNvSpPr/>
              <p:nvPr/>
            </p:nvSpPr>
            <p:spPr>
              <a:xfrm rot="1271479">
                <a:off x="1803822" y="2773451"/>
                <a:ext cx="226880" cy="197926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2435" extrusionOk="0">
                    <a:moveTo>
                      <a:pt x="8763" y="1"/>
                    </a:moveTo>
                    <a:cubicBezTo>
                      <a:pt x="5793" y="2292"/>
                      <a:pt x="2871" y="4645"/>
                      <a:pt x="1" y="7062"/>
                    </a:cubicBezTo>
                    <a:cubicBezTo>
                      <a:pt x="142" y="7267"/>
                      <a:pt x="309" y="7387"/>
                      <a:pt x="504" y="7400"/>
                    </a:cubicBezTo>
                    <a:cubicBezTo>
                      <a:pt x="772" y="7417"/>
                      <a:pt x="1040" y="7425"/>
                      <a:pt x="1308" y="7425"/>
                    </a:cubicBezTo>
                    <a:cubicBezTo>
                      <a:pt x="5000" y="7425"/>
                      <a:pt x="8504" y="5917"/>
                      <a:pt x="8504" y="5917"/>
                    </a:cubicBezTo>
                    <a:cubicBezTo>
                      <a:pt x="8611" y="8416"/>
                      <a:pt x="9740" y="10909"/>
                      <a:pt x="10814" y="12435"/>
                    </a:cubicBezTo>
                    <a:cubicBezTo>
                      <a:pt x="11902" y="9272"/>
                      <a:pt x="13051" y="6131"/>
                      <a:pt x="14257" y="3011"/>
                    </a:cubicBezTo>
                    <a:cubicBezTo>
                      <a:pt x="12207" y="2454"/>
                      <a:pt x="10307" y="1474"/>
                      <a:pt x="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4" name="Google Shape;16824;p28"/>
              <p:cNvSpPr/>
              <p:nvPr/>
            </p:nvSpPr>
            <p:spPr>
              <a:xfrm rot="1271479">
                <a:off x="1846296" y="2382750"/>
                <a:ext cx="740221" cy="616284"/>
              </a:xfrm>
              <a:custGeom>
                <a:avLst/>
                <a:gdLst/>
                <a:ahLst/>
                <a:cxnLst/>
                <a:rect l="l" t="t" r="r" b="b"/>
                <a:pathLst>
                  <a:path w="46515" h="38719" extrusionOk="0">
                    <a:moveTo>
                      <a:pt x="24350" y="1"/>
                    </a:moveTo>
                    <a:cubicBezTo>
                      <a:pt x="19289" y="1"/>
                      <a:pt x="14009" y="2098"/>
                      <a:pt x="9261" y="6881"/>
                    </a:cubicBezTo>
                    <a:cubicBezTo>
                      <a:pt x="0" y="16215"/>
                      <a:pt x="4277" y="29356"/>
                      <a:pt x="12174" y="34990"/>
                    </a:cubicBezTo>
                    <a:cubicBezTo>
                      <a:pt x="15757" y="37546"/>
                      <a:pt x="19622" y="38719"/>
                      <a:pt x="23394" y="38719"/>
                    </a:cubicBezTo>
                    <a:cubicBezTo>
                      <a:pt x="28681" y="38719"/>
                      <a:pt x="33785" y="36414"/>
                      <a:pt x="37670" y="32383"/>
                    </a:cubicBezTo>
                    <a:cubicBezTo>
                      <a:pt x="43969" y="25850"/>
                      <a:pt x="46515" y="14053"/>
                      <a:pt x="38766" y="6309"/>
                    </a:cubicBezTo>
                    <a:cubicBezTo>
                      <a:pt x="34788" y="2334"/>
                      <a:pt x="29690" y="1"/>
                      <a:pt x="24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5" name="Google Shape;16825;p28"/>
              <p:cNvSpPr/>
              <p:nvPr/>
            </p:nvSpPr>
            <p:spPr>
              <a:xfrm rot="1271479">
                <a:off x="1909215" y="2386231"/>
                <a:ext cx="631770" cy="616029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38703" extrusionOk="0">
                    <a:moveTo>
                      <a:pt x="20355" y="0"/>
                    </a:moveTo>
                    <a:cubicBezTo>
                      <a:pt x="19641" y="0"/>
                      <a:pt x="18927" y="42"/>
                      <a:pt x="18216" y="124"/>
                    </a:cubicBezTo>
                    <a:cubicBezTo>
                      <a:pt x="18772" y="2543"/>
                      <a:pt x="19121" y="5005"/>
                      <a:pt x="19485" y="7467"/>
                    </a:cubicBezTo>
                    <a:cubicBezTo>
                      <a:pt x="19592" y="8182"/>
                      <a:pt x="19069" y="8546"/>
                      <a:pt x="18505" y="8546"/>
                    </a:cubicBezTo>
                    <a:cubicBezTo>
                      <a:pt x="17966" y="8546"/>
                      <a:pt x="17388" y="8213"/>
                      <a:pt x="17288" y="7537"/>
                    </a:cubicBezTo>
                    <a:cubicBezTo>
                      <a:pt x="16936" y="5173"/>
                      <a:pt x="16593" y="2820"/>
                      <a:pt x="16050" y="510"/>
                    </a:cubicBezTo>
                    <a:cubicBezTo>
                      <a:pt x="14899" y="787"/>
                      <a:pt x="13774" y="1167"/>
                      <a:pt x="12692" y="1646"/>
                    </a:cubicBezTo>
                    <a:cubicBezTo>
                      <a:pt x="14261" y="4362"/>
                      <a:pt x="15689" y="7156"/>
                      <a:pt x="17065" y="9979"/>
                    </a:cubicBezTo>
                    <a:cubicBezTo>
                      <a:pt x="17494" y="10858"/>
                      <a:pt x="16724" y="11696"/>
                      <a:pt x="16007" y="11696"/>
                    </a:cubicBezTo>
                    <a:cubicBezTo>
                      <a:pt x="15694" y="11696"/>
                      <a:pt x="15391" y="11536"/>
                      <a:pt x="15202" y="11150"/>
                    </a:cubicBezTo>
                    <a:cubicBezTo>
                      <a:pt x="13796" y="8264"/>
                      <a:pt x="12336" y="5409"/>
                      <a:pt x="10727" y="2638"/>
                    </a:cubicBezTo>
                    <a:cubicBezTo>
                      <a:pt x="10018" y="3043"/>
                      <a:pt x="9332" y="3484"/>
                      <a:pt x="8669" y="3960"/>
                    </a:cubicBezTo>
                    <a:cubicBezTo>
                      <a:pt x="10418" y="6440"/>
                      <a:pt x="12214" y="8883"/>
                      <a:pt x="14117" y="11248"/>
                    </a:cubicBezTo>
                    <a:cubicBezTo>
                      <a:pt x="14753" y="12039"/>
                      <a:pt x="13971" y="12856"/>
                      <a:pt x="13155" y="12856"/>
                    </a:cubicBezTo>
                    <a:cubicBezTo>
                      <a:pt x="12831" y="12856"/>
                      <a:pt x="12501" y="12728"/>
                      <a:pt x="12253" y="12419"/>
                    </a:cubicBezTo>
                    <a:cubicBezTo>
                      <a:pt x="10400" y="10114"/>
                      <a:pt x="8647" y="7736"/>
                      <a:pt x="6940" y="5324"/>
                    </a:cubicBezTo>
                    <a:cubicBezTo>
                      <a:pt x="6378" y="5806"/>
                      <a:pt x="5819" y="6319"/>
                      <a:pt x="5269" y="6873"/>
                    </a:cubicBezTo>
                    <a:cubicBezTo>
                      <a:pt x="4733" y="7414"/>
                      <a:pt x="4228" y="7986"/>
                      <a:pt x="3756" y="8584"/>
                    </a:cubicBezTo>
                    <a:cubicBezTo>
                      <a:pt x="5645" y="9775"/>
                      <a:pt x="7551" y="10937"/>
                      <a:pt x="9476" y="12069"/>
                    </a:cubicBezTo>
                    <a:cubicBezTo>
                      <a:pt x="10507" y="12677"/>
                      <a:pt x="9914" y="14161"/>
                      <a:pt x="8966" y="14161"/>
                    </a:cubicBezTo>
                    <a:cubicBezTo>
                      <a:pt x="8795" y="14161"/>
                      <a:pt x="8613" y="14113"/>
                      <a:pt x="8426" y="14003"/>
                    </a:cubicBezTo>
                    <a:cubicBezTo>
                      <a:pt x="6433" y="12829"/>
                      <a:pt x="4457" y="11624"/>
                      <a:pt x="2501" y="10389"/>
                    </a:cubicBezTo>
                    <a:cubicBezTo>
                      <a:pt x="1824" y="11499"/>
                      <a:pt x="1277" y="12682"/>
                      <a:pt x="869" y="13915"/>
                    </a:cubicBezTo>
                    <a:cubicBezTo>
                      <a:pt x="2705" y="14530"/>
                      <a:pt x="4581" y="15032"/>
                      <a:pt x="6440" y="15580"/>
                    </a:cubicBezTo>
                    <a:cubicBezTo>
                      <a:pt x="7678" y="15945"/>
                      <a:pt x="7358" y="17768"/>
                      <a:pt x="6251" y="17768"/>
                    </a:cubicBezTo>
                    <a:cubicBezTo>
                      <a:pt x="6148" y="17768"/>
                      <a:pt x="6038" y="17753"/>
                      <a:pt x="5922" y="17718"/>
                    </a:cubicBezTo>
                    <a:cubicBezTo>
                      <a:pt x="4051" y="17167"/>
                      <a:pt x="2171" y="16650"/>
                      <a:pt x="323" y="16036"/>
                    </a:cubicBezTo>
                    <a:cubicBezTo>
                      <a:pt x="97" y="17244"/>
                      <a:pt x="1" y="18472"/>
                      <a:pt x="38" y="19700"/>
                    </a:cubicBezTo>
                    <a:cubicBezTo>
                      <a:pt x="860" y="19779"/>
                      <a:pt x="1686" y="19805"/>
                      <a:pt x="2515" y="19805"/>
                    </a:cubicBezTo>
                    <a:cubicBezTo>
                      <a:pt x="3198" y="19805"/>
                      <a:pt x="3883" y="19787"/>
                      <a:pt x="4571" y="19765"/>
                    </a:cubicBezTo>
                    <a:cubicBezTo>
                      <a:pt x="4585" y="19765"/>
                      <a:pt x="4599" y="19765"/>
                      <a:pt x="4613" y="19765"/>
                    </a:cubicBezTo>
                    <a:cubicBezTo>
                      <a:pt x="5989" y="19765"/>
                      <a:pt x="6043" y="21921"/>
                      <a:pt x="4641" y="21965"/>
                    </a:cubicBezTo>
                    <a:cubicBezTo>
                      <a:pt x="3953" y="21986"/>
                      <a:pt x="3266" y="22002"/>
                      <a:pt x="2581" y="22002"/>
                    </a:cubicBezTo>
                    <a:cubicBezTo>
                      <a:pt x="1797" y="22002"/>
                      <a:pt x="1016" y="21981"/>
                      <a:pt x="238" y="21921"/>
                    </a:cubicBezTo>
                    <a:lnTo>
                      <a:pt x="238" y="21921"/>
                    </a:lnTo>
                    <a:cubicBezTo>
                      <a:pt x="433" y="23190"/>
                      <a:pt x="754" y="24434"/>
                      <a:pt x="1196" y="25639"/>
                    </a:cubicBezTo>
                    <a:cubicBezTo>
                      <a:pt x="2801" y="25164"/>
                      <a:pt x="4371" y="24224"/>
                      <a:pt x="5791" y="23611"/>
                    </a:cubicBezTo>
                    <a:cubicBezTo>
                      <a:pt x="5941" y="23546"/>
                      <a:pt x="6083" y="23517"/>
                      <a:pt x="6214" y="23517"/>
                    </a:cubicBezTo>
                    <a:cubicBezTo>
                      <a:pt x="7215" y="23517"/>
                      <a:pt x="7579" y="25223"/>
                      <a:pt x="6442" y="25713"/>
                    </a:cubicBezTo>
                    <a:cubicBezTo>
                      <a:pt x="4988" y="26340"/>
                      <a:pt x="3535" y="27109"/>
                      <a:pt x="2029" y="27605"/>
                    </a:cubicBezTo>
                    <a:cubicBezTo>
                      <a:pt x="2620" y="28812"/>
                      <a:pt x="3329" y="29958"/>
                      <a:pt x="4146" y="31025"/>
                    </a:cubicBezTo>
                    <a:cubicBezTo>
                      <a:pt x="5524" y="29617"/>
                      <a:pt x="6984" y="28292"/>
                      <a:pt x="8519" y="27056"/>
                    </a:cubicBezTo>
                    <a:cubicBezTo>
                      <a:pt x="8722" y="26892"/>
                      <a:pt x="8927" y="26822"/>
                      <a:pt x="9119" y="26822"/>
                    </a:cubicBezTo>
                    <a:cubicBezTo>
                      <a:pt x="9972" y="26822"/>
                      <a:pt x="10578" y="28203"/>
                      <a:pt x="9690" y="28919"/>
                    </a:cubicBezTo>
                    <a:cubicBezTo>
                      <a:pt x="8235" y="30092"/>
                      <a:pt x="6869" y="31365"/>
                      <a:pt x="5574" y="32710"/>
                    </a:cubicBezTo>
                    <a:cubicBezTo>
                      <a:pt x="6383" y="33558"/>
                      <a:pt x="7256" y="34322"/>
                      <a:pt x="8181" y="34982"/>
                    </a:cubicBezTo>
                    <a:cubicBezTo>
                      <a:pt x="8481" y="35196"/>
                      <a:pt x="8783" y="35397"/>
                      <a:pt x="9086" y="35592"/>
                    </a:cubicBezTo>
                    <a:lnTo>
                      <a:pt x="10909" y="30734"/>
                    </a:lnTo>
                    <a:cubicBezTo>
                      <a:pt x="11108" y="30202"/>
                      <a:pt x="11581" y="29969"/>
                      <a:pt x="12038" y="29969"/>
                    </a:cubicBezTo>
                    <a:cubicBezTo>
                      <a:pt x="12706" y="29969"/>
                      <a:pt x="13342" y="30466"/>
                      <a:pt x="13047" y="31251"/>
                    </a:cubicBezTo>
                    <a:lnTo>
                      <a:pt x="11010" y="36684"/>
                    </a:lnTo>
                    <a:cubicBezTo>
                      <a:pt x="12215" y="37291"/>
                      <a:pt x="13482" y="37770"/>
                      <a:pt x="14787" y="38111"/>
                    </a:cubicBezTo>
                    <a:cubicBezTo>
                      <a:pt x="15007" y="36170"/>
                      <a:pt x="15156" y="34223"/>
                      <a:pt x="15298" y="32276"/>
                    </a:cubicBezTo>
                    <a:cubicBezTo>
                      <a:pt x="15351" y="31557"/>
                      <a:pt x="15956" y="31186"/>
                      <a:pt x="16519" y="31186"/>
                    </a:cubicBezTo>
                    <a:cubicBezTo>
                      <a:pt x="17052" y="31186"/>
                      <a:pt x="17547" y="31520"/>
                      <a:pt x="17496" y="32206"/>
                    </a:cubicBezTo>
                    <a:cubicBezTo>
                      <a:pt x="17342" y="34319"/>
                      <a:pt x="17172" y="36431"/>
                      <a:pt x="16935" y="38537"/>
                    </a:cubicBezTo>
                    <a:cubicBezTo>
                      <a:pt x="17749" y="38647"/>
                      <a:pt x="18569" y="38703"/>
                      <a:pt x="19389" y="38703"/>
                    </a:cubicBezTo>
                    <a:cubicBezTo>
                      <a:pt x="20042" y="38703"/>
                      <a:pt x="20695" y="38667"/>
                      <a:pt x="21346" y="38597"/>
                    </a:cubicBezTo>
                    <a:cubicBezTo>
                      <a:pt x="20845" y="36495"/>
                      <a:pt x="20248" y="34418"/>
                      <a:pt x="19717" y="32320"/>
                    </a:cubicBezTo>
                    <a:cubicBezTo>
                      <a:pt x="19505" y="31480"/>
                      <a:pt x="20211" y="30909"/>
                      <a:pt x="20870" y="30909"/>
                    </a:cubicBezTo>
                    <a:cubicBezTo>
                      <a:pt x="21287" y="30909"/>
                      <a:pt x="21685" y="31137"/>
                      <a:pt x="21819" y="31668"/>
                    </a:cubicBezTo>
                    <a:cubicBezTo>
                      <a:pt x="22372" y="33862"/>
                      <a:pt x="23002" y="36033"/>
                      <a:pt x="23516" y="38233"/>
                    </a:cubicBezTo>
                    <a:cubicBezTo>
                      <a:pt x="25233" y="37841"/>
                      <a:pt x="26898" y="37204"/>
                      <a:pt x="28473" y="36352"/>
                    </a:cubicBezTo>
                    <a:cubicBezTo>
                      <a:pt x="27108" y="34366"/>
                      <a:pt x="25825" y="32323"/>
                      <a:pt x="24360" y="30406"/>
                    </a:cubicBezTo>
                    <a:cubicBezTo>
                      <a:pt x="23746" y="29602"/>
                      <a:pt x="24521" y="28783"/>
                      <a:pt x="25326" y="28783"/>
                    </a:cubicBezTo>
                    <a:cubicBezTo>
                      <a:pt x="25651" y="28783"/>
                      <a:pt x="25980" y="28916"/>
                      <a:pt x="26225" y="29236"/>
                    </a:cubicBezTo>
                    <a:cubicBezTo>
                      <a:pt x="27694" y="31160"/>
                      <a:pt x="28979" y="33209"/>
                      <a:pt x="30350" y="35201"/>
                    </a:cubicBezTo>
                    <a:cubicBezTo>
                      <a:pt x="31550" y="34374"/>
                      <a:pt x="32666" y="33427"/>
                      <a:pt x="33678" y="32376"/>
                    </a:cubicBezTo>
                    <a:cubicBezTo>
                      <a:pt x="33811" y="32238"/>
                      <a:pt x="33940" y="32094"/>
                      <a:pt x="34071" y="31951"/>
                    </a:cubicBezTo>
                    <a:cubicBezTo>
                      <a:pt x="31705" y="30379"/>
                      <a:pt x="29396" y="28723"/>
                      <a:pt x="27002" y="27192"/>
                    </a:cubicBezTo>
                    <a:cubicBezTo>
                      <a:pt x="26006" y="26554"/>
                      <a:pt x="26581" y="25083"/>
                      <a:pt x="27499" y="25083"/>
                    </a:cubicBezTo>
                    <a:cubicBezTo>
                      <a:pt x="27674" y="25083"/>
                      <a:pt x="27861" y="25136"/>
                      <a:pt x="28052" y="25259"/>
                    </a:cubicBezTo>
                    <a:cubicBezTo>
                      <a:pt x="30561" y="26863"/>
                      <a:pt x="32977" y="28604"/>
                      <a:pt x="35463" y="30240"/>
                    </a:cubicBezTo>
                    <a:cubicBezTo>
                      <a:pt x="36640" y="28621"/>
                      <a:pt x="37590" y="26847"/>
                      <a:pt x="38285" y="24971"/>
                    </a:cubicBezTo>
                    <a:cubicBezTo>
                      <a:pt x="35152" y="24492"/>
                      <a:pt x="32025" y="23990"/>
                      <a:pt x="28955" y="23183"/>
                    </a:cubicBezTo>
                    <a:cubicBezTo>
                      <a:pt x="27691" y="22850"/>
                      <a:pt x="28031" y="21002"/>
                      <a:pt x="29169" y="21002"/>
                    </a:cubicBezTo>
                    <a:cubicBezTo>
                      <a:pt x="29264" y="21002"/>
                      <a:pt x="29365" y="21015"/>
                      <a:pt x="29471" y="21043"/>
                    </a:cubicBezTo>
                    <a:cubicBezTo>
                      <a:pt x="32589" y="21863"/>
                      <a:pt x="35766" y="22369"/>
                      <a:pt x="38948" y="22854"/>
                    </a:cubicBezTo>
                    <a:cubicBezTo>
                      <a:pt x="39489" y="20746"/>
                      <a:pt x="39700" y="18555"/>
                      <a:pt x="39504" y="16392"/>
                    </a:cubicBezTo>
                    <a:lnTo>
                      <a:pt x="39504" y="16392"/>
                    </a:lnTo>
                    <a:cubicBezTo>
                      <a:pt x="37122" y="16873"/>
                      <a:pt x="34742" y="17356"/>
                      <a:pt x="32360" y="17839"/>
                    </a:cubicBezTo>
                    <a:cubicBezTo>
                      <a:pt x="32273" y="17857"/>
                      <a:pt x="32190" y="17865"/>
                      <a:pt x="32109" y="17865"/>
                    </a:cubicBezTo>
                    <a:cubicBezTo>
                      <a:pt x="30907" y="17865"/>
                      <a:pt x="30411" y="16004"/>
                      <a:pt x="31708" y="15739"/>
                    </a:cubicBezTo>
                    <a:cubicBezTo>
                      <a:pt x="34194" y="15231"/>
                      <a:pt x="36680" y="14726"/>
                      <a:pt x="39168" y="14225"/>
                    </a:cubicBezTo>
                    <a:cubicBezTo>
                      <a:pt x="38812" y="12627"/>
                      <a:pt x="38211" y="11093"/>
                      <a:pt x="37387" y="9677"/>
                    </a:cubicBezTo>
                    <a:cubicBezTo>
                      <a:pt x="35750" y="10529"/>
                      <a:pt x="34102" y="11361"/>
                      <a:pt x="32444" y="12172"/>
                    </a:cubicBezTo>
                    <a:cubicBezTo>
                      <a:pt x="32267" y="12258"/>
                      <a:pt x="32093" y="12296"/>
                      <a:pt x="31926" y="12296"/>
                    </a:cubicBezTo>
                    <a:cubicBezTo>
                      <a:pt x="30900" y="12296"/>
                      <a:pt x="30182" y="10846"/>
                      <a:pt x="31273" y="10308"/>
                    </a:cubicBezTo>
                    <a:cubicBezTo>
                      <a:pt x="32906" y="9506"/>
                      <a:pt x="34533" y="8691"/>
                      <a:pt x="36146" y="7851"/>
                    </a:cubicBezTo>
                    <a:cubicBezTo>
                      <a:pt x="35720" y="7308"/>
                      <a:pt x="35262" y="6791"/>
                      <a:pt x="34775" y="6302"/>
                    </a:cubicBezTo>
                    <a:cubicBezTo>
                      <a:pt x="34008" y="5537"/>
                      <a:pt x="33190" y="4826"/>
                      <a:pt x="32326" y="4174"/>
                    </a:cubicBezTo>
                    <a:cubicBezTo>
                      <a:pt x="32319" y="4184"/>
                      <a:pt x="32313" y="4196"/>
                      <a:pt x="32305" y="4206"/>
                    </a:cubicBezTo>
                    <a:cubicBezTo>
                      <a:pt x="30841" y="6110"/>
                      <a:pt x="29418" y="8045"/>
                      <a:pt x="27894" y="9901"/>
                    </a:cubicBezTo>
                    <a:cubicBezTo>
                      <a:pt x="27673" y="10170"/>
                      <a:pt x="27410" y="10282"/>
                      <a:pt x="27152" y="10282"/>
                    </a:cubicBezTo>
                    <a:cubicBezTo>
                      <a:pt x="26359" y="10282"/>
                      <a:pt x="25614" y="9219"/>
                      <a:pt x="26289" y="8396"/>
                    </a:cubicBezTo>
                    <a:cubicBezTo>
                      <a:pt x="27750" y="6618"/>
                      <a:pt x="29117" y="4770"/>
                      <a:pt x="30516" y="2944"/>
                    </a:cubicBezTo>
                    <a:cubicBezTo>
                      <a:pt x="28682" y="1823"/>
                      <a:pt x="26717" y="1000"/>
                      <a:pt x="24677" y="513"/>
                    </a:cubicBezTo>
                    <a:cubicBezTo>
                      <a:pt x="24545" y="2678"/>
                      <a:pt x="24300" y="4832"/>
                      <a:pt x="23917" y="6977"/>
                    </a:cubicBezTo>
                    <a:cubicBezTo>
                      <a:pt x="23815" y="7549"/>
                      <a:pt x="23396" y="7799"/>
                      <a:pt x="22954" y="7799"/>
                    </a:cubicBezTo>
                    <a:cubicBezTo>
                      <a:pt x="22317" y="7799"/>
                      <a:pt x="21631" y="7281"/>
                      <a:pt x="21778" y="6460"/>
                    </a:cubicBezTo>
                    <a:cubicBezTo>
                      <a:pt x="22154" y="4354"/>
                      <a:pt x="22382" y="2247"/>
                      <a:pt x="22501" y="126"/>
                    </a:cubicBezTo>
                    <a:cubicBezTo>
                      <a:pt x="21788" y="42"/>
                      <a:pt x="21072" y="0"/>
                      <a:pt x="20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6" name="Google Shape;16826;p28"/>
              <p:cNvSpPr/>
              <p:nvPr/>
            </p:nvSpPr>
            <p:spPr>
              <a:xfrm rot="1271479">
                <a:off x="1916348" y="2440404"/>
                <a:ext cx="603173" cy="502160"/>
              </a:xfrm>
              <a:custGeom>
                <a:avLst/>
                <a:gdLst/>
                <a:ahLst/>
                <a:cxnLst/>
                <a:rect l="l" t="t" r="r" b="b"/>
                <a:pathLst>
                  <a:path w="37903" h="31549" extrusionOk="0">
                    <a:moveTo>
                      <a:pt x="19841" y="1"/>
                    </a:moveTo>
                    <a:cubicBezTo>
                      <a:pt x="15717" y="1"/>
                      <a:pt x="11416" y="1710"/>
                      <a:pt x="7548" y="5608"/>
                    </a:cubicBezTo>
                    <a:cubicBezTo>
                      <a:pt x="1" y="13212"/>
                      <a:pt x="3485" y="23920"/>
                      <a:pt x="9920" y="28510"/>
                    </a:cubicBezTo>
                    <a:cubicBezTo>
                      <a:pt x="12840" y="30593"/>
                      <a:pt x="15990" y="31549"/>
                      <a:pt x="19063" y="31549"/>
                    </a:cubicBezTo>
                    <a:cubicBezTo>
                      <a:pt x="23372" y="31549"/>
                      <a:pt x="27530" y="29670"/>
                      <a:pt x="30695" y="26387"/>
                    </a:cubicBezTo>
                    <a:cubicBezTo>
                      <a:pt x="35828" y="21063"/>
                      <a:pt x="37902" y="11450"/>
                      <a:pt x="31587" y="5142"/>
                    </a:cubicBezTo>
                    <a:cubicBezTo>
                      <a:pt x="28346" y="1903"/>
                      <a:pt x="24192" y="1"/>
                      <a:pt x="19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7" name="Google Shape;16827;p28"/>
              <p:cNvSpPr/>
              <p:nvPr/>
            </p:nvSpPr>
            <p:spPr>
              <a:xfrm rot="1271479">
                <a:off x="2192259" y="2260208"/>
                <a:ext cx="22995" cy="89039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5594" extrusionOk="0">
                    <a:moveTo>
                      <a:pt x="274" y="1"/>
                    </a:moveTo>
                    <a:cubicBezTo>
                      <a:pt x="137" y="1"/>
                      <a:pt x="0" y="89"/>
                      <a:pt x="1" y="266"/>
                    </a:cubicBezTo>
                    <a:lnTo>
                      <a:pt x="1" y="268"/>
                    </a:lnTo>
                    <a:cubicBezTo>
                      <a:pt x="15" y="2013"/>
                      <a:pt x="301" y="3746"/>
                      <a:pt x="847" y="5403"/>
                    </a:cubicBezTo>
                    <a:cubicBezTo>
                      <a:pt x="891" y="5536"/>
                      <a:pt x="1001" y="5594"/>
                      <a:pt x="1111" y="5594"/>
                    </a:cubicBezTo>
                    <a:cubicBezTo>
                      <a:pt x="1278" y="5594"/>
                      <a:pt x="1444" y="5461"/>
                      <a:pt x="1378" y="5258"/>
                    </a:cubicBezTo>
                    <a:cubicBezTo>
                      <a:pt x="845" y="3647"/>
                      <a:pt x="567" y="1964"/>
                      <a:pt x="552" y="266"/>
                    </a:cubicBezTo>
                    <a:cubicBezTo>
                      <a:pt x="550" y="89"/>
                      <a:pt x="411" y="1"/>
                      <a:pt x="27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8" name="Google Shape;16828;p28"/>
              <p:cNvSpPr/>
              <p:nvPr/>
            </p:nvSpPr>
            <p:spPr>
              <a:xfrm rot="1271479">
                <a:off x="2233777" y="2265017"/>
                <a:ext cx="29106" cy="1908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99" extrusionOk="0">
                    <a:moveTo>
                      <a:pt x="440" y="0"/>
                    </a:moveTo>
                    <a:cubicBezTo>
                      <a:pt x="177" y="0"/>
                      <a:pt x="0" y="377"/>
                      <a:pt x="281" y="501"/>
                    </a:cubicBezTo>
                    <a:cubicBezTo>
                      <a:pt x="633" y="654"/>
                      <a:pt x="955" y="864"/>
                      <a:pt x="1236" y="1123"/>
                    </a:cubicBezTo>
                    <a:cubicBezTo>
                      <a:pt x="1294" y="1176"/>
                      <a:pt x="1358" y="1198"/>
                      <a:pt x="1420" y="1198"/>
                    </a:cubicBezTo>
                    <a:cubicBezTo>
                      <a:pt x="1637" y="1198"/>
                      <a:pt x="1829" y="923"/>
                      <a:pt x="1626" y="735"/>
                    </a:cubicBezTo>
                    <a:cubicBezTo>
                      <a:pt x="1312" y="441"/>
                      <a:pt x="952" y="201"/>
                      <a:pt x="560" y="27"/>
                    </a:cubicBezTo>
                    <a:cubicBezTo>
                      <a:pt x="519" y="8"/>
                      <a:pt x="478" y="0"/>
                      <a:pt x="4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9" name="Google Shape;16829;p28"/>
              <p:cNvSpPr/>
              <p:nvPr/>
            </p:nvSpPr>
            <p:spPr>
              <a:xfrm rot="1271479">
                <a:off x="2250767" y="2296258"/>
                <a:ext cx="46754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7" extrusionOk="0">
                    <a:moveTo>
                      <a:pt x="362" y="0"/>
                    </a:moveTo>
                    <a:cubicBezTo>
                      <a:pt x="146" y="0"/>
                      <a:pt x="0" y="355"/>
                      <a:pt x="230" y="529"/>
                    </a:cubicBezTo>
                    <a:cubicBezTo>
                      <a:pt x="1057" y="1162"/>
                      <a:pt x="1766" y="1933"/>
                      <a:pt x="2329" y="2809"/>
                    </a:cubicBezTo>
                    <a:cubicBezTo>
                      <a:pt x="2387" y="2899"/>
                      <a:pt x="2471" y="2936"/>
                      <a:pt x="2554" y="2936"/>
                    </a:cubicBezTo>
                    <a:cubicBezTo>
                      <a:pt x="2747" y="2936"/>
                      <a:pt x="2937" y="2739"/>
                      <a:pt x="2804" y="2531"/>
                    </a:cubicBezTo>
                    <a:cubicBezTo>
                      <a:pt x="2189" y="1577"/>
                      <a:pt x="1411" y="739"/>
                      <a:pt x="507" y="54"/>
                    </a:cubicBezTo>
                    <a:cubicBezTo>
                      <a:pt x="457" y="17"/>
                      <a:pt x="408" y="0"/>
                      <a:pt x="36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0" name="Google Shape;16830;p28"/>
              <p:cNvSpPr/>
              <p:nvPr/>
            </p:nvSpPr>
            <p:spPr>
              <a:xfrm rot="1271479">
                <a:off x="2357906" y="2330914"/>
                <a:ext cx="62047" cy="4921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092" extrusionOk="0">
                    <a:moveTo>
                      <a:pt x="3507" y="0"/>
                    </a:moveTo>
                    <a:cubicBezTo>
                      <a:pt x="3463" y="0"/>
                      <a:pt x="3415" y="13"/>
                      <a:pt x="3368" y="42"/>
                    </a:cubicBezTo>
                    <a:cubicBezTo>
                      <a:pt x="2197" y="754"/>
                      <a:pt x="1127" y="1622"/>
                      <a:pt x="187" y="2619"/>
                    </a:cubicBezTo>
                    <a:cubicBezTo>
                      <a:pt x="1" y="2816"/>
                      <a:pt x="187" y="3092"/>
                      <a:pt x="394" y="3092"/>
                    </a:cubicBezTo>
                    <a:cubicBezTo>
                      <a:pt x="456" y="3092"/>
                      <a:pt x="520" y="3067"/>
                      <a:pt x="577" y="3007"/>
                    </a:cubicBezTo>
                    <a:cubicBezTo>
                      <a:pt x="1482" y="2044"/>
                      <a:pt x="2516" y="1206"/>
                      <a:pt x="3645" y="517"/>
                    </a:cubicBezTo>
                    <a:cubicBezTo>
                      <a:pt x="3899" y="362"/>
                      <a:pt x="3743" y="0"/>
                      <a:pt x="350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1" name="Google Shape;16831;p28"/>
              <p:cNvSpPr/>
              <p:nvPr/>
            </p:nvSpPr>
            <p:spPr>
              <a:xfrm rot="1271479">
                <a:off x="2429287" y="2335305"/>
                <a:ext cx="26608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918" extrusionOk="0">
                    <a:moveTo>
                      <a:pt x="1321" y="1"/>
                    </a:moveTo>
                    <a:cubicBezTo>
                      <a:pt x="1292" y="1"/>
                      <a:pt x="1260" y="6"/>
                      <a:pt x="1227" y="18"/>
                    </a:cubicBezTo>
                    <a:cubicBezTo>
                      <a:pt x="904" y="135"/>
                      <a:pt x="588" y="266"/>
                      <a:pt x="277" y="413"/>
                    </a:cubicBezTo>
                    <a:cubicBezTo>
                      <a:pt x="1" y="544"/>
                      <a:pt x="172" y="917"/>
                      <a:pt x="430" y="917"/>
                    </a:cubicBezTo>
                    <a:cubicBezTo>
                      <a:pt x="470" y="917"/>
                      <a:pt x="512" y="908"/>
                      <a:pt x="555" y="888"/>
                    </a:cubicBezTo>
                    <a:lnTo>
                      <a:pt x="555" y="889"/>
                    </a:lnTo>
                    <a:cubicBezTo>
                      <a:pt x="822" y="762"/>
                      <a:pt x="1095" y="649"/>
                      <a:pt x="1374" y="549"/>
                    </a:cubicBezTo>
                    <a:cubicBezTo>
                      <a:pt x="1671" y="442"/>
                      <a:pt x="1585" y="1"/>
                      <a:pt x="1321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2" name="Google Shape;16832;p28"/>
              <p:cNvSpPr/>
              <p:nvPr/>
            </p:nvSpPr>
            <p:spPr>
              <a:xfrm rot="1271479">
                <a:off x="2012045" y="2298725"/>
                <a:ext cx="11617" cy="2654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668" extrusionOk="0">
                    <a:moveTo>
                      <a:pt x="337" y="0"/>
                    </a:moveTo>
                    <a:cubicBezTo>
                      <a:pt x="177" y="0"/>
                      <a:pt x="1" y="137"/>
                      <a:pt x="37" y="345"/>
                    </a:cubicBezTo>
                    <a:cubicBezTo>
                      <a:pt x="97" y="696"/>
                      <a:pt x="140" y="1049"/>
                      <a:pt x="166" y="1403"/>
                    </a:cubicBezTo>
                    <a:cubicBezTo>
                      <a:pt x="179" y="1579"/>
                      <a:pt x="324" y="1667"/>
                      <a:pt x="461" y="1667"/>
                    </a:cubicBezTo>
                    <a:cubicBezTo>
                      <a:pt x="599" y="1667"/>
                      <a:pt x="729" y="1580"/>
                      <a:pt x="716" y="1403"/>
                    </a:cubicBezTo>
                    <a:cubicBezTo>
                      <a:pt x="686" y="1000"/>
                      <a:pt x="636" y="598"/>
                      <a:pt x="566" y="200"/>
                    </a:cubicBezTo>
                    <a:cubicBezTo>
                      <a:pt x="542" y="61"/>
                      <a:pt x="443" y="0"/>
                      <a:pt x="33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3" name="Google Shape;16833;p28"/>
              <p:cNvSpPr/>
              <p:nvPr/>
            </p:nvSpPr>
            <p:spPr>
              <a:xfrm rot="1271479">
                <a:off x="1995530" y="2336899"/>
                <a:ext cx="34485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316" extrusionOk="0">
                    <a:moveTo>
                      <a:pt x="335" y="0"/>
                    </a:moveTo>
                    <a:cubicBezTo>
                      <a:pt x="172" y="0"/>
                      <a:pt x="1" y="135"/>
                      <a:pt x="55" y="343"/>
                    </a:cubicBezTo>
                    <a:lnTo>
                      <a:pt x="54" y="341"/>
                    </a:lnTo>
                    <a:lnTo>
                      <a:pt x="54" y="341"/>
                    </a:lnTo>
                    <a:cubicBezTo>
                      <a:pt x="402" y="1678"/>
                      <a:pt x="913" y="2967"/>
                      <a:pt x="1574" y="4179"/>
                    </a:cubicBezTo>
                    <a:cubicBezTo>
                      <a:pt x="1627" y="4275"/>
                      <a:pt x="1709" y="4315"/>
                      <a:pt x="1792" y="4315"/>
                    </a:cubicBezTo>
                    <a:cubicBezTo>
                      <a:pt x="1977" y="4315"/>
                      <a:pt x="2167" y="4117"/>
                      <a:pt x="2050" y="3902"/>
                    </a:cubicBezTo>
                    <a:cubicBezTo>
                      <a:pt x="1412" y="2730"/>
                      <a:pt x="920" y="1486"/>
                      <a:pt x="585" y="196"/>
                    </a:cubicBezTo>
                    <a:cubicBezTo>
                      <a:pt x="549" y="59"/>
                      <a:pt x="444" y="0"/>
                      <a:pt x="335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4" name="Google Shape;16834;p28"/>
              <p:cNvSpPr/>
              <p:nvPr/>
            </p:nvSpPr>
            <p:spPr>
              <a:xfrm rot="1271479">
                <a:off x="1887115" y="2422182"/>
                <a:ext cx="3004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13" extrusionOk="0">
                    <a:moveTo>
                      <a:pt x="1453" y="1"/>
                    </a:moveTo>
                    <a:cubicBezTo>
                      <a:pt x="1413" y="1"/>
                      <a:pt x="1372" y="9"/>
                      <a:pt x="1330" y="28"/>
                    </a:cubicBezTo>
                    <a:lnTo>
                      <a:pt x="280" y="510"/>
                    </a:lnTo>
                    <a:cubicBezTo>
                      <a:pt x="0" y="637"/>
                      <a:pt x="175" y="1012"/>
                      <a:pt x="435" y="1012"/>
                    </a:cubicBezTo>
                    <a:cubicBezTo>
                      <a:pt x="474" y="1012"/>
                      <a:pt x="515" y="1004"/>
                      <a:pt x="557" y="985"/>
                    </a:cubicBezTo>
                    <a:lnTo>
                      <a:pt x="1608" y="503"/>
                    </a:lnTo>
                    <a:cubicBezTo>
                      <a:pt x="1887" y="374"/>
                      <a:pt x="1713" y="1"/>
                      <a:pt x="145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5" name="Google Shape;16835;p28"/>
              <p:cNvSpPr/>
              <p:nvPr/>
            </p:nvSpPr>
            <p:spPr>
              <a:xfrm rot="1271479">
                <a:off x="1928509" y="2424160"/>
                <a:ext cx="53104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189" extrusionOk="0">
                    <a:moveTo>
                      <a:pt x="2924" y="1"/>
                    </a:moveTo>
                    <a:cubicBezTo>
                      <a:pt x="2905" y="1"/>
                      <a:pt x="2886" y="2"/>
                      <a:pt x="2865" y="6"/>
                    </a:cubicBezTo>
                    <a:cubicBezTo>
                      <a:pt x="2001" y="171"/>
                      <a:pt x="1147" y="384"/>
                      <a:pt x="306" y="644"/>
                    </a:cubicBezTo>
                    <a:cubicBezTo>
                      <a:pt x="0" y="739"/>
                      <a:pt x="93" y="1189"/>
                      <a:pt x="368" y="1189"/>
                    </a:cubicBezTo>
                    <a:cubicBezTo>
                      <a:pt x="395" y="1189"/>
                      <a:pt x="423" y="1185"/>
                      <a:pt x="453" y="1175"/>
                    </a:cubicBezTo>
                    <a:cubicBezTo>
                      <a:pt x="1293" y="915"/>
                      <a:pt x="2148" y="701"/>
                      <a:pt x="3010" y="536"/>
                    </a:cubicBezTo>
                    <a:cubicBezTo>
                      <a:pt x="3337" y="474"/>
                      <a:pt x="3226" y="1"/>
                      <a:pt x="2924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6" name="Google Shape;16836;p28"/>
              <p:cNvSpPr/>
              <p:nvPr/>
            </p:nvSpPr>
            <p:spPr>
              <a:xfrm rot="1271479">
                <a:off x="1817190" y="2657809"/>
                <a:ext cx="56255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073" extrusionOk="0">
                    <a:moveTo>
                      <a:pt x="400" y="1"/>
                    </a:moveTo>
                    <a:cubicBezTo>
                      <a:pt x="105" y="1"/>
                      <a:pt x="0" y="465"/>
                      <a:pt x="322" y="539"/>
                    </a:cubicBezTo>
                    <a:cubicBezTo>
                      <a:pt x="1228" y="748"/>
                      <a:pt x="2139" y="923"/>
                      <a:pt x="3057" y="1069"/>
                    </a:cubicBezTo>
                    <a:cubicBezTo>
                      <a:pt x="3073" y="1071"/>
                      <a:pt x="3089" y="1073"/>
                      <a:pt x="3105" y="1073"/>
                    </a:cubicBezTo>
                    <a:cubicBezTo>
                      <a:pt x="3415" y="1073"/>
                      <a:pt x="3535" y="590"/>
                      <a:pt x="3202" y="538"/>
                    </a:cubicBezTo>
                    <a:cubicBezTo>
                      <a:pt x="2284" y="394"/>
                      <a:pt x="1373" y="217"/>
                      <a:pt x="468" y="8"/>
                    </a:cubicBezTo>
                    <a:cubicBezTo>
                      <a:pt x="444" y="3"/>
                      <a:pt x="421" y="1"/>
                      <a:pt x="40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7" name="Google Shape;16837;p28"/>
              <p:cNvSpPr/>
              <p:nvPr/>
            </p:nvSpPr>
            <p:spPr>
              <a:xfrm rot="1271479">
                <a:off x="1847598" y="2723567"/>
                <a:ext cx="23457" cy="6264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36" extrusionOk="0">
                    <a:moveTo>
                      <a:pt x="1140" y="0"/>
                    </a:moveTo>
                    <a:cubicBezTo>
                      <a:pt x="1030" y="0"/>
                      <a:pt x="919" y="58"/>
                      <a:pt x="874" y="191"/>
                    </a:cubicBezTo>
                    <a:cubicBezTo>
                      <a:pt x="498" y="1298"/>
                      <a:pt x="216" y="2435"/>
                      <a:pt x="33" y="3590"/>
                    </a:cubicBezTo>
                    <a:cubicBezTo>
                      <a:pt x="0" y="3799"/>
                      <a:pt x="179" y="3936"/>
                      <a:pt x="338" y="3936"/>
                    </a:cubicBezTo>
                    <a:cubicBezTo>
                      <a:pt x="444" y="3936"/>
                      <a:pt x="542" y="3876"/>
                      <a:pt x="564" y="3737"/>
                    </a:cubicBezTo>
                    <a:cubicBezTo>
                      <a:pt x="747" y="2582"/>
                      <a:pt x="1028" y="1443"/>
                      <a:pt x="1405" y="336"/>
                    </a:cubicBezTo>
                    <a:cubicBezTo>
                      <a:pt x="1474" y="133"/>
                      <a:pt x="1308" y="0"/>
                      <a:pt x="114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8" name="Google Shape;16838;p28"/>
              <p:cNvSpPr/>
              <p:nvPr/>
            </p:nvSpPr>
            <p:spPr>
              <a:xfrm rot="1271479">
                <a:off x="1967241" y="2993002"/>
                <a:ext cx="25796" cy="1569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986" extrusionOk="0">
                    <a:moveTo>
                      <a:pt x="1210" y="1"/>
                    </a:moveTo>
                    <a:cubicBezTo>
                      <a:pt x="1168" y="1"/>
                      <a:pt x="1123" y="11"/>
                      <a:pt x="1077" y="36"/>
                    </a:cubicBezTo>
                    <a:lnTo>
                      <a:pt x="267" y="475"/>
                    </a:lnTo>
                    <a:cubicBezTo>
                      <a:pt x="1" y="619"/>
                      <a:pt x="163" y="985"/>
                      <a:pt x="410" y="985"/>
                    </a:cubicBezTo>
                    <a:cubicBezTo>
                      <a:pt x="453" y="985"/>
                      <a:pt x="498" y="974"/>
                      <a:pt x="544" y="950"/>
                    </a:cubicBezTo>
                    <a:lnTo>
                      <a:pt x="1354" y="512"/>
                    </a:lnTo>
                    <a:cubicBezTo>
                      <a:pt x="1620" y="368"/>
                      <a:pt x="1457" y="1"/>
                      <a:pt x="1210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9" name="Google Shape;16839;p28"/>
              <p:cNvSpPr/>
              <p:nvPr/>
            </p:nvSpPr>
            <p:spPr>
              <a:xfrm rot="1271479">
                <a:off x="2005101" y="2980168"/>
                <a:ext cx="33228" cy="2276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430" extrusionOk="0">
                    <a:moveTo>
                      <a:pt x="1723" y="0"/>
                    </a:moveTo>
                    <a:cubicBezTo>
                      <a:pt x="1677" y="0"/>
                      <a:pt x="1628" y="16"/>
                      <a:pt x="1578" y="54"/>
                    </a:cubicBezTo>
                    <a:cubicBezTo>
                      <a:pt x="1158" y="368"/>
                      <a:pt x="719" y="656"/>
                      <a:pt x="262" y="915"/>
                    </a:cubicBezTo>
                    <a:cubicBezTo>
                      <a:pt x="0" y="1064"/>
                      <a:pt x="160" y="1430"/>
                      <a:pt x="403" y="1430"/>
                    </a:cubicBezTo>
                    <a:cubicBezTo>
                      <a:pt x="446" y="1430"/>
                      <a:pt x="492" y="1418"/>
                      <a:pt x="539" y="1391"/>
                    </a:cubicBezTo>
                    <a:cubicBezTo>
                      <a:pt x="996" y="1131"/>
                      <a:pt x="1435" y="843"/>
                      <a:pt x="1856" y="528"/>
                    </a:cubicBezTo>
                    <a:cubicBezTo>
                      <a:pt x="2087" y="355"/>
                      <a:pt x="1941" y="0"/>
                      <a:pt x="1723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0" name="Google Shape;16840;p28"/>
              <p:cNvSpPr/>
              <p:nvPr/>
            </p:nvSpPr>
            <p:spPr>
              <a:xfrm rot="1271479">
                <a:off x="2102491" y="3008428"/>
                <a:ext cx="4118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237" extrusionOk="0">
                    <a:moveTo>
                      <a:pt x="389" y="1"/>
                    </a:moveTo>
                    <a:cubicBezTo>
                      <a:pt x="186" y="1"/>
                      <a:pt x="1" y="276"/>
                      <a:pt x="183" y="477"/>
                    </a:cubicBezTo>
                    <a:cubicBezTo>
                      <a:pt x="756" y="1108"/>
                      <a:pt x="1390" y="1680"/>
                      <a:pt x="2077" y="2185"/>
                    </a:cubicBezTo>
                    <a:cubicBezTo>
                      <a:pt x="2127" y="2221"/>
                      <a:pt x="2176" y="2237"/>
                      <a:pt x="2222" y="2237"/>
                    </a:cubicBezTo>
                    <a:cubicBezTo>
                      <a:pt x="2441" y="2237"/>
                      <a:pt x="2588" y="1881"/>
                      <a:pt x="2354" y="1709"/>
                    </a:cubicBezTo>
                    <a:cubicBezTo>
                      <a:pt x="1708" y="1230"/>
                      <a:pt x="1110" y="687"/>
                      <a:pt x="571" y="88"/>
                    </a:cubicBezTo>
                    <a:cubicBezTo>
                      <a:pt x="515" y="27"/>
                      <a:pt x="451" y="1"/>
                      <a:pt x="38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1" name="Google Shape;16841;p28"/>
              <p:cNvSpPr/>
              <p:nvPr/>
            </p:nvSpPr>
            <p:spPr>
              <a:xfrm rot="1271479">
                <a:off x="2135834" y="3057571"/>
                <a:ext cx="23059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150" extrusionOk="0">
                    <a:moveTo>
                      <a:pt x="330" y="0"/>
                    </a:moveTo>
                    <a:cubicBezTo>
                      <a:pt x="232" y="0"/>
                      <a:pt x="129" y="58"/>
                      <a:pt x="82" y="139"/>
                    </a:cubicBezTo>
                    <a:cubicBezTo>
                      <a:pt x="1" y="279"/>
                      <a:pt x="61" y="427"/>
                      <a:pt x="180" y="515"/>
                    </a:cubicBezTo>
                    <a:lnTo>
                      <a:pt x="990" y="1109"/>
                    </a:lnTo>
                    <a:cubicBezTo>
                      <a:pt x="1028" y="1137"/>
                      <a:pt x="1073" y="1149"/>
                      <a:pt x="1118" y="1149"/>
                    </a:cubicBezTo>
                    <a:cubicBezTo>
                      <a:pt x="1217" y="1149"/>
                      <a:pt x="1319" y="1092"/>
                      <a:pt x="1366" y="1010"/>
                    </a:cubicBezTo>
                    <a:cubicBezTo>
                      <a:pt x="1448" y="872"/>
                      <a:pt x="1388" y="722"/>
                      <a:pt x="1267" y="634"/>
                    </a:cubicBezTo>
                    <a:lnTo>
                      <a:pt x="458" y="40"/>
                    </a:lnTo>
                    <a:cubicBezTo>
                      <a:pt x="420" y="13"/>
                      <a:pt x="375" y="0"/>
                      <a:pt x="33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2" name="Google Shape;16842;p28"/>
              <p:cNvSpPr/>
              <p:nvPr/>
            </p:nvSpPr>
            <p:spPr>
              <a:xfrm rot="1271479">
                <a:off x="2388136" y="2983942"/>
                <a:ext cx="11060" cy="363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281" extrusionOk="0">
                    <a:moveTo>
                      <a:pt x="269" y="1"/>
                    </a:moveTo>
                    <a:cubicBezTo>
                      <a:pt x="132" y="1"/>
                      <a:pt x="1" y="88"/>
                      <a:pt x="12" y="265"/>
                    </a:cubicBezTo>
                    <a:cubicBezTo>
                      <a:pt x="53" y="848"/>
                      <a:pt x="93" y="1431"/>
                      <a:pt x="133" y="2016"/>
                    </a:cubicBezTo>
                    <a:cubicBezTo>
                      <a:pt x="145" y="2192"/>
                      <a:pt x="289" y="2280"/>
                      <a:pt x="426" y="2280"/>
                    </a:cubicBezTo>
                    <a:cubicBezTo>
                      <a:pt x="564" y="2280"/>
                      <a:pt x="695" y="2192"/>
                      <a:pt x="683" y="2016"/>
                    </a:cubicBezTo>
                    <a:cubicBezTo>
                      <a:pt x="642" y="1433"/>
                      <a:pt x="602" y="849"/>
                      <a:pt x="562" y="265"/>
                    </a:cubicBezTo>
                    <a:cubicBezTo>
                      <a:pt x="551" y="89"/>
                      <a:pt x="407" y="1"/>
                      <a:pt x="269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3" name="Google Shape;16843;p28"/>
              <p:cNvSpPr/>
              <p:nvPr/>
            </p:nvSpPr>
            <p:spPr>
              <a:xfrm rot="1271479">
                <a:off x="2374577" y="3032498"/>
                <a:ext cx="10073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496" extrusionOk="0">
                    <a:moveTo>
                      <a:pt x="363" y="1"/>
                    </a:moveTo>
                    <a:cubicBezTo>
                      <a:pt x="225" y="1"/>
                      <a:pt x="82" y="89"/>
                      <a:pt x="71" y="265"/>
                    </a:cubicBezTo>
                    <a:lnTo>
                      <a:pt x="12" y="1232"/>
                    </a:lnTo>
                    <a:cubicBezTo>
                      <a:pt x="1" y="1408"/>
                      <a:pt x="133" y="1496"/>
                      <a:pt x="270" y="1496"/>
                    </a:cubicBezTo>
                    <a:cubicBezTo>
                      <a:pt x="408" y="1496"/>
                      <a:pt x="551" y="1408"/>
                      <a:pt x="562" y="1232"/>
                    </a:cubicBezTo>
                    <a:lnTo>
                      <a:pt x="621" y="265"/>
                    </a:lnTo>
                    <a:cubicBezTo>
                      <a:pt x="632" y="89"/>
                      <a:pt x="500" y="1"/>
                      <a:pt x="363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4" name="Google Shape;16844;p28"/>
              <p:cNvSpPr/>
              <p:nvPr/>
            </p:nvSpPr>
            <p:spPr>
              <a:xfrm rot="1271479">
                <a:off x="2454247" y="2944644"/>
                <a:ext cx="39657" cy="10808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679" extrusionOk="0">
                    <a:moveTo>
                      <a:pt x="2160" y="0"/>
                    </a:moveTo>
                    <a:cubicBezTo>
                      <a:pt x="2153" y="0"/>
                      <a:pt x="2145" y="0"/>
                      <a:pt x="2137" y="1"/>
                    </a:cubicBezTo>
                    <a:lnTo>
                      <a:pt x="354" y="127"/>
                    </a:lnTo>
                    <a:cubicBezTo>
                      <a:pt x="10" y="151"/>
                      <a:pt x="0" y="678"/>
                      <a:pt x="331" y="678"/>
                    </a:cubicBezTo>
                    <a:cubicBezTo>
                      <a:pt x="338" y="678"/>
                      <a:pt x="346" y="678"/>
                      <a:pt x="354" y="677"/>
                    </a:cubicBezTo>
                    <a:lnTo>
                      <a:pt x="2137" y="551"/>
                    </a:lnTo>
                    <a:cubicBezTo>
                      <a:pt x="2481" y="527"/>
                      <a:pt x="2491" y="0"/>
                      <a:pt x="2160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5" name="Google Shape;16845;p28"/>
              <p:cNvSpPr/>
              <p:nvPr/>
            </p:nvSpPr>
            <p:spPr>
              <a:xfrm rot="1271479">
                <a:off x="2506293" y="2952809"/>
                <a:ext cx="2161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56" extrusionOk="0">
                    <a:moveTo>
                      <a:pt x="1042" y="0"/>
                    </a:moveTo>
                    <a:cubicBezTo>
                      <a:pt x="1022" y="0"/>
                      <a:pt x="1002" y="2"/>
                      <a:pt x="983" y="5"/>
                    </a:cubicBezTo>
                    <a:lnTo>
                      <a:pt x="228" y="120"/>
                    </a:lnTo>
                    <a:cubicBezTo>
                      <a:pt x="81" y="144"/>
                      <a:pt x="0" y="327"/>
                      <a:pt x="36" y="459"/>
                    </a:cubicBezTo>
                    <a:cubicBezTo>
                      <a:pt x="74" y="594"/>
                      <a:pt x="189" y="656"/>
                      <a:pt x="315" y="656"/>
                    </a:cubicBezTo>
                    <a:cubicBezTo>
                      <a:pt x="335" y="656"/>
                      <a:pt x="355" y="654"/>
                      <a:pt x="375" y="651"/>
                    </a:cubicBezTo>
                    <a:lnTo>
                      <a:pt x="1129" y="536"/>
                    </a:lnTo>
                    <a:cubicBezTo>
                      <a:pt x="1276" y="514"/>
                      <a:pt x="1357" y="329"/>
                      <a:pt x="1320" y="197"/>
                    </a:cubicBezTo>
                    <a:cubicBezTo>
                      <a:pt x="1283" y="62"/>
                      <a:pt x="1168" y="0"/>
                      <a:pt x="1042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6" name="Google Shape;16846;p28"/>
              <p:cNvSpPr/>
              <p:nvPr/>
            </p:nvSpPr>
            <p:spPr>
              <a:xfrm rot="1271479">
                <a:off x="2571126" y="2667051"/>
                <a:ext cx="55443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254" extrusionOk="0">
                    <a:moveTo>
                      <a:pt x="418" y="1"/>
                    </a:moveTo>
                    <a:cubicBezTo>
                      <a:pt x="113" y="1"/>
                      <a:pt x="0" y="475"/>
                      <a:pt x="329" y="537"/>
                    </a:cubicBezTo>
                    <a:cubicBezTo>
                      <a:pt x="1245" y="709"/>
                      <a:pt x="2149" y="943"/>
                      <a:pt x="3034" y="1238"/>
                    </a:cubicBezTo>
                    <a:cubicBezTo>
                      <a:pt x="3066" y="1249"/>
                      <a:pt x="3096" y="1253"/>
                      <a:pt x="3124" y="1253"/>
                    </a:cubicBezTo>
                    <a:cubicBezTo>
                      <a:pt x="3394" y="1253"/>
                      <a:pt x="3483" y="808"/>
                      <a:pt x="3181" y="707"/>
                    </a:cubicBezTo>
                    <a:cubicBezTo>
                      <a:pt x="2296" y="412"/>
                      <a:pt x="1392" y="178"/>
                      <a:pt x="475" y="6"/>
                    </a:cubicBezTo>
                    <a:cubicBezTo>
                      <a:pt x="456" y="3"/>
                      <a:pt x="436" y="1"/>
                      <a:pt x="418" y="1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7" name="Google Shape;16847;p28"/>
              <p:cNvSpPr/>
              <p:nvPr/>
            </p:nvSpPr>
            <p:spPr>
              <a:xfrm rot="1271479">
                <a:off x="2623109" y="2701546"/>
                <a:ext cx="23743" cy="1575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990" extrusionOk="0">
                    <a:moveTo>
                      <a:pt x="306" y="0"/>
                    </a:moveTo>
                    <a:cubicBezTo>
                      <a:pt x="189" y="0"/>
                      <a:pt x="72" y="98"/>
                      <a:pt x="43" y="206"/>
                    </a:cubicBezTo>
                    <a:cubicBezTo>
                      <a:pt x="0" y="363"/>
                      <a:pt x="96" y="490"/>
                      <a:pt x="235" y="545"/>
                    </a:cubicBezTo>
                    <a:cubicBezTo>
                      <a:pt x="494" y="649"/>
                      <a:pt x="741" y="782"/>
                      <a:pt x="971" y="942"/>
                    </a:cubicBezTo>
                    <a:cubicBezTo>
                      <a:pt x="1020" y="975"/>
                      <a:pt x="1069" y="989"/>
                      <a:pt x="1115" y="989"/>
                    </a:cubicBezTo>
                    <a:cubicBezTo>
                      <a:pt x="1341" y="989"/>
                      <a:pt x="1492" y="631"/>
                      <a:pt x="1249" y="467"/>
                    </a:cubicBezTo>
                    <a:cubicBezTo>
                      <a:pt x="977" y="284"/>
                      <a:pt x="686" y="132"/>
                      <a:pt x="380" y="14"/>
                    </a:cubicBezTo>
                    <a:cubicBezTo>
                      <a:pt x="356" y="5"/>
                      <a:pt x="331" y="0"/>
                      <a:pt x="30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8" name="Google Shape;16848;p28"/>
              <p:cNvSpPr/>
              <p:nvPr/>
            </p:nvSpPr>
            <p:spPr>
              <a:xfrm rot="1271479">
                <a:off x="2573208" y="2549709"/>
                <a:ext cx="9103" cy="5117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15" extrusionOk="0">
                    <a:moveTo>
                      <a:pt x="297" y="0"/>
                    </a:moveTo>
                    <a:cubicBezTo>
                      <a:pt x="159" y="0"/>
                      <a:pt x="21" y="89"/>
                      <a:pt x="20" y="266"/>
                    </a:cubicBezTo>
                    <a:cubicBezTo>
                      <a:pt x="13" y="1161"/>
                      <a:pt x="8" y="2054"/>
                      <a:pt x="2" y="2948"/>
                    </a:cubicBezTo>
                    <a:cubicBezTo>
                      <a:pt x="1" y="3125"/>
                      <a:pt x="138" y="3214"/>
                      <a:pt x="276" y="3214"/>
                    </a:cubicBezTo>
                    <a:cubicBezTo>
                      <a:pt x="413" y="3214"/>
                      <a:pt x="550" y="3126"/>
                      <a:pt x="551" y="2948"/>
                    </a:cubicBezTo>
                    <a:cubicBezTo>
                      <a:pt x="558" y="2054"/>
                      <a:pt x="563" y="1161"/>
                      <a:pt x="570" y="266"/>
                    </a:cubicBezTo>
                    <a:cubicBezTo>
                      <a:pt x="572" y="89"/>
                      <a:pt x="435" y="0"/>
                      <a:pt x="297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9" name="Google Shape;16849;p28"/>
              <p:cNvSpPr/>
              <p:nvPr/>
            </p:nvSpPr>
            <p:spPr>
              <a:xfrm rot="1271479">
                <a:off x="2586574" y="2520381"/>
                <a:ext cx="12047" cy="205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293" extrusionOk="0">
                    <a:moveTo>
                      <a:pt x="336" y="0"/>
                    </a:moveTo>
                    <a:cubicBezTo>
                      <a:pt x="172" y="0"/>
                      <a:pt x="0" y="135"/>
                      <a:pt x="54" y="342"/>
                    </a:cubicBezTo>
                    <a:cubicBezTo>
                      <a:pt x="113" y="564"/>
                      <a:pt x="157" y="789"/>
                      <a:pt x="189" y="1019"/>
                    </a:cubicBezTo>
                    <a:cubicBezTo>
                      <a:pt x="206" y="1165"/>
                      <a:pt x="301" y="1293"/>
                      <a:pt x="463" y="1293"/>
                    </a:cubicBezTo>
                    <a:cubicBezTo>
                      <a:pt x="596" y="1293"/>
                      <a:pt x="757" y="1165"/>
                      <a:pt x="737" y="1019"/>
                    </a:cubicBezTo>
                    <a:lnTo>
                      <a:pt x="739" y="1019"/>
                    </a:lnTo>
                    <a:cubicBezTo>
                      <a:pt x="704" y="741"/>
                      <a:pt x="652" y="467"/>
                      <a:pt x="584" y="195"/>
                    </a:cubicBezTo>
                    <a:cubicBezTo>
                      <a:pt x="549" y="59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FFD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0" name="Google Shape;16850;p28"/>
              <p:cNvSpPr/>
              <p:nvPr/>
            </p:nvSpPr>
            <p:spPr>
              <a:xfrm rot="1271479">
                <a:off x="2235681" y="2496759"/>
                <a:ext cx="42282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28" extrusionOk="0">
                    <a:moveTo>
                      <a:pt x="1328" y="0"/>
                    </a:moveTo>
                    <a:cubicBezTo>
                      <a:pt x="1124" y="0"/>
                      <a:pt x="917" y="54"/>
                      <a:pt x="729" y="166"/>
                    </a:cubicBezTo>
                    <a:cubicBezTo>
                      <a:pt x="179" y="498"/>
                      <a:pt x="1" y="1212"/>
                      <a:pt x="332" y="1763"/>
                    </a:cubicBezTo>
                    <a:cubicBezTo>
                      <a:pt x="550" y="2126"/>
                      <a:pt x="935" y="2327"/>
                      <a:pt x="1330" y="2327"/>
                    </a:cubicBezTo>
                    <a:cubicBezTo>
                      <a:pt x="1534" y="2327"/>
                      <a:pt x="1741" y="2274"/>
                      <a:pt x="1928" y="2161"/>
                    </a:cubicBezTo>
                    <a:cubicBezTo>
                      <a:pt x="2479" y="1830"/>
                      <a:pt x="2657" y="1116"/>
                      <a:pt x="2326" y="564"/>
                    </a:cubicBezTo>
                    <a:cubicBezTo>
                      <a:pt x="2108" y="201"/>
                      <a:pt x="1723" y="0"/>
                      <a:pt x="132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1" name="Google Shape;16851;p28"/>
              <p:cNvSpPr/>
              <p:nvPr/>
            </p:nvSpPr>
            <p:spPr>
              <a:xfrm rot="1271479">
                <a:off x="2152774" y="2767913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2" y="1"/>
                      <a:pt x="1230" y="1"/>
                      <a:pt x="1217" y="1"/>
                    </a:cubicBezTo>
                    <a:cubicBezTo>
                      <a:pt x="746" y="16"/>
                      <a:pt x="332" y="313"/>
                      <a:pt x="166" y="753"/>
                    </a:cubicBezTo>
                    <a:cubicBezTo>
                      <a:pt x="0" y="1193"/>
                      <a:pt x="115" y="1690"/>
                      <a:pt x="458" y="2013"/>
                    </a:cubicBezTo>
                    <a:cubicBezTo>
                      <a:pt x="678" y="2219"/>
                      <a:pt x="964" y="2327"/>
                      <a:pt x="1253" y="2327"/>
                    </a:cubicBezTo>
                    <a:cubicBezTo>
                      <a:pt x="1416" y="2327"/>
                      <a:pt x="1579" y="2293"/>
                      <a:pt x="1733" y="2224"/>
                    </a:cubicBezTo>
                    <a:cubicBezTo>
                      <a:pt x="2162" y="2030"/>
                      <a:pt x="2433" y="1597"/>
                      <a:pt x="2417" y="1128"/>
                    </a:cubicBezTo>
                    <a:cubicBezTo>
                      <a:pt x="2397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2" name="Google Shape;16852;p28"/>
              <p:cNvSpPr/>
              <p:nvPr/>
            </p:nvSpPr>
            <p:spPr>
              <a:xfrm rot="1271479">
                <a:off x="2316450" y="2741714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8" y="1"/>
                    </a:moveTo>
                    <a:cubicBezTo>
                      <a:pt x="1244" y="1"/>
                      <a:pt x="1231" y="1"/>
                      <a:pt x="1218" y="1"/>
                    </a:cubicBezTo>
                    <a:cubicBezTo>
                      <a:pt x="747" y="16"/>
                      <a:pt x="333" y="313"/>
                      <a:pt x="167" y="753"/>
                    </a:cubicBezTo>
                    <a:cubicBezTo>
                      <a:pt x="1" y="1194"/>
                      <a:pt x="116" y="1690"/>
                      <a:pt x="459" y="2013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0" y="2293"/>
                      <a:pt x="1733" y="2224"/>
                    </a:cubicBezTo>
                    <a:cubicBezTo>
                      <a:pt x="2163" y="2029"/>
                      <a:pt x="2433" y="1597"/>
                      <a:pt x="2418" y="1126"/>
                    </a:cubicBezTo>
                    <a:cubicBezTo>
                      <a:pt x="2398" y="498"/>
                      <a:pt x="1882" y="1"/>
                      <a:pt x="1258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3" name="Google Shape;16853;p28"/>
              <p:cNvSpPr/>
              <p:nvPr/>
            </p:nvSpPr>
            <p:spPr>
              <a:xfrm rot="1271479">
                <a:off x="2373529" y="2579386"/>
                <a:ext cx="38718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7" extrusionOk="0">
                    <a:moveTo>
                      <a:pt x="1257" y="0"/>
                    </a:moveTo>
                    <a:cubicBezTo>
                      <a:pt x="1244" y="0"/>
                      <a:pt x="1231" y="0"/>
                      <a:pt x="1217" y="1"/>
                    </a:cubicBezTo>
                    <a:cubicBezTo>
                      <a:pt x="747" y="16"/>
                      <a:pt x="332" y="312"/>
                      <a:pt x="166" y="753"/>
                    </a:cubicBezTo>
                    <a:cubicBezTo>
                      <a:pt x="0" y="1193"/>
                      <a:pt x="116" y="1690"/>
                      <a:pt x="458" y="2012"/>
                    </a:cubicBezTo>
                    <a:cubicBezTo>
                      <a:pt x="680" y="2218"/>
                      <a:pt x="965" y="2326"/>
                      <a:pt x="1256" y="2326"/>
                    </a:cubicBezTo>
                    <a:cubicBezTo>
                      <a:pt x="1417" y="2326"/>
                      <a:pt x="1581" y="2293"/>
                      <a:pt x="1734" y="2223"/>
                    </a:cubicBezTo>
                    <a:cubicBezTo>
                      <a:pt x="2162" y="2029"/>
                      <a:pt x="2433" y="1596"/>
                      <a:pt x="2418" y="1126"/>
                    </a:cubicBezTo>
                    <a:cubicBezTo>
                      <a:pt x="2398" y="497"/>
                      <a:pt x="1882" y="0"/>
                      <a:pt x="125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4" name="Google Shape;16854;p28"/>
              <p:cNvSpPr/>
              <p:nvPr/>
            </p:nvSpPr>
            <p:spPr>
              <a:xfrm rot="1271479">
                <a:off x="2156854" y="2862980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5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4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80" y="2219"/>
                      <a:pt x="966" y="2328"/>
                      <a:pt x="1256" y="2328"/>
                    </a:cubicBezTo>
                    <a:cubicBezTo>
                      <a:pt x="1418" y="2328"/>
                      <a:pt x="1581" y="2294"/>
                      <a:pt x="1735" y="2225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5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5" name="Google Shape;16855;p28"/>
              <p:cNvSpPr/>
              <p:nvPr/>
            </p:nvSpPr>
            <p:spPr>
              <a:xfrm rot="1271479">
                <a:off x="2077499" y="2570393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1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6" name="Google Shape;16856;p28"/>
              <p:cNvSpPr/>
              <p:nvPr/>
            </p:nvSpPr>
            <p:spPr>
              <a:xfrm rot="1271479">
                <a:off x="2139709" y="2491398"/>
                <a:ext cx="38718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328" extrusionOk="0">
                    <a:moveTo>
                      <a:pt x="1255" y="1"/>
                    </a:moveTo>
                    <a:cubicBezTo>
                      <a:pt x="1243" y="1"/>
                      <a:pt x="1230" y="1"/>
                      <a:pt x="1217" y="1"/>
                    </a:cubicBezTo>
                    <a:cubicBezTo>
                      <a:pt x="747" y="16"/>
                      <a:pt x="332" y="314"/>
                      <a:pt x="166" y="754"/>
                    </a:cubicBezTo>
                    <a:cubicBezTo>
                      <a:pt x="0" y="1193"/>
                      <a:pt x="116" y="1692"/>
                      <a:pt x="459" y="2013"/>
                    </a:cubicBezTo>
                    <a:cubicBezTo>
                      <a:pt x="679" y="2219"/>
                      <a:pt x="965" y="2328"/>
                      <a:pt x="1255" y="2328"/>
                    </a:cubicBezTo>
                    <a:cubicBezTo>
                      <a:pt x="1417" y="2328"/>
                      <a:pt x="1580" y="2294"/>
                      <a:pt x="1735" y="2224"/>
                    </a:cubicBezTo>
                    <a:cubicBezTo>
                      <a:pt x="2163" y="2030"/>
                      <a:pt x="2433" y="1598"/>
                      <a:pt x="2418" y="1128"/>
                    </a:cubicBezTo>
                    <a:cubicBezTo>
                      <a:pt x="2398" y="497"/>
                      <a:pt x="1880" y="1"/>
                      <a:pt x="125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7" name="Google Shape;16857;p28"/>
              <p:cNvSpPr/>
              <p:nvPr/>
            </p:nvSpPr>
            <p:spPr>
              <a:xfrm rot="1271479">
                <a:off x="2208346" y="2689321"/>
                <a:ext cx="38734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7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2"/>
                      <a:pt x="167" y="753"/>
                    </a:cubicBezTo>
                    <a:cubicBezTo>
                      <a:pt x="1" y="1193"/>
                      <a:pt x="116" y="1690"/>
                      <a:pt x="459" y="2012"/>
                    </a:cubicBezTo>
                    <a:cubicBezTo>
                      <a:pt x="680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6"/>
                      <a:pt x="2418" y="1127"/>
                    </a:cubicBezTo>
                    <a:cubicBezTo>
                      <a:pt x="2398" y="496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8" name="Google Shape;16858;p28"/>
              <p:cNvSpPr/>
              <p:nvPr/>
            </p:nvSpPr>
            <p:spPr>
              <a:xfrm rot="1271479">
                <a:off x="2364166" y="2820626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0"/>
                    </a:moveTo>
                    <a:cubicBezTo>
                      <a:pt x="590" y="0"/>
                      <a:pt x="583" y="0"/>
                      <a:pt x="576" y="1"/>
                    </a:cubicBezTo>
                    <a:cubicBezTo>
                      <a:pt x="354" y="8"/>
                      <a:pt x="158" y="147"/>
                      <a:pt x="78" y="356"/>
                    </a:cubicBezTo>
                    <a:cubicBezTo>
                      <a:pt x="0" y="565"/>
                      <a:pt x="55" y="799"/>
                      <a:pt x="217" y="951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70" y="1100"/>
                      <a:pt x="747" y="1083"/>
                      <a:pt x="821" y="1050"/>
                    </a:cubicBezTo>
                    <a:cubicBezTo>
                      <a:pt x="1024" y="958"/>
                      <a:pt x="1151" y="754"/>
                      <a:pt x="1143" y="532"/>
                    </a:cubicBezTo>
                    <a:cubicBezTo>
                      <a:pt x="1134" y="235"/>
                      <a:pt x="891" y="0"/>
                      <a:pt x="59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9" name="Google Shape;16859;p28"/>
              <p:cNvSpPr/>
              <p:nvPr/>
            </p:nvSpPr>
            <p:spPr>
              <a:xfrm rot="1271479">
                <a:off x="2173222" y="2648078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4" y="1"/>
                    </a:moveTo>
                    <a:cubicBezTo>
                      <a:pt x="589" y="1"/>
                      <a:pt x="583" y="1"/>
                      <a:pt x="577" y="1"/>
                    </a:cubicBezTo>
                    <a:cubicBezTo>
                      <a:pt x="353" y="9"/>
                      <a:pt x="157" y="149"/>
                      <a:pt x="79" y="358"/>
                    </a:cubicBezTo>
                    <a:cubicBezTo>
                      <a:pt x="1" y="565"/>
                      <a:pt x="55" y="801"/>
                      <a:pt x="217" y="953"/>
                    </a:cubicBezTo>
                    <a:cubicBezTo>
                      <a:pt x="322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1" y="1052"/>
                    </a:cubicBezTo>
                    <a:cubicBezTo>
                      <a:pt x="1023" y="960"/>
                      <a:pt x="1150" y="756"/>
                      <a:pt x="1143" y="534"/>
                    </a:cubicBezTo>
                    <a:cubicBezTo>
                      <a:pt x="1134" y="236"/>
                      <a:pt x="890" y="1"/>
                      <a:pt x="594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0" name="Google Shape;16860;p28"/>
              <p:cNvSpPr/>
              <p:nvPr/>
            </p:nvSpPr>
            <p:spPr>
              <a:xfrm rot="1271479">
                <a:off x="2240570" y="2767905"/>
                <a:ext cx="18301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0" extrusionOk="0">
                    <a:moveTo>
                      <a:pt x="597" y="0"/>
                    </a:moveTo>
                    <a:cubicBezTo>
                      <a:pt x="590" y="0"/>
                      <a:pt x="583" y="0"/>
                      <a:pt x="576" y="0"/>
                    </a:cubicBezTo>
                    <a:cubicBezTo>
                      <a:pt x="353" y="7"/>
                      <a:pt x="157" y="147"/>
                      <a:pt x="78" y="356"/>
                    </a:cubicBezTo>
                    <a:cubicBezTo>
                      <a:pt x="0" y="564"/>
                      <a:pt x="55" y="799"/>
                      <a:pt x="217" y="951"/>
                    </a:cubicBezTo>
                    <a:cubicBezTo>
                      <a:pt x="321" y="1049"/>
                      <a:pt x="456" y="1099"/>
                      <a:pt x="593" y="1099"/>
                    </a:cubicBezTo>
                    <a:cubicBezTo>
                      <a:pt x="670" y="1099"/>
                      <a:pt x="747" y="1083"/>
                      <a:pt x="821" y="1050"/>
                    </a:cubicBezTo>
                    <a:cubicBezTo>
                      <a:pt x="1022" y="958"/>
                      <a:pt x="1150" y="754"/>
                      <a:pt x="1143" y="531"/>
                    </a:cubicBezTo>
                    <a:cubicBezTo>
                      <a:pt x="1134" y="235"/>
                      <a:pt x="891" y="0"/>
                      <a:pt x="597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1" name="Google Shape;16861;p28"/>
              <p:cNvSpPr/>
              <p:nvPr/>
            </p:nvSpPr>
            <p:spPr>
              <a:xfrm rot="1271479">
                <a:off x="2096246" y="2527400"/>
                <a:ext cx="18332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1" extrusionOk="0">
                    <a:moveTo>
                      <a:pt x="594" y="0"/>
                    </a:moveTo>
                    <a:cubicBezTo>
                      <a:pt x="588" y="0"/>
                      <a:pt x="582" y="0"/>
                      <a:pt x="577" y="0"/>
                    </a:cubicBezTo>
                    <a:cubicBezTo>
                      <a:pt x="354" y="9"/>
                      <a:pt x="158" y="149"/>
                      <a:pt x="80" y="357"/>
                    </a:cubicBezTo>
                    <a:cubicBezTo>
                      <a:pt x="0" y="564"/>
                      <a:pt x="55" y="800"/>
                      <a:pt x="219" y="953"/>
                    </a:cubicBezTo>
                    <a:cubicBezTo>
                      <a:pt x="322" y="1049"/>
                      <a:pt x="457" y="1100"/>
                      <a:pt x="594" y="1100"/>
                    </a:cubicBezTo>
                    <a:cubicBezTo>
                      <a:pt x="671" y="1100"/>
                      <a:pt x="748" y="1084"/>
                      <a:pt x="821" y="1051"/>
                    </a:cubicBezTo>
                    <a:cubicBezTo>
                      <a:pt x="1024" y="959"/>
                      <a:pt x="1151" y="755"/>
                      <a:pt x="1143" y="533"/>
                    </a:cubicBezTo>
                    <a:cubicBezTo>
                      <a:pt x="1134" y="235"/>
                      <a:pt x="890" y="0"/>
                      <a:pt x="594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2" name="Google Shape;16862;p28"/>
              <p:cNvSpPr/>
              <p:nvPr/>
            </p:nvSpPr>
            <p:spPr>
              <a:xfrm rot="1271479">
                <a:off x="2131919" y="2834819"/>
                <a:ext cx="18317" cy="1754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02" extrusionOk="0">
                    <a:moveTo>
                      <a:pt x="593" y="1"/>
                    </a:moveTo>
                    <a:cubicBezTo>
                      <a:pt x="588" y="1"/>
                      <a:pt x="582" y="1"/>
                      <a:pt x="576" y="1"/>
                    </a:cubicBezTo>
                    <a:cubicBezTo>
                      <a:pt x="353" y="8"/>
                      <a:pt x="157" y="148"/>
                      <a:pt x="79" y="357"/>
                    </a:cubicBezTo>
                    <a:cubicBezTo>
                      <a:pt x="1" y="565"/>
                      <a:pt x="54" y="800"/>
                      <a:pt x="218" y="952"/>
                    </a:cubicBezTo>
                    <a:cubicBezTo>
                      <a:pt x="321" y="1050"/>
                      <a:pt x="457" y="1101"/>
                      <a:pt x="594" y="1101"/>
                    </a:cubicBezTo>
                    <a:cubicBezTo>
                      <a:pt x="671" y="1101"/>
                      <a:pt x="748" y="1085"/>
                      <a:pt x="820" y="1052"/>
                    </a:cubicBezTo>
                    <a:cubicBezTo>
                      <a:pt x="1023" y="960"/>
                      <a:pt x="1151" y="756"/>
                      <a:pt x="1144" y="534"/>
                    </a:cubicBezTo>
                    <a:cubicBezTo>
                      <a:pt x="1133" y="235"/>
                      <a:pt x="889" y="1"/>
                      <a:pt x="593" y="1"/>
                    </a:cubicBezTo>
                    <a:close/>
                  </a:path>
                </a:pathLst>
              </a:custGeom>
              <a:solidFill>
                <a:srgbClr val="9549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3" name="Google Shape;16863;p28"/>
              <p:cNvSpPr/>
              <p:nvPr/>
            </p:nvSpPr>
            <p:spPr>
              <a:xfrm rot="1271479">
                <a:off x="2020256" y="2717150"/>
                <a:ext cx="18332" cy="17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00" extrusionOk="0">
                    <a:moveTo>
                      <a:pt x="596" y="1"/>
                    </a:moveTo>
                    <a:cubicBezTo>
                      <a:pt x="590" y="1"/>
                      <a:pt x="583" y="1"/>
                      <a:pt x="576" y="1"/>
                    </a:cubicBezTo>
                    <a:cubicBezTo>
                      <a:pt x="354" y="8"/>
                      <a:pt x="158" y="148"/>
                      <a:pt x="80" y="356"/>
                    </a:cubicBezTo>
                    <a:cubicBezTo>
                      <a:pt x="0" y="563"/>
                      <a:pt x="55" y="799"/>
                      <a:pt x="217" y="952"/>
                    </a:cubicBezTo>
                    <a:cubicBezTo>
                      <a:pt x="321" y="1049"/>
                      <a:pt x="456" y="1100"/>
                      <a:pt x="592" y="1100"/>
                    </a:cubicBezTo>
                    <a:cubicBezTo>
                      <a:pt x="669" y="1100"/>
                      <a:pt x="747" y="1084"/>
                      <a:pt x="820" y="1050"/>
                    </a:cubicBezTo>
                    <a:cubicBezTo>
                      <a:pt x="1024" y="959"/>
                      <a:pt x="1151" y="754"/>
                      <a:pt x="1143" y="532"/>
                    </a:cubicBezTo>
                    <a:cubicBezTo>
                      <a:pt x="1134" y="235"/>
                      <a:pt x="891" y="1"/>
                      <a:pt x="59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4" name="Google Shape;16864;p28"/>
              <p:cNvSpPr/>
              <p:nvPr/>
            </p:nvSpPr>
            <p:spPr>
              <a:xfrm rot="1271479">
                <a:off x="2311958" y="2538525"/>
                <a:ext cx="18301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01" extrusionOk="0">
                    <a:moveTo>
                      <a:pt x="595" y="1"/>
                    </a:moveTo>
                    <a:cubicBezTo>
                      <a:pt x="588" y="1"/>
                      <a:pt x="582" y="1"/>
                      <a:pt x="575" y="1"/>
                    </a:cubicBezTo>
                    <a:cubicBezTo>
                      <a:pt x="353" y="8"/>
                      <a:pt x="157" y="148"/>
                      <a:pt x="78" y="357"/>
                    </a:cubicBezTo>
                    <a:cubicBezTo>
                      <a:pt x="0" y="564"/>
                      <a:pt x="54" y="800"/>
                      <a:pt x="217" y="952"/>
                    </a:cubicBezTo>
                    <a:cubicBezTo>
                      <a:pt x="320" y="1049"/>
                      <a:pt x="455" y="1100"/>
                      <a:pt x="592" y="1100"/>
                    </a:cubicBezTo>
                    <a:cubicBezTo>
                      <a:pt x="669" y="1100"/>
                      <a:pt x="747" y="1084"/>
                      <a:pt x="819" y="1051"/>
                    </a:cubicBezTo>
                    <a:cubicBezTo>
                      <a:pt x="1022" y="959"/>
                      <a:pt x="1150" y="754"/>
                      <a:pt x="1143" y="532"/>
                    </a:cubicBezTo>
                    <a:cubicBezTo>
                      <a:pt x="1132" y="236"/>
                      <a:pt x="889" y="1"/>
                      <a:pt x="595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5" name="Google Shape;16865;p28"/>
              <p:cNvSpPr/>
              <p:nvPr/>
            </p:nvSpPr>
            <p:spPr>
              <a:xfrm rot="1271479">
                <a:off x="1998716" y="2630018"/>
                <a:ext cx="38734" cy="370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328" extrusionOk="0">
                    <a:moveTo>
                      <a:pt x="1256" y="0"/>
                    </a:moveTo>
                    <a:cubicBezTo>
                      <a:pt x="1243" y="0"/>
                      <a:pt x="1230" y="0"/>
                      <a:pt x="1218" y="1"/>
                    </a:cubicBezTo>
                    <a:cubicBezTo>
                      <a:pt x="747" y="16"/>
                      <a:pt x="333" y="313"/>
                      <a:pt x="167" y="754"/>
                    </a:cubicBezTo>
                    <a:cubicBezTo>
                      <a:pt x="1" y="1194"/>
                      <a:pt x="116" y="1691"/>
                      <a:pt x="459" y="2012"/>
                    </a:cubicBezTo>
                    <a:cubicBezTo>
                      <a:pt x="679" y="2219"/>
                      <a:pt x="965" y="2327"/>
                      <a:pt x="1255" y="2327"/>
                    </a:cubicBezTo>
                    <a:cubicBezTo>
                      <a:pt x="1417" y="2327"/>
                      <a:pt x="1581" y="2293"/>
                      <a:pt x="1735" y="2223"/>
                    </a:cubicBezTo>
                    <a:cubicBezTo>
                      <a:pt x="2163" y="2030"/>
                      <a:pt x="2433" y="1598"/>
                      <a:pt x="2418" y="1127"/>
                    </a:cubicBezTo>
                    <a:cubicBezTo>
                      <a:pt x="2398" y="498"/>
                      <a:pt x="1881" y="0"/>
                      <a:pt x="125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6" name="Google Shape;16866;p28"/>
              <p:cNvSpPr/>
              <p:nvPr/>
            </p:nvSpPr>
            <p:spPr>
              <a:xfrm rot="1271479">
                <a:off x="2279970" y="2611212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8" y="0"/>
                    </a:moveTo>
                    <a:cubicBezTo>
                      <a:pt x="2156" y="0"/>
                      <a:pt x="2134" y="1"/>
                      <a:pt x="2112" y="1"/>
                    </a:cubicBezTo>
                    <a:cubicBezTo>
                      <a:pt x="1296" y="28"/>
                      <a:pt x="577" y="542"/>
                      <a:pt x="289" y="1305"/>
                    </a:cubicBezTo>
                    <a:cubicBezTo>
                      <a:pt x="1" y="2068"/>
                      <a:pt x="201" y="2929"/>
                      <a:pt x="796" y="3488"/>
                    </a:cubicBezTo>
                    <a:cubicBezTo>
                      <a:pt x="1177" y="3846"/>
                      <a:pt x="1673" y="4033"/>
                      <a:pt x="2175" y="4033"/>
                    </a:cubicBezTo>
                    <a:cubicBezTo>
                      <a:pt x="2456" y="4033"/>
                      <a:pt x="2740" y="3975"/>
                      <a:pt x="3007" y="3854"/>
                    </a:cubicBezTo>
                    <a:cubicBezTo>
                      <a:pt x="3749" y="3519"/>
                      <a:pt x="4217" y="2769"/>
                      <a:pt x="4191" y="1954"/>
                    </a:cubicBezTo>
                    <a:cubicBezTo>
                      <a:pt x="4157" y="862"/>
                      <a:pt x="3261" y="0"/>
                      <a:pt x="2178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7" name="Google Shape;16867;p28"/>
              <p:cNvSpPr/>
              <p:nvPr/>
            </p:nvSpPr>
            <p:spPr>
              <a:xfrm rot="1271479">
                <a:off x="2374691" y="2673335"/>
                <a:ext cx="67092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1" y="2"/>
                    </a:cubicBezTo>
                    <a:cubicBezTo>
                      <a:pt x="1295" y="28"/>
                      <a:pt x="576" y="543"/>
                      <a:pt x="288" y="1305"/>
                    </a:cubicBezTo>
                    <a:cubicBezTo>
                      <a:pt x="1" y="2068"/>
                      <a:pt x="200" y="2930"/>
                      <a:pt x="795" y="3488"/>
                    </a:cubicBezTo>
                    <a:cubicBezTo>
                      <a:pt x="1176" y="3846"/>
                      <a:pt x="1672" y="4034"/>
                      <a:pt x="2174" y="4034"/>
                    </a:cubicBezTo>
                    <a:cubicBezTo>
                      <a:pt x="2455" y="4034"/>
                      <a:pt x="2739" y="3975"/>
                      <a:pt x="3006" y="3855"/>
                    </a:cubicBezTo>
                    <a:cubicBezTo>
                      <a:pt x="3748" y="3518"/>
                      <a:pt x="4216" y="2769"/>
                      <a:pt x="4191" y="1953"/>
                    </a:cubicBezTo>
                    <a:cubicBezTo>
                      <a:pt x="4156" y="862"/>
                      <a:pt x="3260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8" name="Google Shape;16868;p28"/>
              <p:cNvSpPr/>
              <p:nvPr/>
            </p:nvSpPr>
            <p:spPr>
              <a:xfrm rot="1271479">
                <a:off x="2164111" y="2552588"/>
                <a:ext cx="67124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034" extrusionOk="0">
                    <a:moveTo>
                      <a:pt x="2177" y="1"/>
                    </a:moveTo>
                    <a:cubicBezTo>
                      <a:pt x="2155" y="1"/>
                      <a:pt x="2133" y="1"/>
                      <a:pt x="2112" y="2"/>
                    </a:cubicBezTo>
                    <a:cubicBezTo>
                      <a:pt x="1297" y="28"/>
                      <a:pt x="576" y="542"/>
                      <a:pt x="288" y="1305"/>
                    </a:cubicBezTo>
                    <a:cubicBezTo>
                      <a:pt x="0" y="2068"/>
                      <a:pt x="200" y="2930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5"/>
                      <a:pt x="3006" y="3854"/>
                    </a:cubicBezTo>
                    <a:cubicBezTo>
                      <a:pt x="3750" y="3518"/>
                      <a:pt x="4217" y="2768"/>
                      <a:pt x="4191" y="1953"/>
                    </a:cubicBezTo>
                    <a:cubicBezTo>
                      <a:pt x="4156" y="862"/>
                      <a:pt x="3261" y="1"/>
                      <a:pt x="2177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9" name="Google Shape;16869;p28"/>
              <p:cNvSpPr/>
              <p:nvPr/>
            </p:nvSpPr>
            <p:spPr>
              <a:xfrm rot="1271479">
                <a:off x="2235798" y="2822517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0"/>
                    </a:moveTo>
                    <a:cubicBezTo>
                      <a:pt x="2155" y="0"/>
                      <a:pt x="2133" y="0"/>
                      <a:pt x="2111" y="1"/>
                    </a:cubicBezTo>
                    <a:cubicBezTo>
                      <a:pt x="1296" y="27"/>
                      <a:pt x="575" y="542"/>
                      <a:pt x="289" y="1305"/>
                    </a:cubicBezTo>
                    <a:cubicBezTo>
                      <a:pt x="1" y="2067"/>
                      <a:pt x="200" y="2929"/>
                      <a:pt x="795" y="3487"/>
                    </a:cubicBezTo>
                    <a:cubicBezTo>
                      <a:pt x="1177" y="3846"/>
                      <a:pt x="1673" y="4034"/>
                      <a:pt x="2176" y="4034"/>
                    </a:cubicBezTo>
                    <a:cubicBezTo>
                      <a:pt x="2456" y="4034"/>
                      <a:pt x="2739" y="3975"/>
                      <a:pt x="3005" y="3855"/>
                    </a:cubicBezTo>
                    <a:cubicBezTo>
                      <a:pt x="3749" y="3519"/>
                      <a:pt x="4217" y="2768"/>
                      <a:pt x="4191" y="1953"/>
                    </a:cubicBezTo>
                    <a:cubicBezTo>
                      <a:pt x="4156" y="861"/>
                      <a:pt x="3260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0" name="Google Shape;16870;p28"/>
              <p:cNvSpPr/>
              <p:nvPr/>
            </p:nvSpPr>
            <p:spPr>
              <a:xfrm rot="1271479">
                <a:off x="2066212" y="2645139"/>
                <a:ext cx="67108" cy="6419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3" extrusionOk="0">
                    <a:moveTo>
                      <a:pt x="2176" y="0"/>
                    </a:moveTo>
                    <a:cubicBezTo>
                      <a:pt x="2154" y="0"/>
                      <a:pt x="2132" y="1"/>
                      <a:pt x="2110" y="1"/>
                    </a:cubicBezTo>
                    <a:cubicBezTo>
                      <a:pt x="1295" y="27"/>
                      <a:pt x="576" y="542"/>
                      <a:pt x="288" y="1305"/>
                    </a:cubicBezTo>
                    <a:cubicBezTo>
                      <a:pt x="0" y="2068"/>
                      <a:pt x="200" y="2929"/>
                      <a:pt x="796" y="3488"/>
                    </a:cubicBezTo>
                    <a:cubicBezTo>
                      <a:pt x="1177" y="3845"/>
                      <a:pt x="1673" y="4033"/>
                      <a:pt x="2176" y="4033"/>
                    </a:cubicBezTo>
                    <a:cubicBezTo>
                      <a:pt x="2457" y="4033"/>
                      <a:pt x="2740" y="3974"/>
                      <a:pt x="3006" y="3854"/>
                    </a:cubicBezTo>
                    <a:cubicBezTo>
                      <a:pt x="3748" y="3518"/>
                      <a:pt x="4216" y="2767"/>
                      <a:pt x="4190" y="1952"/>
                    </a:cubicBezTo>
                    <a:cubicBezTo>
                      <a:pt x="4155" y="862"/>
                      <a:pt x="3261" y="0"/>
                      <a:pt x="2176" y="0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1" name="Google Shape;16871;p28"/>
              <p:cNvSpPr/>
              <p:nvPr/>
            </p:nvSpPr>
            <p:spPr>
              <a:xfrm rot="1271479">
                <a:off x="2040075" y="2777141"/>
                <a:ext cx="67108" cy="64209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034" extrusionOk="0">
                    <a:moveTo>
                      <a:pt x="2176" y="1"/>
                    </a:moveTo>
                    <a:cubicBezTo>
                      <a:pt x="2154" y="1"/>
                      <a:pt x="2132" y="1"/>
                      <a:pt x="2110" y="2"/>
                    </a:cubicBezTo>
                    <a:cubicBezTo>
                      <a:pt x="1295" y="27"/>
                      <a:pt x="576" y="541"/>
                      <a:pt x="288" y="1304"/>
                    </a:cubicBezTo>
                    <a:cubicBezTo>
                      <a:pt x="0" y="2068"/>
                      <a:pt x="200" y="2928"/>
                      <a:pt x="794" y="3487"/>
                    </a:cubicBezTo>
                    <a:cubicBezTo>
                      <a:pt x="1177" y="3845"/>
                      <a:pt x="1672" y="4033"/>
                      <a:pt x="2175" y="4033"/>
                    </a:cubicBezTo>
                    <a:cubicBezTo>
                      <a:pt x="2456" y="4033"/>
                      <a:pt x="2738" y="3975"/>
                      <a:pt x="3005" y="3854"/>
                    </a:cubicBezTo>
                    <a:cubicBezTo>
                      <a:pt x="3748" y="3518"/>
                      <a:pt x="4216" y="2768"/>
                      <a:pt x="4190" y="1953"/>
                    </a:cubicBezTo>
                    <a:cubicBezTo>
                      <a:pt x="4155" y="862"/>
                      <a:pt x="3259" y="1"/>
                      <a:pt x="2176" y="1"/>
                    </a:cubicBezTo>
                    <a:close/>
                  </a:path>
                </a:pathLst>
              </a:custGeom>
              <a:solidFill>
                <a:srgbClr val="BD6A30">
                  <a:alpha val="58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72" name="Google Shape;16872;p28"/>
            <p:cNvGrpSpPr/>
            <p:nvPr/>
          </p:nvGrpSpPr>
          <p:grpSpPr>
            <a:xfrm rot="10800000">
              <a:off x="1779330" y="73259"/>
              <a:ext cx="265287" cy="179199"/>
              <a:chOff x="1095216" y="2778376"/>
              <a:chExt cx="346917" cy="234339"/>
            </a:xfrm>
          </p:grpSpPr>
          <p:sp>
            <p:nvSpPr>
              <p:cNvPr id="16873" name="Google Shape;16873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4" name="Google Shape;16874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5" name="Google Shape;16875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6" name="Google Shape;16876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7" name="Google Shape;16877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8" name="Google Shape;16878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9" name="Google Shape;16879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0" name="Google Shape;16880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1" name="Google Shape;16881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2" name="Google Shape;16882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3" name="Google Shape;16883;p28"/>
            <p:cNvGrpSpPr/>
            <p:nvPr/>
          </p:nvGrpSpPr>
          <p:grpSpPr>
            <a:xfrm rot="10800000">
              <a:off x="904164" y="784048"/>
              <a:ext cx="358191" cy="241955"/>
              <a:chOff x="1095216" y="2778376"/>
              <a:chExt cx="346917" cy="234339"/>
            </a:xfrm>
          </p:grpSpPr>
          <p:sp>
            <p:nvSpPr>
              <p:cNvPr id="16884" name="Google Shape;16884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5" name="Google Shape;16885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6" name="Google Shape;16886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7" name="Google Shape;16887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8" name="Google Shape;16888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9" name="Google Shape;16889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0" name="Google Shape;16890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1" name="Google Shape;16891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2" name="Google Shape;16892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3" name="Google Shape;16893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94" name="Google Shape;16894;p28"/>
            <p:cNvGrpSpPr/>
            <p:nvPr/>
          </p:nvGrpSpPr>
          <p:grpSpPr>
            <a:xfrm rot="10800000">
              <a:off x="67839" y="2848236"/>
              <a:ext cx="358191" cy="241955"/>
              <a:chOff x="1095216" y="2778376"/>
              <a:chExt cx="346917" cy="234339"/>
            </a:xfrm>
          </p:grpSpPr>
          <p:sp>
            <p:nvSpPr>
              <p:cNvPr id="16895" name="Google Shape;16895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6" name="Google Shape;16896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7" name="Google Shape;16897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8" name="Google Shape;16898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9" name="Google Shape;16899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0" name="Google Shape;16900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1" name="Google Shape;16901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2" name="Google Shape;16902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3" name="Google Shape;16903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4" name="Google Shape;16904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5" name="Google Shape;16905;p28"/>
            <p:cNvGrpSpPr/>
            <p:nvPr/>
          </p:nvGrpSpPr>
          <p:grpSpPr>
            <a:xfrm rot="10800000">
              <a:off x="65913" y="4671215"/>
              <a:ext cx="318088" cy="214913"/>
              <a:chOff x="1095216" y="2778376"/>
              <a:chExt cx="346917" cy="234339"/>
            </a:xfrm>
          </p:grpSpPr>
          <p:sp>
            <p:nvSpPr>
              <p:cNvPr id="16906" name="Google Shape;16906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7" name="Google Shape;16907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8" name="Google Shape;16908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9" name="Google Shape;16909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0" name="Google Shape;16910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1" name="Google Shape;16911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2" name="Google Shape;16912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3" name="Google Shape;16913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4" name="Google Shape;16914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5" name="Google Shape;16915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16" name="Google Shape;16916;p28"/>
            <p:cNvGrpSpPr/>
            <p:nvPr/>
          </p:nvGrpSpPr>
          <p:grpSpPr>
            <a:xfrm rot="10800000">
              <a:off x="2078765" y="4829306"/>
              <a:ext cx="358122" cy="241955"/>
              <a:chOff x="1095216" y="2778376"/>
              <a:chExt cx="346917" cy="234339"/>
            </a:xfrm>
          </p:grpSpPr>
          <p:sp>
            <p:nvSpPr>
              <p:cNvPr id="16917" name="Google Shape;16917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8" name="Google Shape;16918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9" name="Google Shape;16919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0" name="Google Shape;16920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1" name="Google Shape;16921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2" name="Google Shape;16922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3" name="Google Shape;16923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4" name="Google Shape;16924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5" name="Google Shape;16925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6" name="Google Shape;16926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27" name="Google Shape;16927;p28"/>
            <p:cNvGrpSpPr/>
            <p:nvPr/>
          </p:nvGrpSpPr>
          <p:grpSpPr>
            <a:xfrm rot="10800000">
              <a:off x="4115415" y="4657706"/>
              <a:ext cx="358122" cy="241955"/>
              <a:chOff x="1095216" y="2778376"/>
              <a:chExt cx="346917" cy="234339"/>
            </a:xfrm>
          </p:grpSpPr>
          <p:sp>
            <p:nvSpPr>
              <p:cNvPr id="16928" name="Google Shape;16928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9" name="Google Shape;16929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0" name="Google Shape;16930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1" name="Google Shape;16931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2" name="Google Shape;16932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3" name="Google Shape;16933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4" name="Google Shape;16934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5" name="Google Shape;16935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6" name="Google Shape;16936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7" name="Google Shape;16937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8" name="Google Shape;16938;p28"/>
            <p:cNvGrpSpPr/>
            <p:nvPr/>
          </p:nvGrpSpPr>
          <p:grpSpPr>
            <a:xfrm rot="10800000">
              <a:off x="7337845" y="4843807"/>
              <a:ext cx="315451" cy="213155"/>
              <a:chOff x="1095216" y="2778376"/>
              <a:chExt cx="346917" cy="234339"/>
            </a:xfrm>
          </p:grpSpPr>
          <p:sp>
            <p:nvSpPr>
              <p:cNvPr id="16939" name="Google Shape;16939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0" name="Google Shape;16940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1" name="Google Shape;16941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2" name="Google Shape;16942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3" name="Google Shape;16943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4" name="Google Shape;16944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5" name="Google Shape;16945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6" name="Google Shape;16946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7" name="Google Shape;16947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8" name="Google Shape;16948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49" name="Google Shape;16949;p28"/>
            <p:cNvGrpSpPr/>
            <p:nvPr/>
          </p:nvGrpSpPr>
          <p:grpSpPr>
            <a:xfrm rot="10800000">
              <a:off x="8647477" y="3023656"/>
              <a:ext cx="358087" cy="241955"/>
              <a:chOff x="1095216" y="2778376"/>
              <a:chExt cx="346917" cy="234339"/>
            </a:xfrm>
          </p:grpSpPr>
          <p:sp>
            <p:nvSpPr>
              <p:cNvPr id="16950" name="Google Shape;16950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1" name="Google Shape;16951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2" name="Google Shape;16952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3" name="Google Shape;16953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4" name="Google Shape;16954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5" name="Google Shape;16955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6" name="Google Shape;16956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7" name="Google Shape;16957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8" name="Google Shape;16958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9" name="Google Shape;16959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60" name="Google Shape;16960;p28"/>
            <p:cNvGrpSpPr/>
            <p:nvPr/>
          </p:nvGrpSpPr>
          <p:grpSpPr>
            <a:xfrm rot="10800000">
              <a:off x="5237373" y="142650"/>
              <a:ext cx="518502" cy="350361"/>
              <a:chOff x="1095216" y="2778376"/>
              <a:chExt cx="346917" cy="234339"/>
            </a:xfrm>
          </p:grpSpPr>
          <p:sp>
            <p:nvSpPr>
              <p:cNvPr id="16961" name="Google Shape;16961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2" name="Google Shape;16962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3" name="Google Shape;16963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4" name="Google Shape;16964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5" name="Google Shape;16965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6" name="Google Shape;16966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7" name="Google Shape;16967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8" name="Google Shape;16968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9" name="Google Shape;16969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0" name="Google Shape;16970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71" name="Google Shape;16971;p28"/>
            <p:cNvGrpSpPr/>
            <p:nvPr/>
          </p:nvGrpSpPr>
          <p:grpSpPr>
            <a:xfrm rot="10800000">
              <a:off x="8718002" y="1692231"/>
              <a:ext cx="358087" cy="241955"/>
              <a:chOff x="1095216" y="2778376"/>
              <a:chExt cx="346917" cy="234339"/>
            </a:xfrm>
          </p:grpSpPr>
          <p:sp>
            <p:nvSpPr>
              <p:cNvPr id="16972" name="Google Shape;16972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3" name="Google Shape;16973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4" name="Google Shape;16974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5" name="Google Shape;16975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6" name="Google Shape;16976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7" name="Google Shape;16977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8" name="Google Shape;16978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9" name="Google Shape;16979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0" name="Google Shape;16980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1" name="Google Shape;16981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82" name="Google Shape;16982;p28"/>
            <p:cNvGrpSpPr/>
            <p:nvPr/>
          </p:nvGrpSpPr>
          <p:grpSpPr>
            <a:xfrm rot="10800000">
              <a:off x="8835788" y="55430"/>
              <a:ext cx="318088" cy="214936"/>
              <a:chOff x="1095216" y="2778376"/>
              <a:chExt cx="346917" cy="234339"/>
            </a:xfrm>
          </p:grpSpPr>
          <p:sp>
            <p:nvSpPr>
              <p:cNvPr id="16983" name="Google Shape;16983;p28"/>
              <p:cNvSpPr/>
              <p:nvPr/>
            </p:nvSpPr>
            <p:spPr>
              <a:xfrm>
                <a:off x="1095216" y="2778376"/>
                <a:ext cx="346917" cy="23433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4211" extrusionOk="0">
                    <a:moveTo>
                      <a:pt x="11145" y="0"/>
                    </a:moveTo>
                    <a:cubicBezTo>
                      <a:pt x="4797" y="0"/>
                      <a:pt x="0" y="10980"/>
                      <a:pt x="8232" y="13762"/>
                    </a:cubicBezTo>
                    <a:cubicBezTo>
                      <a:pt x="9146" y="14070"/>
                      <a:pt x="10014" y="14211"/>
                      <a:pt x="10827" y="14211"/>
                    </a:cubicBezTo>
                    <a:cubicBezTo>
                      <a:pt x="18156" y="14211"/>
                      <a:pt x="21038" y="2802"/>
                      <a:pt x="12802" y="254"/>
                    </a:cubicBezTo>
                    <a:cubicBezTo>
                      <a:pt x="12243" y="81"/>
                      <a:pt x="11688" y="0"/>
                      <a:pt x="11145" y="0"/>
                    </a:cubicBezTo>
                    <a:close/>
                  </a:path>
                </a:pathLst>
              </a:custGeom>
              <a:solidFill>
                <a:srgbClr val="FF8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4" name="Google Shape;16984;p28"/>
              <p:cNvSpPr/>
              <p:nvPr/>
            </p:nvSpPr>
            <p:spPr>
              <a:xfrm>
                <a:off x="1313627" y="2859869"/>
                <a:ext cx="77272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25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311" y="292"/>
                      <a:pt x="4177" y="585"/>
                      <a:pt x="3824" y="753"/>
                    </a:cubicBezTo>
                    <a:cubicBezTo>
                      <a:pt x="2552" y="1360"/>
                      <a:pt x="1275" y="1960"/>
                      <a:pt x="0" y="2561"/>
                    </a:cubicBezTo>
                    <a:cubicBezTo>
                      <a:pt x="1341" y="3218"/>
                      <a:pt x="2684" y="3873"/>
                      <a:pt x="4027" y="4524"/>
                    </a:cubicBezTo>
                    <a:cubicBezTo>
                      <a:pt x="4568" y="3075"/>
                      <a:pt x="4686" y="1477"/>
                      <a:pt x="4299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5" name="Google Shape;16985;p28"/>
              <p:cNvSpPr/>
              <p:nvPr/>
            </p:nvSpPr>
            <p:spPr>
              <a:xfrm>
                <a:off x="1313082" y="2804380"/>
                <a:ext cx="69291" cy="66306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021" extrusionOk="0">
                    <a:moveTo>
                      <a:pt x="2143" y="0"/>
                    </a:moveTo>
                    <a:cubicBezTo>
                      <a:pt x="1453" y="1352"/>
                      <a:pt x="730" y="2688"/>
                      <a:pt x="0" y="4020"/>
                    </a:cubicBezTo>
                    <a:cubicBezTo>
                      <a:pt x="1021" y="3537"/>
                      <a:pt x="2045" y="3059"/>
                      <a:pt x="3064" y="2571"/>
                    </a:cubicBezTo>
                    <a:cubicBezTo>
                      <a:pt x="3201" y="2506"/>
                      <a:pt x="3333" y="2477"/>
                      <a:pt x="3458" y="2477"/>
                    </a:cubicBezTo>
                    <a:cubicBezTo>
                      <a:pt x="3780" y="2477"/>
                      <a:pt x="4050" y="2672"/>
                      <a:pt x="4201" y="2932"/>
                    </a:cubicBezTo>
                    <a:cubicBezTo>
                      <a:pt x="3817" y="1774"/>
                      <a:pt x="3101" y="755"/>
                      <a:pt x="2143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6" name="Google Shape;16986;p28"/>
              <p:cNvSpPr/>
              <p:nvPr/>
            </p:nvSpPr>
            <p:spPr>
              <a:xfrm>
                <a:off x="1306157" y="2930793"/>
                <a:ext cx="6083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84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1289"/>
                      <a:pt x="1113" y="2573"/>
                      <a:pt x="1695" y="3845"/>
                    </a:cubicBezTo>
                    <a:cubicBezTo>
                      <a:pt x="2496" y="3307"/>
                      <a:pt x="3162" y="2597"/>
                      <a:pt x="3688" y="1791"/>
                    </a:cubicBezTo>
                    <a:cubicBezTo>
                      <a:pt x="2458" y="1196"/>
                      <a:pt x="1228" y="599"/>
                      <a:pt x="1" y="1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7" name="Google Shape;16987;p28"/>
              <p:cNvSpPr/>
              <p:nvPr/>
            </p:nvSpPr>
            <p:spPr>
              <a:xfrm>
                <a:off x="1238333" y="2936366"/>
                <a:ext cx="69654" cy="76118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4616" extrusionOk="0">
                    <a:moveTo>
                      <a:pt x="2337" y="0"/>
                    </a:moveTo>
                    <a:cubicBezTo>
                      <a:pt x="1545" y="1430"/>
                      <a:pt x="759" y="2862"/>
                      <a:pt x="0" y="4308"/>
                    </a:cubicBezTo>
                    <a:cubicBezTo>
                      <a:pt x="745" y="4519"/>
                      <a:pt x="1457" y="4615"/>
                      <a:pt x="2131" y="4615"/>
                    </a:cubicBezTo>
                    <a:cubicBezTo>
                      <a:pt x="2877" y="4615"/>
                      <a:pt x="3576" y="4497"/>
                      <a:pt x="4223" y="4284"/>
                    </a:cubicBezTo>
                    <a:cubicBezTo>
                      <a:pt x="3574" y="2865"/>
                      <a:pt x="2946" y="1438"/>
                      <a:pt x="233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8" name="Google Shape;16988;p28"/>
              <p:cNvSpPr/>
              <p:nvPr/>
            </p:nvSpPr>
            <p:spPr>
              <a:xfrm>
                <a:off x="1245556" y="2778376"/>
                <a:ext cx="78492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587" extrusionOk="0">
                    <a:moveTo>
                      <a:pt x="2032" y="0"/>
                    </a:moveTo>
                    <a:cubicBezTo>
                      <a:pt x="1330" y="0"/>
                      <a:pt x="648" y="135"/>
                      <a:pt x="0" y="377"/>
                    </a:cubicBezTo>
                    <a:cubicBezTo>
                      <a:pt x="712" y="2113"/>
                      <a:pt x="1419" y="3852"/>
                      <a:pt x="2135" y="5586"/>
                    </a:cubicBezTo>
                    <a:cubicBezTo>
                      <a:pt x="3029" y="3959"/>
                      <a:pt x="3916" y="2328"/>
                      <a:pt x="4759" y="673"/>
                    </a:cubicBezTo>
                    <a:cubicBezTo>
                      <a:pt x="4411" y="510"/>
                      <a:pt x="4053" y="370"/>
                      <a:pt x="3685" y="254"/>
                    </a:cubicBezTo>
                    <a:cubicBezTo>
                      <a:pt x="3128" y="81"/>
                      <a:pt x="2574" y="0"/>
                      <a:pt x="2032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9" name="Google Shape;16989;p28"/>
              <p:cNvSpPr/>
              <p:nvPr/>
            </p:nvSpPr>
            <p:spPr>
              <a:xfrm>
                <a:off x="1182613" y="2798279"/>
                <a:ext cx="66883" cy="72276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383" extrusionOk="0">
                    <a:moveTo>
                      <a:pt x="2254" y="0"/>
                    </a:moveTo>
                    <a:cubicBezTo>
                      <a:pt x="1375" y="619"/>
                      <a:pt x="605" y="1438"/>
                      <a:pt x="0" y="2365"/>
                    </a:cubicBezTo>
                    <a:cubicBezTo>
                      <a:pt x="1352" y="3040"/>
                      <a:pt x="2703" y="3713"/>
                      <a:pt x="4056" y="4382"/>
                    </a:cubicBezTo>
                    <a:cubicBezTo>
                      <a:pt x="3455" y="2922"/>
                      <a:pt x="2855" y="1461"/>
                      <a:pt x="2254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0" name="Google Shape;16990;p28"/>
              <p:cNvSpPr/>
              <p:nvPr/>
            </p:nvSpPr>
            <p:spPr>
              <a:xfrm>
                <a:off x="1155801" y="2862953"/>
                <a:ext cx="91437" cy="78047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733" extrusionOk="0">
                    <a:moveTo>
                      <a:pt x="807" y="0"/>
                    </a:moveTo>
                    <a:cubicBezTo>
                      <a:pt x="178" y="1547"/>
                      <a:pt x="1" y="3229"/>
                      <a:pt x="457" y="4732"/>
                    </a:cubicBezTo>
                    <a:cubicBezTo>
                      <a:pt x="2152" y="3938"/>
                      <a:pt x="3849" y="3144"/>
                      <a:pt x="5545" y="2351"/>
                    </a:cubicBezTo>
                    <a:cubicBezTo>
                      <a:pt x="3964" y="1569"/>
                      <a:pt x="2385" y="785"/>
                      <a:pt x="807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1" name="Google Shape;16991;p28"/>
              <p:cNvSpPr/>
              <p:nvPr/>
            </p:nvSpPr>
            <p:spPr>
              <a:xfrm>
                <a:off x="1175952" y="2933992"/>
                <a:ext cx="69901" cy="63074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825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826" y="662"/>
                      <a:pt x="1414" y="1323"/>
                      <a:pt x="1" y="1984"/>
                    </a:cubicBezTo>
                    <a:cubicBezTo>
                      <a:pt x="513" y="2699"/>
                      <a:pt x="1222" y="3332"/>
                      <a:pt x="2174" y="3824"/>
                    </a:cubicBezTo>
                    <a:cubicBezTo>
                      <a:pt x="2845" y="2541"/>
                      <a:pt x="3539" y="1269"/>
                      <a:pt x="4239" y="0"/>
                    </a:cubicBezTo>
                    <a:close/>
                  </a:path>
                </a:pathLst>
              </a:custGeom>
              <a:solidFill>
                <a:srgbClr val="FFF4E3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2" name="Google Shape;16992;p28"/>
              <p:cNvSpPr/>
              <p:nvPr/>
            </p:nvSpPr>
            <p:spPr>
              <a:xfrm>
                <a:off x="1209212" y="2855268"/>
                <a:ext cx="131310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5633" extrusionOk="0">
                    <a:moveTo>
                      <a:pt x="4029" y="0"/>
                    </a:moveTo>
                    <a:cubicBezTo>
                      <a:pt x="1636" y="0"/>
                      <a:pt x="0" y="4362"/>
                      <a:pt x="2562" y="5344"/>
                    </a:cubicBezTo>
                    <a:cubicBezTo>
                      <a:pt x="3083" y="5543"/>
                      <a:pt x="3566" y="5632"/>
                      <a:pt x="4006" y="5632"/>
                    </a:cubicBezTo>
                    <a:cubicBezTo>
                      <a:pt x="6994" y="5632"/>
                      <a:pt x="7963" y="1523"/>
                      <a:pt x="4870" y="181"/>
                    </a:cubicBezTo>
                    <a:cubicBezTo>
                      <a:pt x="4583" y="57"/>
                      <a:pt x="4301" y="0"/>
                      <a:pt x="4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Chewy"/>
              <a:buNone/>
              <a:defRPr sz="3500">
                <a:solidFill>
                  <a:srgbClr val="191919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Chewy"/>
              <a:buNone/>
              <a:defRPr sz="3500">
                <a:solidFill>
                  <a:srgbClr val="191919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Chewy"/>
              <a:buNone/>
              <a:defRPr sz="3500">
                <a:solidFill>
                  <a:srgbClr val="191919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Chewy"/>
              <a:buNone/>
              <a:defRPr sz="3500">
                <a:solidFill>
                  <a:srgbClr val="191919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Chewy"/>
              <a:buNone/>
              <a:defRPr sz="3500">
                <a:solidFill>
                  <a:srgbClr val="191919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Chewy"/>
              <a:buNone/>
              <a:defRPr sz="3500">
                <a:solidFill>
                  <a:srgbClr val="191919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Chewy"/>
              <a:buNone/>
              <a:defRPr sz="3500">
                <a:solidFill>
                  <a:srgbClr val="191919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Chewy"/>
              <a:buNone/>
              <a:defRPr sz="3500">
                <a:solidFill>
                  <a:srgbClr val="191919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Chewy"/>
              <a:buNone/>
              <a:defRPr sz="3500">
                <a:solidFill>
                  <a:srgbClr val="191919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●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○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■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●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○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■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●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○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Montserrat"/>
              <a:buChar char="■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3" r:id="rId4"/>
    <p:sldLayoutId id="2147483671" r:id="rId5"/>
    <p:sldLayoutId id="2147483672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1" name="Google Shape;17001;p31"/>
          <p:cNvSpPr txBox="1">
            <a:spLocks noGrp="1"/>
          </p:cNvSpPr>
          <p:nvPr>
            <p:ph type="ctrTitle"/>
          </p:nvPr>
        </p:nvSpPr>
        <p:spPr>
          <a:xfrm>
            <a:off x="1873650" y="1344390"/>
            <a:ext cx="53967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0" dirty="0">
                <a:solidFill>
                  <a:schemeClr val="tx1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第４５課</a:t>
            </a:r>
            <a:br>
              <a:rPr lang="en-US" altLang="ja-JP" sz="8000" dirty="0">
                <a:solidFill>
                  <a:schemeClr val="tx1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ja-JP" altLang="en-US" sz="8000" dirty="0">
                <a:solidFill>
                  <a:schemeClr val="tx1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言葉</a:t>
            </a:r>
            <a:endParaRPr sz="8000" dirty="0">
              <a:solidFill>
                <a:schemeClr val="tx1">
                  <a:lumMod val="50000"/>
                </a:schemeClr>
              </a:solidFill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F49EAD-A856-0428-6756-02B2EF909C71}"/>
              </a:ext>
            </a:extLst>
          </p:cNvPr>
          <p:cNvSpPr txBox="1"/>
          <p:nvPr/>
        </p:nvSpPr>
        <p:spPr>
          <a:xfrm>
            <a:off x="3896526" y="4249720"/>
            <a:ext cx="3978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急に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9218" name="Picture 2" descr="急に倒産した会社の社員のイラスト">
            <a:extLst>
              <a:ext uri="{FF2B5EF4-FFF2-40B4-BE49-F238E27FC236}">
                <a16:creationId xmlns:a16="http://schemas.microsoft.com/office/drawing/2014/main" id="{4FC07F05-C544-AE03-62BF-D9DE8164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85894"/>
            <a:ext cx="52387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F49EAD-A856-0428-6756-02B2EF909C71}"/>
              </a:ext>
            </a:extLst>
          </p:cNvPr>
          <p:cNvSpPr txBox="1"/>
          <p:nvPr/>
        </p:nvSpPr>
        <p:spPr>
          <a:xfrm>
            <a:off x="3048299" y="3891617"/>
            <a:ext cx="4154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むりに</a:t>
            </a:r>
            <a:endParaRPr lang="vi-VN" sz="6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sp>
        <p:nvSpPr>
          <p:cNvPr id="5" name="AutoShape 4" descr="なんかもう無理…」ってときはさ、ワンコの画像ながめようぜ">
            <a:extLst>
              <a:ext uri="{FF2B5EF4-FFF2-40B4-BE49-F238E27FC236}">
                <a16:creationId xmlns:a16="http://schemas.microsoft.com/office/drawing/2014/main" id="{6FE1DB14-2544-A5FC-42C4-9EC91B7D2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246" name="Picture 6" descr="なんかもう無理…」ってときはさ、ワンコの画像ながめようぜ">
            <a:extLst>
              <a:ext uri="{FF2B5EF4-FFF2-40B4-BE49-F238E27FC236}">
                <a16:creationId xmlns:a16="http://schemas.microsoft.com/office/drawing/2014/main" id="{BF9DFF02-187C-710D-7C4B-5286590E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70" y="463869"/>
            <a:ext cx="4584073" cy="32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2125980" y="4161895"/>
            <a:ext cx="5925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楽しみにしています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3" name="Picture 2" descr="目を輝かせている人のイラスト（男性） | かわいいフリー素材集 いらすとや">
            <a:extLst>
              <a:ext uri="{FF2B5EF4-FFF2-40B4-BE49-F238E27FC236}">
                <a16:creationId xmlns:a16="http://schemas.microsoft.com/office/drawing/2014/main" id="{2A964967-7134-D398-17B5-FE1CE1B26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89" y="273719"/>
            <a:ext cx="3526536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3147060" y="4251324"/>
            <a:ext cx="3501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いじょうです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3" name="Picture 2" descr="教壇で発表する生徒のイラスト（女子中学生・高校生）">
            <a:extLst>
              <a:ext uri="{FF2B5EF4-FFF2-40B4-BE49-F238E27FC236}">
                <a16:creationId xmlns:a16="http://schemas.microsoft.com/office/drawing/2014/main" id="{C40162B2-889F-374B-C38D-337AE10E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49" y="18429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F3EE65D-3487-2069-C8C3-9908C99AFB1F}"/>
              </a:ext>
            </a:extLst>
          </p:cNvPr>
          <p:cNvSpPr/>
          <p:nvPr/>
        </p:nvSpPr>
        <p:spPr>
          <a:xfrm rot="20961505" flipH="1">
            <a:off x="1775460" y="129479"/>
            <a:ext cx="2316480" cy="1356360"/>
          </a:xfrm>
          <a:prstGeom prst="wedgeEllipseCallou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いじょうです</a:t>
            </a:r>
            <a:endParaRPr lang="vi-V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8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2529840" y="4317117"/>
            <a:ext cx="465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ゆうしょうします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3" name="Picture 2" descr="優勝カップを持つ人のイラスト（男性会社員）">
            <a:extLst>
              <a:ext uri="{FF2B5EF4-FFF2-40B4-BE49-F238E27FC236}">
                <a16:creationId xmlns:a16="http://schemas.microsoft.com/office/drawing/2014/main" id="{52C82207-0A46-7D9F-D509-059A091F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45" y="354330"/>
            <a:ext cx="27241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4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3506404" y="4114086"/>
            <a:ext cx="5340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なやみ</a:t>
            </a:r>
            <a:endParaRPr lang="vi-VN" sz="5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3" name="Picture 2" descr="悩む女の子のイラスト">
            <a:extLst>
              <a:ext uri="{FF2B5EF4-FFF2-40B4-BE49-F238E27FC236}">
                <a16:creationId xmlns:a16="http://schemas.microsoft.com/office/drawing/2014/main" id="{3A8D25AB-A67E-B970-AFC7-8DF22BE77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5061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3273392" y="4270809"/>
            <a:ext cx="4006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めがさめます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15362" name="Picture 2" descr="起きた男の子のイラスト | かわいいフリー素材集 いらすとや">
            <a:extLst>
              <a:ext uri="{FF2B5EF4-FFF2-40B4-BE49-F238E27FC236}">
                <a16:creationId xmlns:a16="http://schemas.microsoft.com/office/drawing/2014/main" id="{9BC5C632-737F-5F56-7680-46C03D9F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83" y="633414"/>
            <a:ext cx="5976938" cy="31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3294801" y="4328934"/>
            <a:ext cx="330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なります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16386" name="Picture 2" descr="ベルが鳴る電話のイラスト | かわいいフリー素材集 いらすとや">
            <a:extLst>
              <a:ext uri="{FF2B5EF4-FFF2-40B4-BE49-F238E27FC236}">
                <a16:creationId xmlns:a16="http://schemas.microsoft.com/office/drawing/2014/main" id="{B790AAD9-F108-B959-4300-B2E16EDFF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03" y="556260"/>
            <a:ext cx="4463097" cy="34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5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3131820" y="4351020"/>
            <a:ext cx="406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セットします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17410" name="Picture 2" descr="寝坊対策にアラームの音・目覚し時計を定期的に変える｜コラム｜最新情報｜モーニングコールセンター">
            <a:extLst>
              <a:ext uri="{FF2B5EF4-FFF2-40B4-BE49-F238E27FC236}">
                <a16:creationId xmlns:a16="http://schemas.microsoft.com/office/drawing/2014/main" id="{4585A2C6-0032-F525-D0DC-82A763CD8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55270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753;p52">
            <a:extLst>
              <a:ext uri="{FF2B5EF4-FFF2-40B4-BE49-F238E27FC236}">
                <a16:creationId xmlns:a16="http://schemas.microsoft.com/office/drawing/2014/main" id="{B43D6EA4-12D3-CAF9-A991-D05A093837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83940" y="1505135"/>
            <a:ext cx="1088514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000" dirty="0">
                <a:solidFill>
                  <a:schemeClr val="tx1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ご清聴</a:t>
            </a:r>
            <a:br>
              <a:rPr lang="en-US" altLang="ja-JP" sz="6000" dirty="0">
                <a:solidFill>
                  <a:schemeClr val="tx1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ja-JP" altLang="en-US" sz="6000" dirty="0">
                <a:solidFill>
                  <a:schemeClr val="tx1">
                    <a:lumMod val="50000"/>
                  </a:schemeClr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ありがとうございます</a:t>
            </a:r>
            <a:endParaRPr sz="6000" dirty="0">
              <a:solidFill>
                <a:schemeClr val="tx1">
                  <a:lumMod val="50000"/>
                </a:schemeClr>
              </a:solidFill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pic>
        <p:nvPicPr>
          <p:cNvPr id="30722" name="Picture 2" descr="ボード「かわいい gif」に最高のアイデア 900+ 件【2022】 | かわいい gif, かわいい, スタンプ かわいい">
            <a:extLst>
              <a:ext uri="{FF2B5EF4-FFF2-40B4-BE49-F238E27FC236}">
                <a16:creationId xmlns:a16="http://schemas.microsoft.com/office/drawing/2014/main" id="{6B91BEFB-EBB7-3763-D499-16623B85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3286125"/>
            <a:ext cx="30289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3562552" y="4157913"/>
            <a:ext cx="366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信じます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1026" name="Picture 2" descr="感動する女性のイラスト">
            <a:extLst>
              <a:ext uri="{FF2B5EF4-FFF2-40B4-BE49-F238E27FC236}">
                <a16:creationId xmlns:a16="http://schemas.microsoft.com/office/drawing/2014/main" id="{3C0BFD3B-C39A-2257-9C35-F0A39F22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59" y="815339"/>
            <a:ext cx="2360725" cy="30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話し合う人たちのイラスト（男性4）">
            <a:extLst>
              <a:ext uri="{FF2B5EF4-FFF2-40B4-BE49-F238E27FC236}">
                <a16:creationId xmlns:a16="http://schemas.microsoft.com/office/drawing/2014/main" id="{AB0DC074-0F01-1D9F-D973-83174BA7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8379" y="815339"/>
            <a:ext cx="2360725" cy="306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679CAB4-81AA-56B3-CECC-6EEEF9912E54}"/>
              </a:ext>
            </a:extLst>
          </p:cNvPr>
          <p:cNvSpPr/>
          <p:nvPr/>
        </p:nvSpPr>
        <p:spPr>
          <a:xfrm rot="21038845" flipH="1">
            <a:off x="579118" y="151380"/>
            <a:ext cx="2572183" cy="1790700"/>
          </a:xfrm>
          <a:prstGeom prst="wedgeEllipseCallout">
            <a:avLst>
              <a:gd name="adj1" fmla="val -31642"/>
              <a:gd name="adj2" fmla="val 59881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2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ぼくはずっとあなたのそばにいるから、心配しないで</a:t>
            </a:r>
            <a:endParaRPr lang="vi-VN" sz="20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2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3" name="Picture 2" descr="感動する女性のイラスト">
            <a:extLst>
              <a:ext uri="{FF2B5EF4-FFF2-40B4-BE49-F238E27FC236}">
                <a16:creationId xmlns:a16="http://schemas.microsoft.com/office/drawing/2014/main" id="{FE122FFD-28D7-1EB1-E1D4-A7144A0D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09" y="815339"/>
            <a:ext cx="2360725" cy="30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2484121" y="4323749"/>
            <a:ext cx="441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キャンセルします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2050" name="Picture 2" descr="欠航イラスト／無料イラストなら「イラストAC」">
            <a:extLst>
              <a:ext uri="{FF2B5EF4-FFF2-40B4-BE49-F238E27FC236}">
                <a16:creationId xmlns:a16="http://schemas.microsoft.com/office/drawing/2014/main" id="{3833AAD5-CC6E-6EC2-43F4-F30876CD2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88" y="411480"/>
            <a:ext cx="46194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7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BA89B-CA58-8625-3912-B567A8BE47D3}"/>
              </a:ext>
            </a:extLst>
          </p:cNvPr>
          <p:cNvSpPr txBox="1"/>
          <p:nvPr/>
        </p:nvSpPr>
        <p:spPr>
          <a:xfrm>
            <a:off x="3138235" y="4239900"/>
            <a:ext cx="329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しらせます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2" name="Picture 2" descr="お知らせを呼びかけるイラスト│商用利用できる無料のフリーイラスト「ふりねこ素材」 | 商用利用できる無料のフリーイラスト「ふりねこ素材」">
            <a:extLst>
              <a:ext uri="{FF2B5EF4-FFF2-40B4-BE49-F238E27FC236}">
                <a16:creationId xmlns:a16="http://schemas.microsoft.com/office/drawing/2014/main" id="{C415067A-814E-BED6-3327-648D560C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957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3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3322620" y="4290834"/>
            <a:ext cx="410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ほしょうしょ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3" name="Picture 2" descr="in phiếu bảo hành sản phẩm, tờ gấp đôi - THẾ GIỚI IN ẤN">
            <a:extLst>
              <a:ext uri="{FF2B5EF4-FFF2-40B4-BE49-F238E27FC236}">
                <a16:creationId xmlns:a16="http://schemas.microsoft.com/office/drawing/2014/main" id="{7CA042F6-1A20-9E7B-B864-272EDFCA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10" y="220980"/>
            <a:ext cx="3783330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2655771" y="4290834"/>
            <a:ext cx="478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りょうしゅうしょ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5122" name="Picture 2" descr="Tổng hợp các quy định về mẫu hóa đơn doanh nghiệp cần biết">
            <a:extLst>
              <a:ext uri="{FF2B5EF4-FFF2-40B4-BE49-F238E27FC236}">
                <a16:creationId xmlns:a16="http://schemas.microsoft.com/office/drawing/2014/main" id="{3AC04C4C-8873-C075-FA0E-7E4DD9CB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40" y="144780"/>
            <a:ext cx="2857867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3380873" y="4299486"/>
            <a:ext cx="492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キャンプ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6146" name="Picture 2" descr="テントを張ったキャンプのイラスト（女性）">
            <a:extLst>
              <a:ext uri="{FF2B5EF4-FFF2-40B4-BE49-F238E27FC236}">
                <a16:creationId xmlns:a16="http://schemas.microsoft.com/office/drawing/2014/main" id="{3E42622C-36E6-F286-5E40-FF611C51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0" y="517208"/>
            <a:ext cx="3810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DE6B8-DD24-ACB6-D98C-5C3FD8DEABCB}"/>
              </a:ext>
            </a:extLst>
          </p:cNvPr>
          <p:cNvSpPr txBox="1"/>
          <p:nvPr/>
        </p:nvSpPr>
        <p:spPr>
          <a:xfrm>
            <a:off x="2651760" y="4162399"/>
            <a:ext cx="4039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2">
                    <a:lumMod val="75000"/>
                  </a:schemeClr>
                </a:solidFill>
                <a:ea typeface="UD Digi Kyokasho N-B" panose="02020700000000000000" pitchFamily="17" charset="-128"/>
              </a:rPr>
              <a:t>ちゅうしします</a:t>
            </a:r>
            <a:endParaRPr lang="vi-VN" sz="4000" dirty="0">
              <a:solidFill>
                <a:schemeClr val="bg2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3" name="Picture 2" descr="雨天中止」のイラスト文字 | かわいいフリー素材集 いらすとや">
            <a:extLst>
              <a:ext uri="{FF2B5EF4-FFF2-40B4-BE49-F238E27FC236}">
                <a16:creationId xmlns:a16="http://schemas.microsoft.com/office/drawing/2014/main" id="{A3543DE2-FC48-FA30-15EE-80F41B57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627158"/>
            <a:ext cx="6156960" cy="32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B7361A-7A4E-D7FC-C3A9-8918BD183E16}"/>
              </a:ext>
            </a:extLst>
          </p:cNvPr>
          <p:cNvSpPr txBox="1"/>
          <p:nvPr/>
        </p:nvSpPr>
        <p:spPr>
          <a:xfrm>
            <a:off x="3636981" y="4283215"/>
            <a:ext cx="153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1">
                    <a:lumMod val="75000"/>
                  </a:schemeClr>
                </a:solidFill>
                <a:ea typeface="UD Digi Kyokasho N-B" panose="02020700000000000000" pitchFamily="17" charset="-128"/>
              </a:rPr>
              <a:t>てん</a:t>
            </a:r>
            <a:endParaRPr lang="vi-VN" sz="4000" dirty="0">
              <a:solidFill>
                <a:schemeClr val="bg1">
                  <a:lumMod val="75000"/>
                </a:schemeClr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8194" name="Picture 2" descr="テストのイラスト「100点の答案」">
            <a:extLst>
              <a:ext uri="{FF2B5EF4-FFF2-40B4-BE49-F238E27FC236}">
                <a16:creationId xmlns:a16="http://schemas.microsoft.com/office/drawing/2014/main" id="{EE694C47-F3B8-1CF6-B8E5-7B0E0EC7B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152399"/>
            <a:ext cx="4137660" cy="376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くるっとした矢印のイラスト「上」">
            <a:extLst>
              <a:ext uri="{FF2B5EF4-FFF2-40B4-BE49-F238E27FC236}">
                <a16:creationId xmlns:a16="http://schemas.microsoft.com/office/drawing/2014/main" id="{CDF91EC3-0C59-FF03-C655-8B6C6B5B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74001">
            <a:off x="6001277" y="871682"/>
            <a:ext cx="1399256" cy="208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7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unflower Business Meeting by Slidesgo">
  <a:themeElements>
    <a:clrScheme name="Simple Light">
      <a:dk1>
        <a:srgbClr val="FFF4E3"/>
      </a:dk1>
      <a:lt1>
        <a:srgbClr val="FFBE56"/>
      </a:lt1>
      <a:dk2>
        <a:srgbClr val="FFAC26"/>
      </a:dk2>
      <a:lt2>
        <a:srgbClr val="BD6A30"/>
      </a:lt2>
      <a:accent1>
        <a:srgbClr val="954934"/>
      </a:accent1>
      <a:accent2>
        <a:srgbClr val="000000"/>
      </a:accent2>
      <a:accent3>
        <a:srgbClr val="FF8677"/>
      </a:accent3>
      <a:accent4>
        <a:srgbClr val="9FCAB8"/>
      </a:accent4>
      <a:accent5>
        <a:srgbClr val="4E9D7C"/>
      </a:accent5>
      <a:accent6>
        <a:srgbClr val="32745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53</Words>
  <Application>Microsoft Office PowerPoint</Application>
  <PresentationFormat>On-screen Show (16:9)</PresentationFormat>
  <Paragraphs>21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UD Digi Kyokasho N-B</vt:lpstr>
      <vt:lpstr>Montserrat</vt:lpstr>
      <vt:lpstr>Roboto Condensed Light</vt:lpstr>
      <vt:lpstr>Chewy</vt:lpstr>
      <vt:lpstr>Arial</vt:lpstr>
      <vt:lpstr>Sunflower Business Meeting by Slidesgo</vt:lpstr>
      <vt:lpstr>第４５課 言葉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ご清聴 ありがとうございます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第37課 言葉</dc:title>
  <cp:lastModifiedBy>Hoang Yen Mac Nguyen</cp:lastModifiedBy>
  <cp:revision>65</cp:revision>
  <dcterms:modified xsi:type="dcterms:W3CDTF">2022-11-08T15:31:04Z</dcterms:modified>
</cp:coreProperties>
</file>