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</p:sldMasterIdLst>
  <p:notesMasterIdLst>
    <p:notesMasterId r:id="rId13"/>
  </p:notesMasterIdLst>
  <p:sldIdLst>
    <p:sldId id="256" r:id="rId2"/>
    <p:sldId id="258" r:id="rId3"/>
    <p:sldId id="264" r:id="rId4"/>
    <p:sldId id="280" r:id="rId5"/>
    <p:sldId id="287" r:id="rId6"/>
    <p:sldId id="288" r:id="rId7"/>
    <p:sldId id="289" r:id="rId8"/>
    <p:sldId id="290" r:id="rId9"/>
    <p:sldId id="291" r:id="rId10"/>
    <p:sldId id="292" r:id="rId11"/>
    <p:sldId id="29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89D994-E2D5-4977-A855-86173456A0CD}">
  <a:tblStyle styleId="{8589D994-E2D5-4977-A855-86173456A0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11b5e86fbc0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9" name="Google Shape;2029;g11b5e86fbc0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297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11b5e86fbc0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9" name="Google Shape;2029;g11b5e86fbc0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584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11b5e86fbc0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9" name="Google Shape;2029;g11b5e86fbc0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11b5e86fbc0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11b5e86fbc0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0" name="Google Shape;5280;g11b5e86fbc0_0_1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1" name="Google Shape;5281;g11b5e86fbc0_0_1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6" name="Google Shape;5896;gdcc2a1d9b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7" name="Google Shape;5897;gdcc2a1d9b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11b5e86fbc0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9" name="Google Shape;2029;g11b5e86fbc0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470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11b5e86fbc0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9" name="Google Shape;2029;g11b5e86fbc0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479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11b5e86fbc0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9" name="Google Shape;2029;g11b5e86fbc0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326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11b5e86fbc0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9" name="Google Shape;2029;g11b5e86fbc0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64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07700" y="-150494"/>
            <a:ext cx="11108498" cy="7146738"/>
            <a:chOff x="-807700" y="-150494"/>
            <a:chExt cx="11108498" cy="7146738"/>
          </a:xfrm>
        </p:grpSpPr>
        <p:sp>
          <p:nvSpPr>
            <p:cNvPr id="10" name="Google Shape;10;p2"/>
            <p:cNvSpPr/>
            <p:nvPr/>
          </p:nvSpPr>
          <p:spPr>
            <a:xfrm>
              <a:off x="0" y="-7344"/>
              <a:ext cx="9143997" cy="5159542"/>
            </a:xfrm>
            <a:custGeom>
              <a:avLst/>
              <a:gdLst/>
              <a:ahLst/>
              <a:cxnLst/>
              <a:rect l="l" t="t" r="r" b="b"/>
              <a:pathLst>
                <a:path w="25813" h="14565" extrusionOk="0">
                  <a:moveTo>
                    <a:pt x="0" y="0"/>
                  </a:moveTo>
                  <a:lnTo>
                    <a:pt x="0" y="14564"/>
                  </a:lnTo>
                  <a:lnTo>
                    <a:pt x="25812" y="14564"/>
                  </a:lnTo>
                  <a:lnTo>
                    <a:pt x="25812" y="0"/>
                  </a:lnTo>
                  <a:close/>
                </a:path>
              </a:pathLst>
            </a:custGeom>
            <a:solidFill>
              <a:srgbClr val="E9D5BB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322970">
              <a:off x="-541065" y="331907"/>
              <a:ext cx="10575227" cy="6181936"/>
            </a:xfrm>
            <a:custGeom>
              <a:avLst/>
              <a:gdLst/>
              <a:ahLst/>
              <a:cxnLst/>
              <a:rect l="l" t="t" r="r" b="b"/>
              <a:pathLst>
                <a:path w="26733" h="9509" extrusionOk="0">
                  <a:moveTo>
                    <a:pt x="23307" y="0"/>
                  </a:moveTo>
                  <a:cubicBezTo>
                    <a:pt x="23278" y="0"/>
                    <a:pt x="23249" y="1"/>
                    <a:pt x="23220" y="3"/>
                  </a:cubicBezTo>
                  <a:cubicBezTo>
                    <a:pt x="22958" y="17"/>
                    <a:pt x="22706" y="107"/>
                    <a:pt x="22447" y="148"/>
                  </a:cubicBezTo>
                  <a:cubicBezTo>
                    <a:pt x="22319" y="168"/>
                    <a:pt x="22186" y="175"/>
                    <a:pt x="22051" y="175"/>
                  </a:cubicBezTo>
                  <a:cubicBezTo>
                    <a:pt x="21746" y="175"/>
                    <a:pt x="21429" y="140"/>
                    <a:pt x="21123" y="140"/>
                  </a:cubicBezTo>
                  <a:cubicBezTo>
                    <a:pt x="21044" y="140"/>
                    <a:pt x="20965" y="142"/>
                    <a:pt x="20888" y="148"/>
                  </a:cubicBezTo>
                  <a:cubicBezTo>
                    <a:pt x="20182" y="204"/>
                    <a:pt x="19518" y="529"/>
                    <a:pt x="18829" y="590"/>
                  </a:cubicBezTo>
                  <a:cubicBezTo>
                    <a:pt x="18748" y="597"/>
                    <a:pt x="18667" y="599"/>
                    <a:pt x="18585" y="599"/>
                  </a:cubicBezTo>
                  <a:cubicBezTo>
                    <a:pt x="18391" y="599"/>
                    <a:pt x="18192" y="585"/>
                    <a:pt x="17996" y="585"/>
                  </a:cubicBezTo>
                  <a:cubicBezTo>
                    <a:pt x="17789" y="585"/>
                    <a:pt x="17584" y="601"/>
                    <a:pt x="17390" y="664"/>
                  </a:cubicBezTo>
                  <a:cubicBezTo>
                    <a:pt x="16923" y="817"/>
                    <a:pt x="16526" y="806"/>
                    <a:pt x="16038" y="823"/>
                  </a:cubicBezTo>
                  <a:cubicBezTo>
                    <a:pt x="15009" y="859"/>
                    <a:pt x="14064" y="1414"/>
                    <a:pt x="13041" y="1539"/>
                  </a:cubicBezTo>
                  <a:cubicBezTo>
                    <a:pt x="12872" y="1560"/>
                    <a:pt x="12704" y="1569"/>
                    <a:pt x="12535" y="1569"/>
                  </a:cubicBezTo>
                  <a:cubicBezTo>
                    <a:pt x="11708" y="1569"/>
                    <a:pt x="10881" y="1357"/>
                    <a:pt x="10051" y="1284"/>
                  </a:cubicBezTo>
                  <a:cubicBezTo>
                    <a:pt x="9816" y="1263"/>
                    <a:pt x="9580" y="1253"/>
                    <a:pt x="9345" y="1253"/>
                  </a:cubicBezTo>
                  <a:cubicBezTo>
                    <a:pt x="8509" y="1253"/>
                    <a:pt x="7673" y="1371"/>
                    <a:pt x="6847" y="1512"/>
                  </a:cubicBezTo>
                  <a:cubicBezTo>
                    <a:pt x="5723" y="1704"/>
                    <a:pt x="4604" y="1939"/>
                    <a:pt x="3499" y="2217"/>
                  </a:cubicBezTo>
                  <a:cubicBezTo>
                    <a:pt x="2945" y="2356"/>
                    <a:pt x="2394" y="2507"/>
                    <a:pt x="1846" y="2667"/>
                  </a:cubicBezTo>
                  <a:cubicBezTo>
                    <a:pt x="1381" y="2804"/>
                    <a:pt x="847" y="3076"/>
                    <a:pt x="361" y="3101"/>
                  </a:cubicBezTo>
                  <a:cubicBezTo>
                    <a:pt x="357" y="3101"/>
                    <a:pt x="354" y="3101"/>
                    <a:pt x="351" y="3101"/>
                  </a:cubicBezTo>
                  <a:cubicBezTo>
                    <a:pt x="0" y="3101"/>
                    <a:pt x="417" y="2065"/>
                    <a:pt x="366" y="2065"/>
                  </a:cubicBezTo>
                  <a:cubicBezTo>
                    <a:pt x="358" y="2065"/>
                    <a:pt x="339" y="2090"/>
                    <a:pt x="305" y="2147"/>
                  </a:cubicBezTo>
                  <a:cubicBezTo>
                    <a:pt x="180" y="2351"/>
                    <a:pt x="172" y="2608"/>
                    <a:pt x="170" y="2850"/>
                  </a:cubicBezTo>
                  <a:cubicBezTo>
                    <a:pt x="152" y="5023"/>
                    <a:pt x="226" y="7396"/>
                    <a:pt x="764" y="9508"/>
                  </a:cubicBezTo>
                  <a:cubicBezTo>
                    <a:pt x="1132" y="9462"/>
                    <a:pt x="1518" y="9452"/>
                    <a:pt x="1909" y="9452"/>
                  </a:cubicBezTo>
                  <a:cubicBezTo>
                    <a:pt x="2198" y="9452"/>
                    <a:pt x="2489" y="9457"/>
                    <a:pt x="2777" y="9457"/>
                  </a:cubicBezTo>
                  <a:cubicBezTo>
                    <a:pt x="2985" y="9457"/>
                    <a:pt x="3190" y="9454"/>
                    <a:pt x="3392" y="9445"/>
                  </a:cubicBezTo>
                  <a:cubicBezTo>
                    <a:pt x="4461" y="9394"/>
                    <a:pt x="5530" y="9341"/>
                    <a:pt x="6599" y="9286"/>
                  </a:cubicBezTo>
                  <a:cubicBezTo>
                    <a:pt x="8710" y="9178"/>
                    <a:pt x="10820" y="9062"/>
                    <a:pt x="12929" y="8939"/>
                  </a:cubicBezTo>
                  <a:cubicBezTo>
                    <a:pt x="15673" y="8776"/>
                    <a:pt x="18418" y="8603"/>
                    <a:pt x="21161" y="8415"/>
                  </a:cubicBezTo>
                  <a:cubicBezTo>
                    <a:pt x="22532" y="8323"/>
                    <a:pt x="23904" y="8226"/>
                    <a:pt x="25275" y="8126"/>
                  </a:cubicBezTo>
                  <a:cubicBezTo>
                    <a:pt x="25766" y="8090"/>
                    <a:pt x="26489" y="8204"/>
                    <a:pt x="26665" y="7605"/>
                  </a:cubicBezTo>
                  <a:cubicBezTo>
                    <a:pt x="26733" y="7374"/>
                    <a:pt x="26718" y="7128"/>
                    <a:pt x="26702" y="6888"/>
                  </a:cubicBezTo>
                  <a:cubicBezTo>
                    <a:pt x="26584" y="5048"/>
                    <a:pt x="26465" y="3208"/>
                    <a:pt x="26346" y="1368"/>
                  </a:cubicBezTo>
                  <a:cubicBezTo>
                    <a:pt x="26321" y="1001"/>
                    <a:pt x="26276" y="723"/>
                    <a:pt x="26063" y="539"/>
                  </a:cubicBezTo>
                  <a:cubicBezTo>
                    <a:pt x="25985" y="471"/>
                    <a:pt x="25884" y="416"/>
                    <a:pt x="25749" y="371"/>
                  </a:cubicBezTo>
                  <a:cubicBezTo>
                    <a:pt x="25328" y="233"/>
                    <a:pt x="24883" y="180"/>
                    <a:pt x="24446" y="126"/>
                  </a:cubicBezTo>
                  <a:cubicBezTo>
                    <a:pt x="24203" y="95"/>
                    <a:pt x="23962" y="64"/>
                    <a:pt x="23719" y="35"/>
                  </a:cubicBezTo>
                  <a:cubicBezTo>
                    <a:pt x="23583" y="17"/>
                    <a:pt x="23445" y="0"/>
                    <a:pt x="23307" y="0"/>
                  </a:cubicBezTo>
                  <a:close/>
                </a:path>
              </a:pathLst>
            </a:custGeom>
            <a:solidFill>
              <a:srgbClr val="E9D5BB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65269" y="2415979"/>
              <a:ext cx="9669092" cy="3269222"/>
            </a:xfrm>
            <a:custGeom>
              <a:avLst/>
              <a:gdLst/>
              <a:ahLst/>
              <a:cxnLst/>
              <a:rect l="l" t="t" r="r" b="b"/>
              <a:pathLst>
                <a:path w="26515" h="8965" extrusionOk="0">
                  <a:moveTo>
                    <a:pt x="3285" y="1"/>
                  </a:moveTo>
                  <a:cubicBezTo>
                    <a:pt x="3133" y="1"/>
                    <a:pt x="2982" y="24"/>
                    <a:pt x="2832" y="45"/>
                  </a:cubicBezTo>
                  <a:cubicBezTo>
                    <a:pt x="2591" y="81"/>
                    <a:pt x="2349" y="118"/>
                    <a:pt x="2108" y="154"/>
                  </a:cubicBezTo>
                  <a:cubicBezTo>
                    <a:pt x="1671" y="219"/>
                    <a:pt x="1228" y="283"/>
                    <a:pt x="809" y="431"/>
                  </a:cubicBezTo>
                  <a:cubicBezTo>
                    <a:pt x="678" y="478"/>
                    <a:pt x="581" y="536"/>
                    <a:pt x="503" y="607"/>
                  </a:cubicBezTo>
                  <a:cubicBezTo>
                    <a:pt x="296" y="796"/>
                    <a:pt x="257" y="1077"/>
                    <a:pt x="242" y="1444"/>
                  </a:cubicBezTo>
                  <a:lnTo>
                    <a:pt x="20" y="6971"/>
                  </a:lnTo>
                  <a:cubicBezTo>
                    <a:pt x="10" y="7211"/>
                    <a:pt x="0" y="7459"/>
                    <a:pt x="74" y="7686"/>
                  </a:cubicBezTo>
                  <a:cubicBezTo>
                    <a:pt x="219" y="8141"/>
                    <a:pt x="673" y="8172"/>
                    <a:pt x="1099" y="8172"/>
                  </a:cubicBezTo>
                  <a:cubicBezTo>
                    <a:pt x="1165" y="8172"/>
                    <a:pt x="1231" y="8171"/>
                    <a:pt x="1295" y="8171"/>
                  </a:cubicBezTo>
                  <a:cubicBezTo>
                    <a:pt x="1357" y="8171"/>
                    <a:pt x="1418" y="8172"/>
                    <a:pt x="1475" y="8174"/>
                  </a:cubicBezTo>
                  <a:cubicBezTo>
                    <a:pt x="2848" y="8240"/>
                    <a:pt x="4223" y="8304"/>
                    <a:pt x="5596" y="8365"/>
                  </a:cubicBezTo>
                  <a:cubicBezTo>
                    <a:pt x="8343" y="8485"/>
                    <a:pt x="11089" y="8594"/>
                    <a:pt x="13838" y="8687"/>
                  </a:cubicBezTo>
                  <a:cubicBezTo>
                    <a:pt x="15949" y="8760"/>
                    <a:pt x="18061" y="8824"/>
                    <a:pt x="20175" y="8881"/>
                  </a:cubicBezTo>
                  <a:cubicBezTo>
                    <a:pt x="21244" y="8910"/>
                    <a:pt x="22314" y="8936"/>
                    <a:pt x="23384" y="8962"/>
                  </a:cubicBezTo>
                  <a:cubicBezTo>
                    <a:pt x="23462" y="8964"/>
                    <a:pt x="23540" y="8964"/>
                    <a:pt x="23619" y="8964"/>
                  </a:cubicBezTo>
                  <a:cubicBezTo>
                    <a:pt x="24156" y="8964"/>
                    <a:pt x="24713" y="8927"/>
                    <a:pt x="25253" y="8927"/>
                  </a:cubicBezTo>
                  <a:cubicBezTo>
                    <a:pt x="25511" y="8927"/>
                    <a:pt x="25765" y="8936"/>
                    <a:pt x="26012" y="8961"/>
                  </a:cubicBezTo>
                  <a:cubicBezTo>
                    <a:pt x="26500" y="6835"/>
                    <a:pt x="26515" y="4462"/>
                    <a:pt x="26444" y="2291"/>
                  </a:cubicBezTo>
                  <a:cubicBezTo>
                    <a:pt x="26436" y="2048"/>
                    <a:pt x="26421" y="1792"/>
                    <a:pt x="26293" y="1591"/>
                  </a:cubicBezTo>
                  <a:cubicBezTo>
                    <a:pt x="26118" y="1319"/>
                    <a:pt x="25708" y="1275"/>
                    <a:pt x="25325" y="1275"/>
                  </a:cubicBezTo>
                  <a:cubicBezTo>
                    <a:pt x="25137" y="1275"/>
                    <a:pt x="24957" y="1285"/>
                    <a:pt x="24812" y="1285"/>
                  </a:cubicBezTo>
                  <a:cubicBezTo>
                    <a:pt x="24791" y="1285"/>
                    <a:pt x="24770" y="1285"/>
                    <a:pt x="24750" y="1285"/>
                  </a:cubicBezTo>
                  <a:cubicBezTo>
                    <a:pt x="24188" y="1269"/>
                    <a:pt x="23625" y="1257"/>
                    <a:pt x="23063" y="1246"/>
                  </a:cubicBezTo>
                  <a:cubicBezTo>
                    <a:pt x="22079" y="1227"/>
                    <a:pt x="21141" y="981"/>
                    <a:pt x="20149" y="960"/>
                  </a:cubicBezTo>
                  <a:cubicBezTo>
                    <a:pt x="19172" y="939"/>
                    <a:pt x="18187" y="896"/>
                    <a:pt x="17213" y="887"/>
                  </a:cubicBezTo>
                  <a:cubicBezTo>
                    <a:pt x="16353" y="879"/>
                    <a:pt x="15538" y="655"/>
                    <a:pt x="14676" y="655"/>
                  </a:cubicBezTo>
                  <a:cubicBezTo>
                    <a:pt x="14525" y="655"/>
                    <a:pt x="14373" y="661"/>
                    <a:pt x="14218" y="678"/>
                  </a:cubicBezTo>
                  <a:cubicBezTo>
                    <a:pt x="13975" y="702"/>
                    <a:pt x="13728" y="740"/>
                    <a:pt x="13484" y="740"/>
                  </a:cubicBezTo>
                  <a:cubicBezTo>
                    <a:pt x="13340" y="740"/>
                    <a:pt x="13196" y="726"/>
                    <a:pt x="13054" y="689"/>
                  </a:cubicBezTo>
                  <a:cubicBezTo>
                    <a:pt x="12772" y="616"/>
                    <a:pt x="12519" y="452"/>
                    <a:pt x="12236" y="376"/>
                  </a:cubicBezTo>
                  <a:cubicBezTo>
                    <a:pt x="12094" y="338"/>
                    <a:pt x="11953" y="322"/>
                    <a:pt x="11813" y="322"/>
                  </a:cubicBezTo>
                  <a:cubicBezTo>
                    <a:pt x="11202" y="322"/>
                    <a:pt x="10602" y="621"/>
                    <a:pt x="9994" y="674"/>
                  </a:cubicBezTo>
                  <a:cubicBezTo>
                    <a:pt x="9958" y="678"/>
                    <a:pt x="9924" y="679"/>
                    <a:pt x="9890" y="679"/>
                  </a:cubicBezTo>
                  <a:cubicBezTo>
                    <a:pt x="9603" y="679"/>
                    <a:pt x="9404" y="570"/>
                    <a:pt x="9120" y="509"/>
                  </a:cubicBezTo>
                  <a:cubicBezTo>
                    <a:pt x="8971" y="477"/>
                    <a:pt x="8813" y="468"/>
                    <a:pt x="8652" y="468"/>
                  </a:cubicBezTo>
                  <a:cubicBezTo>
                    <a:pt x="8411" y="468"/>
                    <a:pt x="8163" y="489"/>
                    <a:pt x="7927" y="489"/>
                  </a:cubicBezTo>
                  <a:cubicBezTo>
                    <a:pt x="7862" y="489"/>
                    <a:pt x="7798" y="487"/>
                    <a:pt x="7735" y="483"/>
                  </a:cubicBezTo>
                  <a:cubicBezTo>
                    <a:pt x="7044" y="440"/>
                    <a:pt x="6374" y="131"/>
                    <a:pt x="5665" y="92"/>
                  </a:cubicBezTo>
                  <a:cubicBezTo>
                    <a:pt x="5617" y="89"/>
                    <a:pt x="5568" y="88"/>
                    <a:pt x="5519" y="88"/>
                  </a:cubicBezTo>
                  <a:cubicBezTo>
                    <a:pt x="5159" y="88"/>
                    <a:pt x="4782" y="148"/>
                    <a:pt x="4422" y="148"/>
                  </a:cubicBezTo>
                  <a:cubicBezTo>
                    <a:pt x="4315" y="148"/>
                    <a:pt x="4209" y="143"/>
                    <a:pt x="4106" y="129"/>
                  </a:cubicBezTo>
                  <a:cubicBezTo>
                    <a:pt x="3846" y="95"/>
                    <a:pt x="3593" y="11"/>
                    <a:pt x="3330" y="2"/>
                  </a:cubicBezTo>
                  <a:cubicBezTo>
                    <a:pt x="3315" y="1"/>
                    <a:pt x="3300" y="1"/>
                    <a:pt x="3285" y="1"/>
                  </a:cubicBezTo>
                  <a:close/>
                </a:path>
              </a:pathLst>
            </a:custGeom>
            <a:solidFill>
              <a:srgbClr val="E9D5BB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577366" y="825107"/>
            <a:ext cx="10147533" cy="4705637"/>
            <a:chOff x="1786425" y="3731050"/>
            <a:chExt cx="695675" cy="322600"/>
          </a:xfrm>
        </p:grpSpPr>
        <p:sp>
          <p:nvSpPr>
            <p:cNvPr id="14" name="Google Shape;14;p2"/>
            <p:cNvSpPr/>
            <p:nvPr/>
          </p:nvSpPr>
          <p:spPr>
            <a:xfrm>
              <a:off x="1786425" y="3758150"/>
              <a:ext cx="168100" cy="76200"/>
            </a:xfrm>
            <a:custGeom>
              <a:avLst/>
              <a:gdLst/>
              <a:ahLst/>
              <a:cxnLst/>
              <a:rect l="l" t="t" r="r" b="b"/>
              <a:pathLst>
                <a:path w="6724" h="3048" extrusionOk="0">
                  <a:moveTo>
                    <a:pt x="2858" y="0"/>
                  </a:moveTo>
                  <a:cubicBezTo>
                    <a:pt x="2571" y="0"/>
                    <a:pt x="2269" y="149"/>
                    <a:pt x="2145" y="406"/>
                  </a:cubicBezTo>
                  <a:cubicBezTo>
                    <a:pt x="2081" y="539"/>
                    <a:pt x="2066" y="703"/>
                    <a:pt x="2135" y="833"/>
                  </a:cubicBezTo>
                  <a:lnTo>
                    <a:pt x="2135" y="833"/>
                  </a:lnTo>
                  <a:cubicBezTo>
                    <a:pt x="2098" y="764"/>
                    <a:pt x="1933" y="744"/>
                    <a:pt x="1858" y="744"/>
                  </a:cubicBezTo>
                  <a:cubicBezTo>
                    <a:pt x="1855" y="744"/>
                    <a:pt x="1851" y="744"/>
                    <a:pt x="1848" y="744"/>
                  </a:cubicBezTo>
                  <a:cubicBezTo>
                    <a:pt x="1778" y="745"/>
                    <a:pt x="1714" y="762"/>
                    <a:pt x="1658" y="795"/>
                  </a:cubicBezTo>
                  <a:cubicBezTo>
                    <a:pt x="1630" y="811"/>
                    <a:pt x="1605" y="831"/>
                    <a:pt x="1580" y="853"/>
                  </a:cubicBezTo>
                  <a:cubicBezTo>
                    <a:pt x="1442" y="984"/>
                    <a:pt x="1379" y="1195"/>
                    <a:pt x="1434" y="1377"/>
                  </a:cubicBezTo>
                  <a:cubicBezTo>
                    <a:pt x="1383" y="1357"/>
                    <a:pt x="1329" y="1347"/>
                    <a:pt x="1275" y="1347"/>
                  </a:cubicBezTo>
                  <a:cubicBezTo>
                    <a:pt x="1143" y="1347"/>
                    <a:pt x="1011" y="1405"/>
                    <a:pt x="928" y="1509"/>
                  </a:cubicBezTo>
                  <a:cubicBezTo>
                    <a:pt x="809" y="1653"/>
                    <a:pt x="800" y="1876"/>
                    <a:pt x="904" y="2031"/>
                  </a:cubicBezTo>
                  <a:cubicBezTo>
                    <a:pt x="878" y="2028"/>
                    <a:pt x="851" y="2026"/>
                    <a:pt x="824" y="2026"/>
                  </a:cubicBezTo>
                  <a:cubicBezTo>
                    <a:pt x="587" y="2026"/>
                    <a:pt x="351" y="2142"/>
                    <a:pt x="209" y="2332"/>
                  </a:cubicBezTo>
                  <a:cubicBezTo>
                    <a:pt x="100" y="2481"/>
                    <a:pt x="0" y="2751"/>
                    <a:pt x="149" y="2910"/>
                  </a:cubicBezTo>
                  <a:cubicBezTo>
                    <a:pt x="257" y="3026"/>
                    <a:pt x="404" y="3015"/>
                    <a:pt x="549" y="3023"/>
                  </a:cubicBezTo>
                  <a:cubicBezTo>
                    <a:pt x="662" y="3030"/>
                    <a:pt x="762" y="3048"/>
                    <a:pt x="874" y="3048"/>
                  </a:cubicBezTo>
                  <a:cubicBezTo>
                    <a:pt x="890" y="3048"/>
                    <a:pt x="906" y="3047"/>
                    <a:pt x="923" y="3046"/>
                  </a:cubicBezTo>
                  <a:cubicBezTo>
                    <a:pt x="1281" y="3028"/>
                    <a:pt x="1641" y="3012"/>
                    <a:pt x="1999" y="2995"/>
                  </a:cubicBezTo>
                  <a:cubicBezTo>
                    <a:pt x="2717" y="2963"/>
                    <a:pt x="3434" y="2928"/>
                    <a:pt x="4150" y="2895"/>
                  </a:cubicBezTo>
                  <a:cubicBezTo>
                    <a:pt x="4557" y="2877"/>
                    <a:pt x="4961" y="2856"/>
                    <a:pt x="5366" y="2837"/>
                  </a:cubicBezTo>
                  <a:cubicBezTo>
                    <a:pt x="5573" y="2829"/>
                    <a:pt x="5779" y="2819"/>
                    <a:pt x="5986" y="2809"/>
                  </a:cubicBezTo>
                  <a:cubicBezTo>
                    <a:pt x="6008" y="2808"/>
                    <a:pt x="6030" y="2807"/>
                    <a:pt x="6052" y="2807"/>
                  </a:cubicBezTo>
                  <a:cubicBezTo>
                    <a:pt x="6100" y="2807"/>
                    <a:pt x="6148" y="2809"/>
                    <a:pt x="6196" y="2809"/>
                  </a:cubicBezTo>
                  <a:cubicBezTo>
                    <a:pt x="6300" y="2809"/>
                    <a:pt x="6402" y="2800"/>
                    <a:pt x="6496" y="2740"/>
                  </a:cubicBezTo>
                  <a:cubicBezTo>
                    <a:pt x="6576" y="2689"/>
                    <a:pt x="6644" y="2613"/>
                    <a:pt x="6680" y="2528"/>
                  </a:cubicBezTo>
                  <a:cubicBezTo>
                    <a:pt x="6723" y="2417"/>
                    <a:pt x="6675" y="2357"/>
                    <a:pt x="6604" y="2274"/>
                  </a:cubicBezTo>
                  <a:cubicBezTo>
                    <a:pt x="6493" y="2148"/>
                    <a:pt x="6314" y="2072"/>
                    <a:pt x="6142" y="2072"/>
                  </a:cubicBezTo>
                  <a:cubicBezTo>
                    <a:pt x="6010" y="2072"/>
                    <a:pt x="5882" y="2116"/>
                    <a:pt x="5792" y="2216"/>
                  </a:cubicBezTo>
                  <a:cubicBezTo>
                    <a:pt x="5859" y="2111"/>
                    <a:pt x="5819" y="1948"/>
                    <a:pt x="5712" y="1875"/>
                  </a:cubicBezTo>
                  <a:cubicBezTo>
                    <a:pt x="5662" y="1841"/>
                    <a:pt x="5602" y="1826"/>
                    <a:pt x="5542" y="1826"/>
                  </a:cubicBezTo>
                  <a:cubicBezTo>
                    <a:pt x="5458" y="1826"/>
                    <a:pt x="5372" y="1856"/>
                    <a:pt x="5304" y="1907"/>
                  </a:cubicBezTo>
                  <a:cubicBezTo>
                    <a:pt x="5402" y="1754"/>
                    <a:pt x="5418" y="1543"/>
                    <a:pt x="5319" y="1391"/>
                  </a:cubicBezTo>
                  <a:cubicBezTo>
                    <a:pt x="5249" y="1284"/>
                    <a:pt x="5120" y="1217"/>
                    <a:pt x="4995" y="1217"/>
                  </a:cubicBezTo>
                  <a:cubicBezTo>
                    <a:pt x="4941" y="1217"/>
                    <a:pt x="4888" y="1229"/>
                    <a:pt x="4841" y="1255"/>
                  </a:cubicBezTo>
                  <a:cubicBezTo>
                    <a:pt x="4681" y="1343"/>
                    <a:pt x="4629" y="1588"/>
                    <a:pt x="4754" y="1721"/>
                  </a:cubicBezTo>
                  <a:cubicBezTo>
                    <a:pt x="4688" y="1704"/>
                    <a:pt x="4620" y="1695"/>
                    <a:pt x="4552" y="1695"/>
                  </a:cubicBezTo>
                  <a:cubicBezTo>
                    <a:pt x="4452" y="1695"/>
                    <a:pt x="4352" y="1714"/>
                    <a:pt x="4260" y="1750"/>
                  </a:cubicBezTo>
                  <a:cubicBezTo>
                    <a:pt x="4224" y="1683"/>
                    <a:pt x="4148" y="1647"/>
                    <a:pt x="4072" y="1647"/>
                  </a:cubicBezTo>
                  <a:cubicBezTo>
                    <a:pt x="4009" y="1647"/>
                    <a:pt x="3947" y="1672"/>
                    <a:pt x="3909" y="1723"/>
                  </a:cubicBezTo>
                  <a:cubicBezTo>
                    <a:pt x="3902" y="1595"/>
                    <a:pt x="3810" y="1476"/>
                    <a:pt x="3687" y="1437"/>
                  </a:cubicBezTo>
                  <a:cubicBezTo>
                    <a:pt x="3657" y="1428"/>
                    <a:pt x="3627" y="1423"/>
                    <a:pt x="3596" y="1423"/>
                  </a:cubicBezTo>
                  <a:cubicBezTo>
                    <a:pt x="3502" y="1423"/>
                    <a:pt x="3408" y="1464"/>
                    <a:pt x="3348" y="1536"/>
                  </a:cubicBezTo>
                  <a:lnTo>
                    <a:pt x="3348" y="1536"/>
                  </a:lnTo>
                  <a:cubicBezTo>
                    <a:pt x="3551" y="1281"/>
                    <a:pt x="3646" y="946"/>
                    <a:pt x="3612" y="623"/>
                  </a:cubicBezTo>
                  <a:cubicBezTo>
                    <a:pt x="3581" y="330"/>
                    <a:pt x="3326" y="93"/>
                    <a:pt x="3046" y="23"/>
                  </a:cubicBezTo>
                  <a:cubicBezTo>
                    <a:pt x="2985" y="8"/>
                    <a:pt x="2922" y="0"/>
                    <a:pt x="2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44275" y="3764125"/>
              <a:ext cx="25800" cy="22575"/>
            </a:xfrm>
            <a:custGeom>
              <a:avLst/>
              <a:gdLst/>
              <a:ahLst/>
              <a:cxnLst/>
              <a:rect l="l" t="t" r="r" b="b"/>
              <a:pathLst>
                <a:path w="1032" h="903" extrusionOk="0">
                  <a:moveTo>
                    <a:pt x="479" y="1"/>
                  </a:moveTo>
                  <a:cubicBezTo>
                    <a:pt x="366" y="1"/>
                    <a:pt x="254" y="39"/>
                    <a:pt x="164" y="124"/>
                  </a:cubicBezTo>
                  <a:cubicBezTo>
                    <a:pt x="68" y="214"/>
                    <a:pt x="1" y="353"/>
                    <a:pt x="22" y="486"/>
                  </a:cubicBezTo>
                  <a:cubicBezTo>
                    <a:pt x="23" y="488"/>
                    <a:pt x="24" y="488"/>
                    <a:pt x="26" y="488"/>
                  </a:cubicBezTo>
                  <a:cubicBezTo>
                    <a:pt x="28" y="488"/>
                    <a:pt x="30" y="487"/>
                    <a:pt x="30" y="485"/>
                  </a:cubicBezTo>
                  <a:cubicBezTo>
                    <a:pt x="31" y="364"/>
                    <a:pt x="74" y="255"/>
                    <a:pt x="159" y="167"/>
                  </a:cubicBezTo>
                  <a:cubicBezTo>
                    <a:pt x="241" y="82"/>
                    <a:pt x="354" y="29"/>
                    <a:pt x="472" y="28"/>
                  </a:cubicBezTo>
                  <a:cubicBezTo>
                    <a:pt x="474" y="28"/>
                    <a:pt x="477" y="28"/>
                    <a:pt x="479" y="28"/>
                  </a:cubicBezTo>
                  <a:cubicBezTo>
                    <a:pt x="596" y="28"/>
                    <a:pt x="709" y="75"/>
                    <a:pt x="801" y="147"/>
                  </a:cubicBezTo>
                  <a:cubicBezTo>
                    <a:pt x="897" y="227"/>
                    <a:pt x="962" y="338"/>
                    <a:pt x="987" y="460"/>
                  </a:cubicBezTo>
                  <a:cubicBezTo>
                    <a:pt x="1002" y="533"/>
                    <a:pt x="1003" y="609"/>
                    <a:pt x="993" y="682"/>
                  </a:cubicBezTo>
                  <a:cubicBezTo>
                    <a:pt x="987" y="718"/>
                    <a:pt x="980" y="752"/>
                    <a:pt x="969" y="787"/>
                  </a:cubicBezTo>
                  <a:cubicBezTo>
                    <a:pt x="959" y="824"/>
                    <a:pt x="942" y="858"/>
                    <a:pt x="930" y="895"/>
                  </a:cubicBezTo>
                  <a:cubicBezTo>
                    <a:pt x="929" y="899"/>
                    <a:pt x="932" y="902"/>
                    <a:pt x="936" y="902"/>
                  </a:cubicBezTo>
                  <a:cubicBezTo>
                    <a:pt x="937" y="902"/>
                    <a:pt x="938" y="902"/>
                    <a:pt x="940" y="901"/>
                  </a:cubicBezTo>
                  <a:cubicBezTo>
                    <a:pt x="981" y="851"/>
                    <a:pt x="1002" y="777"/>
                    <a:pt x="1015" y="714"/>
                  </a:cubicBezTo>
                  <a:cubicBezTo>
                    <a:pt x="1028" y="646"/>
                    <a:pt x="1032" y="574"/>
                    <a:pt x="1023" y="503"/>
                  </a:cubicBezTo>
                  <a:cubicBezTo>
                    <a:pt x="1008" y="368"/>
                    <a:pt x="949" y="242"/>
                    <a:pt x="848" y="149"/>
                  </a:cubicBezTo>
                  <a:cubicBezTo>
                    <a:pt x="747" y="54"/>
                    <a:pt x="612" y="1"/>
                    <a:pt x="4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55800" y="3771375"/>
              <a:ext cx="7325" cy="10875"/>
            </a:xfrm>
            <a:custGeom>
              <a:avLst/>
              <a:gdLst/>
              <a:ahLst/>
              <a:cxnLst/>
              <a:rect l="l" t="t" r="r" b="b"/>
              <a:pathLst>
                <a:path w="293" h="435" extrusionOk="0">
                  <a:moveTo>
                    <a:pt x="11" y="0"/>
                  </a:moveTo>
                  <a:cubicBezTo>
                    <a:pt x="0" y="0"/>
                    <a:pt x="0" y="16"/>
                    <a:pt x="11" y="16"/>
                  </a:cubicBezTo>
                  <a:cubicBezTo>
                    <a:pt x="96" y="20"/>
                    <a:pt x="166" y="80"/>
                    <a:pt x="203" y="153"/>
                  </a:cubicBezTo>
                  <a:cubicBezTo>
                    <a:pt x="224" y="195"/>
                    <a:pt x="238" y="241"/>
                    <a:pt x="245" y="287"/>
                  </a:cubicBezTo>
                  <a:cubicBezTo>
                    <a:pt x="254" y="334"/>
                    <a:pt x="254" y="385"/>
                    <a:pt x="270" y="429"/>
                  </a:cubicBezTo>
                  <a:cubicBezTo>
                    <a:pt x="271" y="433"/>
                    <a:pt x="274" y="435"/>
                    <a:pt x="278" y="435"/>
                  </a:cubicBezTo>
                  <a:cubicBezTo>
                    <a:pt x="281" y="435"/>
                    <a:pt x="283" y="433"/>
                    <a:pt x="284" y="429"/>
                  </a:cubicBezTo>
                  <a:cubicBezTo>
                    <a:pt x="293" y="379"/>
                    <a:pt x="282" y="324"/>
                    <a:pt x="274" y="275"/>
                  </a:cubicBezTo>
                  <a:cubicBezTo>
                    <a:pt x="263" y="225"/>
                    <a:pt x="247" y="173"/>
                    <a:pt x="219" y="130"/>
                  </a:cubicBezTo>
                  <a:cubicBezTo>
                    <a:pt x="174" y="58"/>
                    <a:pt x="99" y="0"/>
                    <a:pt x="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28850" y="3783125"/>
              <a:ext cx="13975" cy="5150"/>
            </a:xfrm>
            <a:custGeom>
              <a:avLst/>
              <a:gdLst/>
              <a:ahLst/>
              <a:cxnLst/>
              <a:rect l="l" t="t" r="r" b="b"/>
              <a:pathLst>
                <a:path w="559" h="206" extrusionOk="0">
                  <a:moveTo>
                    <a:pt x="213" y="1"/>
                  </a:moveTo>
                  <a:cubicBezTo>
                    <a:pt x="141" y="1"/>
                    <a:pt x="69" y="19"/>
                    <a:pt x="7" y="56"/>
                  </a:cubicBezTo>
                  <a:cubicBezTo>
                    <a:pt x="1" y="60"/>
                    <a:pt x="5" y="69"/>
                    <a:pt x="12" y="69"/>
                  </a:cubicBezTo>
                  <a:cubicBezTo>
                    <a:pt x="13" y="69"/>
                    <a:pt x="14" y="69"/>
                    <a:pt x="15" y="68"/>
                  </a:cubicBezTo>
                  <a:cubicBezTo>
                    <a:pt x="74" y="42"/>
                    <a:pt x="137" y="27"/>
                    <a:pt x="201" y="27"/>
                  </a:cubicBezTo>
                  <a:cubicBezTo>
                    <a:pt x="243" y="27"/>
                    <a:pt x="285" y="33"/>
                    <a:pt x="326" y="47"/>
                  </a:cubicBezTo>
                  <a:cubicBezTo>
                    <a:pt x="371" y="61"/>
                    <a:pt x="413" y="84"/>
                    <a:pt x="450" y="113"/>
                  </a:cubicBezTo>
                  <a:cubicBezTo>
                    <a:pt x="468" y="128"/>
                    <a:pt x="485" y="144"/>
                    <a:pt x="501" y="161"/>
                  </a:cubicBezTo>
                  <a:cubicBezTo>
                    <a:pt x="516" y="177"/>
                    <a:pt x="529" y="194"/>
                    <a:pt x="547" y="204"/>
                  </a:cubicBezTo>
                  <a:cubicBezTo>
                    <a:pt x="549" y="205"/>
                    <a:pt x="550" y="206"/>
                    <a:pt x="551" y="206"/>
                  </a:cubicBezTo>
                  <a:cubicBezTo>
                    <a:pt x="555" y="206"/>
                    <a:pt x="559" y="201"/>
                    <a:pt x="558" y="197"/>
                  </a:cubicBezTo>
                  <a:cubicBezTo>
                    <a:pt x="551" y="153"/>
                    <a:pt x="503" y="113"/>
                    <a:pt x="469" y="88"/>
                  </a:cubicBezTo>
                  <a:cubicBezTo>
                    <a:pt x="429" y="56"/>
                    <a:pt x="381" y="32"/>
                    <a:pt x="330" y="17"/>
                  </a:cubicBezTo>
                  <a:cubicBezTo>
                    <a:pt x="292" y="6"/>
                    <a:pt x="253" y="1"/>
                    <a:pt x="2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67575" y="3799550"/>
              <a:ext cx="14100" cy="8600"/>
            </a:xfrm>
            <a:custGeom>
              <a:avLst/>
              <a:gdLst/>
              <a:ahLst/>
              <a:cxnLst/>
              <a:rect l="l" t="t" r="r" b="b"/>
              <a:pathLst>
                <a:path w="564" h="344" extrusionOk="0">
                  <a:moveTo>
                    <a:pt x="233" y="1"/>
                  </a:moveTo>
                  <a:cubicBezTo>
                    <a:pt x="149" y="1"/>
                    <a:pt x="65" y="33"/>
                    <a:pt x="4" y="94"/>
                  </a:cubicBezTo>
                  <a:cubicBezTo>
                    <a:pt x="0" y="98"/>
                    <a:pt x="4" y="104"/>
                    <a:pt x="8" y="104"/>
                  </a:cubicBezTo>
                  <a:cubicBezTo>
                    <a:pt x="9" y="104"/>
                    <a:pt x="11" y="103"/>
                    <a:pt x="12" y="102"/>
                  </a:cubicBezTo>
                  <a:cubicBezTo>
                    <a:pt x="69" y="51"/>
                    <a:pt x="146" y="23"/>
                    <a:pt x="223" y="23"/>
                  </a:cubicBezTo>
                  <a:cubicBezTo>
                    <a:pt x="267" y="23"/>
                    <a:pt x="312" y="33"/>
                    <a:pt x="352" y="53"/>
                  </a:cubicBezTo>
                  <a:cubicBezTo>
                    <a:pt x="406" y="80"/>
                    <a:pt x="450" y="123"/>
                    <a:pt x="480" y="175"/>
                  </a:cubicBezTo>
                  <a:cubicBezTo>
                    <a:pt x="495" y="200"/>
                    <a:pt x="505" y="226"/>
                    <a:pt x="512" y="253"/>
                  </a:cubicBezTo>
                  <a:cubicBezTo>
                    <a:pt x="519" y="282"/>
                    <a:pt x="520" y="311"/>
                    <a:pt x="530" y="340"/>
                  </a:cubicBezTo>
                  <a:cubicBezTo>
                    <a:pt x="530" y="342"/>
                    <a:pt x="533" y="344"/>
                    <a:pt x="536" y="344"/>
                  </a:cubicBezTo>
                  <a:cubicBezTo>
                    <a:pt x="538" y="344"/>
                    <a:pt x="539" y="343"/>
                    <a:pt x="540" y="341"/>
                  </a:cubicBezTo>
                  <a:cubicBezTo>
                    <a:pt x="564" y="287"/>
                    <a:pt x="533" y="213"/>
                    <a:pt x="505" y="162"/>
                  </a:cubicBezTo>
                  <a:cubicBezTo>
                    <a:pt x="472" y="104"/>
                    <a:pt x="424" y="57"/>
                    <a:pt x="363" y="29"/>
                  </a:cubicBezTo>
                  <a:cubicBezTo>
                    <a:pt x="322" y="10"/>
                    <a:pt x="277" y="1"/>
                    <a:pt x="2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2825" y="3805275"/>
              <a:ext cx="4625" cy="4475"/>
            </a:xfrm>
            <a:custGeom>
              <a:avLst/>
              <a:gdLst/>
              <a:ahLst/>
              <a:cxnLst/>
              <a:rect l="l" t="t" r="r" b="b"/>
              <a:pathLst>
                <a:path w="185" h="179" extrusionOk="0">
                  <a:moveTo>
                    <a:pt x="13" y="0"/>
                  </a:moveTo>
                  <a:cubicBezTo>
                    <a:pt x="4" y="0"/>
                    <a:pt x="1" y="13"/>
                    <a:pt x="10" y="15"/>
                  </a:cubicBezTo>
                  <a:cubicBezTo>
                    <a:pt x="50" y="23"/>
                    <a:pt x="87" y="43"/>
                    <a:pt x="115" y="74"/>
                  </a:cubicBezTo>
                  <a:cubicBezTo>
                    <a:pt x="130" y="88"/>
                    <a:pt x="141" y="103"/>
                    <a:pt x="151" y="123"/>
                  </a:cubicBezTo>
                  <a:cubicBezTo>
                    <a:pt x="156" y="132"/>
                    <a:pt x="159" y="141"/>
                    <a:pt x="163" y="150"/>
                  </a:cubicBezTo>
                  <a:cubicBezTo>
                    <a:pt x="165" y="160"/>
                    <a:pt x="168" y="169"/>
                    <a:pt x="174" y="177"/>
                  </a:cubicBezTo>
                  <a:cubicBezTo>
                    <a:pt x="175" y="178"/>
                    <a:pt x="177" y="179"/>
                    <a:pt x="178" y="179"/>
                  </a:cubicBezTo>
                  <a:cubicBezTo>
                    <a:pt x="181" y="179"/>
                    <a:pt x="183" y="177"/>
                    <a:pt x="184" y="175"/>
                  </a:cubicBezTo>
                  <a:cubicBezTo>
                    <a:pt x="185" y="165"/>
                    <a:pt x="182" y="153"/>
                    <a:pt x="179" y="144"/>
                  </a:cubicBezTo>
                  <a:cubicBezTo>
                    <a:pt x="174" y="133"/>
                    <a:pt x="171" y="124"/>
                    <a:pt x="165" y="113"/>
                  </a:cubicBezTo>
                  <a:cubicBezTo>
                    <a:pt x="154" y="95"/>
                    <a:pt x="141" y="76"/>
                    <a:pt x="127" y="61"/>
                  </a:cubicBezTo>
                  <a:cubicBezTo>
                    <a:pt x="96" y="31"/>
                    <a:pt x="57" y="8"/>
                    <a:pt x="14" y="1"/>
                  </a:cubicBezTo>
                  <a:cubicBezTo>
                    <a:pt x="14" y="1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891975" y="3806400"/>
              <a:ext cx="12450" cy="3300"/>
            </a:xfrm>
            <a:custGeom>
              <a:avLst/>
              <a:gdLst/>
              <a:ahLst/>
              <a:cxnLst/>
              <a:rect l="l" t="t" r="r" b="b"/>
              <a:pathLst>
                <a:path w="498" h="132" extrusionOk="0">
                  <a:moveTo>
                    <a:pt x="288" y="1"/>
                  </a:moveTo>
                  <a:cubicBezTo>
                    <a:pt x="270" y="1"/>
                    <a:pt x="252" y="2"/>
                    <a:pt x="235" y="4"/>
                  </a:cubicBezTo>
                  <a:cubicBezTo>
                    <a:pt x="148" y="16"/>
                    <a:pt x="61" y="58"/>
                    <a:pt x="3" y="125"/>
                  </a:cubicBezTo>
                  <a:cubicBezTo>
                    <a:pt x="1" y="129"/>
                    <a:pt x="2" y="131"/>
                    <a:pt x="5" y="131"/>
                  </a:cubicBezTo>
                  <a:cubicBezTo>
                    <a:pt x="6" y="131"/>
                    <a:pt x="7" y="131"/>
                    <a:pt x="8" y="131"/>
                  </a:cubicBezTo>
                  <a:cubicBezTo>
                    <a:pt x="77" y="78"/>
                    <a:pt x="155" y="40"/>
                    <a:pt x="242" y="35"/>
                  </a:cubicBezTo>
                  <a:cubicBezTo>
                    <a:pt x="252" y="34"/>
                    <a:pt x="263" y="34"/>
                    <a:pt x="273" y="34"/>
                  </a:cubicBezTo>
                  <a:cubicBezTo>
                    <a:pt x="304" y="34"/>
                    <a:pt x="336" y="38"/>
                    <a:pt x="366" y="46"/>
                  </a:cubicBezTo>
                  <a:cubicBezTo>
                    <a:pt x="405" y="55"/>
                    <a:pt x="443" y="80"/>
                    <a:pt x="483" y="84"/>
                  </a:cubicBezTo>
                  <a:cubicBezTo>
                    <a:pt x="484" y="84"/>
                    <a:pt x="484" y="84"/>
                    <a:pt x="484" y="84"/>
                  </a:cubicBezTo>
                  <a:cubicBezTo>
                    <a:pt x="491" y="84"/>
                    <a:pt x="498" y="73"/>
                    <a:pt x="493" y="67"/>
                  </a:cubicBezTo>
                  <a:cubicBezTo>
                    <a:pt x="468" y="32"/>
                    <a:pt x="414" y="19"/>
                    <a:pt x="375" y="11"/>
                  </a:cubicBezTo>
                  <a:cubicBezTo>
                    <a:pt x="346" y="4"/>
                    <a:pt x="317" y="1"/>
                    <a:pt x="2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906825" y="3790950"/>
              <a:ext cx="8050" cy="7250"/>
            </a:xfrm>
            <a:custGeom>
              <a:avLst/>
              <a:gdLst/>
              <a:ahLst/>
              <a:cxnLst/>
              <a:rect l="l" t="t" r="r" b="b"/>
              <a:pathLst>
                <a:path w="322" h="290" extrusionOk="0">
                  <a:moveTo>
                    <a:pt x="260" y="1"/>
                  </a:moveTo>
                  <a:cubicBezTo>
                    <a:pt x="240" y="1"/>
                    <a:pt x="219" y="4"/>
                    <a:pt x="202" y="9"/>
                  </a:cubicBezTo>
                  <a:cubicBezTo>
                    <a:pt x="162" y="18"/>
                    <a:pt x="125" y="37"/>
                    <a:pt x="93" y="64"/>
                  </a:cubicBezTo>
                  <a:cubicBezTo>
                    <a:pt x="31" y="119"/>
                    <a:pt x="1" y="204"/>
                    <a:pt x="11" y="284"/>
                  </a:cubicBezTo>
                  <a:cubicBezTo>
                    <a:pt x="12" y="288"/>
                    <a:pt x="15" y="289"/>
                    <a:pt x="17" y="289"/>
                  </a:cubicBezTo>
                  <a:cubicBezTo>
                    <a:pt x="20" y="289"/>
                    <a:pt x="22" y="288"/>
                    <a:pt x="22" y="284"/>
                  </a:cubicBezTo>
                  <a:cubicBezTo>
                    <a:pt x="17" y="207"/>
                    <a:pt x="49" y="131"/>
                    <a:pt x="108" y="82"/>
                  </a:cubicBezTo>
                  <a:cubicBezTo>
                    <a:pt x="138" y="57"/>
                    <a:pt x="171" y="41"/>
                    <a:pt x="209" y="34"/>
                  </a:cubicBezTo>
                  <a:cubicBezTo>
                    <a:pt x="228" y="30"/>
                    <a:pt x="246" y="29"/>
                    <a:pt x="266" y="27"/>
                  </a:cubicBezTo>
                  <a:cubicBezTo>
                    <a:pt x="274" y="27"/>
                    <a:pt x="283" y="27"/>
                    <a:pt x="292" y="27"/>
                  </a:cubicBezTo>
                  <a:cubicBezTo>
                    <a:pt x="300" y="27"/>
                    <a:pt x="309" y="27"/>
                    <a:pt x="318" y="24"/>
                  </a:cubicBezTo>
                  <a:cubicBezTo>
                    <a:pt x="321" y="24"/>
                    <a:pt x="321" y="20"/>
                    <a:pt x="319" y="18"/>
                  </a:cubicBezTo>
                  <a:cubicBezTo>
                    <a:pt x="303" y="5"/>
                    <a:pt x="281" y="1"/>
                    <a:pt x="260" y="1"/>
                  </a:cubicBezTo>
                  <a:close/>
                </a:path>
              </a:pathLst>
            </a:custGeom>
            <a:solidFill>
              <a:srgbClr val="E4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10325" y="3794600"/>
              <a:ext cx="4000" cy="3300"/>
            </a:xfrm>
            <a:custGeom>
              <a:avLst/>
              <a:gdLst/>
              <a:ahLst/>
              <a:cxnLst/>
              <a:rect l="l" t="t" r="r" b="b"/>
              <a:pathLst>
                <a:path w="160" h="132" extrusionOk="0">
                  <a:moveTo>
                    <a:pt x="135" y="1"/>
                  </a:moveTo>
                  <a:cubicBezTo>
                    <a:pt x="125" y="1"/>
                    <a:pt x="113" y="3"/>
                    <a:pt x="104" y="6"/>
                  </a:cubicBezTo>
                  <a:cubicBezTo>
                    <a:pt x="85" y="11"/>
                    <a:pt x="68" y="21"/>
                    <a:pt x="53" y="32"/>
                  </a:cubicBezTo>
                  <a:cubicBezTo>
                    <a:pt x="24" y="56"/>
                    <a:pt x="4" y="90"/>
                    <a:pt x="1" y="127"/>
                  </a:cubicBezTo>
                  <a:cubicBezTo>
                    <a:pt x="1" y="130"/>
                    <a:pt x="3" y="131"/>
                    <a:pt x="6" y="131"/>
                  </a:cubicBezTo>
                  <a:cubicBezTo>
                    <a:pt x="8" y="131"/>
                    <a:pt x="10" y="130"/>
                    <a:pt x="10" y="128"/>
                  </a:cubicBezTo>
                  <a:cubicBezTo>
                    <a:pt x="16" y="95"/>
                    <a:pt x="36" y="64"/>
                    <a:pt x="63" y="44"/>
                  </a:cubicBezTo>
                  <a:cubicBezTo>
                    <a:pt x="76" y="34"/>
                    <a:pt x="91" y="27"/>
                    <a:pt x="107" y="23"/>
                  </a:cubicBezTo>
                  <a:cubicBezTo>
                    <a:pt x="115" y="21"/>
                    <a:pt x="123" y="18"/>
                    <a:pt x="131" y="18"/>
                  </a:cubicBezTo>
                  <a:cubicBezTo>
                    <a:pt x="140" y="17"/>
                    <a:pt x="147" y="17"/>
                    <a:pt x="157" y="15"/>
                  </a:cubicBezTo>
                  <a:cubicBezTo>
                    <a:pt x="160" y="15"/>
                    <a:pt x="160" y="10"/>
                    <a:pt x="158" y="7"/>
                  </a:cubicBezTo>
                  <a:cubicBezTo>
                    <a:pt x="151" y="2"/>
                    <a:pt x="143" y="1"/>
                    <a:pt x="135" y="1"/>
                  </a:cubicBezTo>
                  <a:close/>
                </a:path>
              </a:pathLst>
            </a:custGeom>
            <a:solidFill>
              <a:srgbClr val="E4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20875" y="3806500"/>
              <a:ext cx="8950" cy="7625"/>
            </a:xfrm>
            <a:custGeom>
              <a:avLst/>
              <a:gdLst/>
              <a:ahLst/>
              <a:cxnLst/>
              <a:rect l="l" t="t" r="r" b="b"/>
              <a:pathLst>
                <a:path w="358" h="305" extrusionOk="0">
                  <a:moveTo>
                    <a:pt x="85" y="1"/>
                  </a:moveTo>
                  <a:cubicBezTo>
                    <a:pt x="60" y="1"/>
                    <a:pt x="35" y="3"/>
                    <a:pt x="11" y="7"/>
                  </a:cubicBezTo>
                  <a:cubicBezTo>
                    <a:pt x="0" y="8"/>
                    <a:pt x="5" y="23"/>
                    <a:pt x="13" y="23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33" y="21"/>
                    <a:pt x="53" y="19"/>
                    <a:pt x="72" y="19"/>
                  </a:cubicBezTo>
                  <a:cubicBezTo>
                    <a:pt x="142" y="19"/>
                    <a:pt x="212" y="37"/>
                    <a:pt x="263" y="86"/>
                  </a:cubicBezTo>
                  <a:cubicBezTo>
                    <a:pt x="292" y="112"/>
                    <a:pt x="313" y="145"/>
                    <a:pt x="321" y="183"/>
                  </a:cubicBezTo>
                  <a:cubicBezTo>
                    <a:pt x="327" y="203"/>
                    <a:pt x="327" y="221"/>
                    <a:pt x="327" y="241"/>
                  </a:cubicBezTo>
                  <a:cubicBezTo>
                    <a:pt x="326" y="260"/>
                    <a:pt x="320" y="278"/>
                    <a:pt x="318" y="297"/>
                  </a:cubicBezTo>
                  <a:cubicBezTo>
                    <a:pt x="317" y="301"/>
                    <a:pt x="320" y="304"/>
                    <a:pt x="323" y="304"/>
                  </a:cubicBezTo>
                  <a:cubicBezTo>
                    <a:pt x="325" y="304"/>
                    <a:pt x="326" y="304"/>
                    <a:pt x="327" y="302"/>
                  </a:cubicBezTo>
                  <a:cubicBezTo>
                    <a:pt x="358" y="271"/>
                    <a:pt x="358" y="222"/>
                    <a:pt x="350" y="183"/>
                  </a:cubicBezTo>
                  <a:cubicBezTo>
                    <a:pt x="341" y="141"/>
                    <a:pt x="316" y="99"/>
                    <a:pt x="284" y="70"/>
                  </a:cubicBezTo>
                  <a:cubicBezTo>
                    <a:pt x="231" y="20"/>
                    <a:pt x="157" y="1"/>
                    <a:pt x="85" y="1"/>
                  </a:cubicBezTo>
                  <a:close/>
                </a:path>
              </a:pathLst>
            </a:custGeom>
            <a:solidFill>
              <a:srgbClr val="E4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33950" y="3812925"/>
              <a:ext cx="12200" cy="3500"/>
            </a:xfrm>
            <a:custGeom>
              <a:avLst/>
              <a:gdLst/>
              <a:ahLst/>
              <a:cxnLst/>
              <a:rect l="l" t="t" r="r" b="b"/>
              <a:pathLst>
                <a:path w="488" h="140" extrusionOk="0">
                  <a:moveTo>
                    <a:pt x="264" y="0"/>
                  </a:moveTo>
                  <a:cubicBezTo>
                    <a:pt x="171" y="0"/>
                    <a:pt x="79" y="30"/>
                    <a:pt x="4" y="86"/>
                  </a:cubicBezTo>
                  <a:cubicBezTo>
                    <a:pt x="1" y="88"/>
                    <a:pt x="3" y="94"/>
                    <a:pt x="7" y="94"/>
                  </a:cubicBezTo>
                  <a:cubicBezTo>
                    <a:pt x="8" y="94"/>
                    <a:pt x="8" y="94"/>
                    <a:pt x="9" y="94"/>
                  </a:cubicBezTo>
                  <a:cubicBezTo>
                    <a:pt x="80" y="51"/>
                    <a:pt x="164" y="26"/>
                    <a:pt x="247" y="26"/>
                  </a:cubicBezTo>
                  <a:cubicBezTo>
                    <a:pt x="256" y="26"/>
                    <a:pt x="266" y="27"/>
                    <a:pt x="275" y="27"/>
                  </a:cubicBezTo>
                  <a:cubicBezTo>
                    <a:pt x="315" y="30"/>
                    <a:pt x="355" y="38"/>
                    <a:pt x="391" y="57"/>
                  </a:cubicBezTo>
                  <a:cubicBezTo>
                    <a:pt x="426" y="75"/>
                    <a:pt x="446" y="102"/>
                    <a:pt x="469" y="134"/>
                  </a:cubicBezTo>
                  <a:cubicBezTo>
                    <a:pt x="471" y="138"/>
                    <a:pt x="475" y="139"/>
                    <a:pt x="478" y="139"/>
                  </a:cubicBezTo>
                  <a:cubicBezTo>
                    <a:pt x="483" y="139"/>
                    <a:pt x="488" y="136"/>
                    <a:pt x="487" y="129"/>
                  </a:cubicBezTo>
                  <a:cubicBezTo>
                    <a:pt x="481" y="43"/>
                    <a:pt x="369" y="7"/>
                    <a:pt x="299" y="2"/>
                  </a:cubicBezTo>
                  <a:cubicBezTo>
                    <a:pt x="288" y="1"/>
                    <a:pt x="276" y="0"/>
                    <a:pt x="264" y="0"/>
                  </a:cubicBezTo>
                  <a:close/>
                </a:path>
              </a:pathLst>
            </a:custGeom>
            <a:solidFill>
              <a:srgbClr val="E4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69075" y="3731050"/>
              <a:ext cx="76600" cy="25375"/>
            </a:xfrm>
            <a:custGeom>
              <a:avLst/>
              <a:gdLst/>
              <a:ahLst/>
              <a:cxnLst/>
              <a:rect l="l" t="t" r="r" b="b"/>
              <a:pathLst>
                <a:path w="3064" h="1015" extrusionOk="0">
                  <a:moveTo>
                    <a:pt x="1630" y="1"/>
                  </a:moveTo>
                  <a:cubicBezTo>
                    <a:pt x="1594" y="1"/>
                    <a:pt x="1557" y="6"/>
                    <a:pt x="1523" y="18"/>
                  </a:cubicBezTo>
                  <a:cubicBezTo>
                    <a:pt x="1395" y="59"/>
                    <a:pt x="1300" y="180"/>
                    <a:pt x="1288" y="314"/>
                  </a:cubicBezTo>
                  <a:cubicBezTo>
                    <a:pt x="1238" y="279"/>
                    <a:pt x="1177" y="261"/>
                    <a:pt x="1117" y="261"/>
                  </a:cubicBezTo>
                  <a:cubicBezTo>
                    <a:pt x="1066" y="261"/>
                    <a:pt x="1015" y="274"/>
                    <a:pt x="972" y="300"/>
                  </a:cubicBezTo>
                  <a:cubicBezTo>
                    <a:pt x="880" y="359"/>
                    <a:pt x="828" y="477"/>
                    <a:pt x="848" y="587"/>
                  </a:cubicBezTo>
                  <a:cubicBezTo>
                    <a:pt x="785" y="544"/>
                    <a:pt x="718" y="526"/>
                    <a:pt x="651" y="526"/>
                  </a:cubicBezTo>
                  <a:cubicBezTo>
                    <a:pt x="596" y="526"/>
                    <a:pt x="541" y="538"/>
                    <a:pt x="488" y="559"/>
                  </a:cubicBezTo>
                  <a:cubicBezTo>
                    <a:pt x="394" y="597"/>
                    <a:pt x="294" y="688"/>
                    <a:pt x="301" y="799"/>
                  </a:cubicBezTo>
                  <a:cubicBezTo>
                    <a:pt x="301" y="801"/>
                    <a:pt x="301" y="802"/>
                    <a:pt x="302" y="803"/>
                  </a:cubicBezTo>
                  <a:cubicBezTo>
                    <a:pt x="273" y="790"/>
                    <a:pt x="241" y="783"/>
                    <a:pt x="209" y="783"/>
                  </a:cubicBezTo>
                  <a:cubicBezTo>
                    <a:pt x="179" y="783"/>
                    <a:pt x="149" y="789"/>
                    <a:pt x="122" y="801"/>
                  </a:cubicBezTo>
                  <a:cubicBezTo>
                    <a:pt x="79" y="820"/>
                    <a:pt x="0" y="878"/>
                    <a:pt x="18" y="935"/>
                  </a:cubicBezTo>
                  <a:cubicBezTo>
                    <a:pt x="29" y="968"/>
                    <a:pt x="63" y="989"/>
                    <a:pt x="97" y="994"/>
                  </a:cubicBezTo>
                  <a:cubicBezTo>
                    <a:pt x="137" y="1001"/>
                    <a:pt x="180" y="1003"/>
                    <a:pt x="223" y="1003"/>
                  </a:cubicBezTo>
                  <a:cubicBezTo>
                    <a:pt x="278" y="1003"/>
                    <a:pt x="333" y="1000"/>
                    <a:pt x="384" y="1000"/>
                  </a:cubicBezTo>
                  <a:cubicBezTo>
                    <a:pt x="524" y="997"/>
                    <a:pt x="662" y="995"/>
                    <a:pt x="800" y="994"/>
                  </a:cubicBezTo>
                  <a:cubicBezTo>
                    <a:pt x="1076" y="992"/>
                    <a:pt x="1353" y="990"/>
                    <a:pt x="1629" y="990"/>
                  </a:cubicBezTo>
                  <a:cubicBezTo>
                    <a:pt x="1853" y="990"/>
                    <a:pt x="2079" y="992"/>
                    <a:pt x="2303" y="993"/>
                  </a:cubicBezTo>
                  <a:cubicBezTo>
                    <a:pt x="2422" y="994"/>
                    <a:pt x="2543" y="994"/>
                    <a:pt x="2662" y="997"/>
                  </a:cubicBezTo>
                  <a:cubicBezTo>
                    <a:pt x="2716" y="999"/>
                    <a:pt x="2776" y="1015"/>
                    <a:pt x="2833" y="1015"/>
                  </a:cubicBezTo>
                  <a:cubicBezTo>
                    <a:pt x="2868" y="1015"/>
                    <a:pt x="2903" y="1008"/>
                    <a:pt x="2933" y="988"/>
                  </a:cubicBezTo>
                  <a:cubicBezTo>
                    <a:pt x="3064" y="899"/>
                    <a:pt x="2968" y="766"/>
                    <a:pt x="2881" y="685"/>
                  </a:cubicBezTo>
                  <a:cubicBezTo>
                    <a:pt x="2798" y="607"/>
                    <a:pt x="2682" y="575"/>
                    <a:pt x="2571" y="575"/>
                  </a:cubicBezTo>
                  <a:cubicBezTo>
                    <a:pt x="2558" y="575"/>
                    <a:pt x="2544" y="575"/>
                    <a:pt x="2531" y="576"/>
                  </a:cubicBezTo>
                  <a:cubicBezTo>
                    <a:pt x="2479" y="580"/>
                    <a:pt x="2420" y="600"/>
                    <a:pt x="2402" y="647"/>
                  </a:cubicBezTo>
                  <a:cubicBezTo>
                    <a:pt x="2405" y="560"/>
                    <a:pt x="2342" y="480"/>
                    <a:pt x="2261" y="452"/>
                  </a:cubicBezTo>
                  <a:cubicBezTo>
                    <a:pt x="2233" y="442"/>
                    <a:pt x="2202" y="437"/>
                    <a:pt x="2171" y="437"/>
                  </a:cubicBezTo>
                  <a:cubicBezTo>
                    <a:pt x="2154" y="437"/>
                    <a:pt x="2138" y="438"/>
                    <a:pt x="2121" y="441"/>
                  </a:cubicBezTo>
                  <a:cubicBezTo>
                    <a:pt x="2097" y="446"/>
                    <a:pt x="1996" y="464"/>
                    <a:pt x="1986" y="489"/>
                  </a:cubicBezTo>
                  <a:cubicBezTo>
                    <a:pt x="2031" y="363"/>
                    <a:pt x="1995" y="210"/>
                    <a:pt x="1898" y="112"/>
                  </a:cubicBezTo>
                  <a:cubicBezTo>
                    <a:pt x="1827" y="41"/>
                    <a:pt x="1728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993600" y="3741275"/>
              <a:ext cx="5100" cy="4675"/>
            </a:xfrm>
            <a:custGeom>
              <a:avLst/>
              <a:gdLst/>
              <a:ahLst/>
              <a:cxnLst/>
              <a:rect l="l" t="t" r="r" b="b"/>
              <a:pathLst>
                <a:path w="204" h="187" extrusionOk="0">
                  <a:moveTo>
                    <a:pt x="156" y="0"/>
                  </a:moveTo>
                  <a:cubicBezTo>
                    <a:pt x="146" y="0"/>
                    <a:pt x="136" y="1"/>
                    <a:pt x="127" y="4"/>
                  </a:cubicBezTo>
                  <a:cubicBezTo>
                    <a:pt x="100" y="12"/>
                    <a:pt x="76" y="26"/>
                    <a:pt x="56" y="44"/>
                  </a:cubicBezTo>
                  <a:cubicBezTo>
                    <a:pt x="38" y="62"/>
                    <a:pt x="23" y="85"/>
                    <a:pt x="14" y="110"/>
                  </a:cubicBezTo>
                  <a:cubicBezTo>
                    <a:pt x="9" y="123"/>
                    <a:pt x="7" y="134"/>
                    <a:pt x="5" y="147"/>
                  </a:cubicBezTo>
                  <a:cubicBezTo>
                    <a:pt x="4" y="160"/>
                    <a:pt x="1" y="172"/>
                    <a:pt x="7" y="184"/>
                  </a:cubicBezTo>
                  <a:cubicBezTo>
                    <a:pt x="8" y="186"/>
                    <a:pt x="9" y="187"/>
                    <a:pt x="11" y="187"/>
                  </a:cubicBezTo>
                  <a:cubicBezTo>
                    <a:pt x="12" y="187"/>
                    <a:pt x="14" y="186"/>
                    <a:pt x="15" y="184"/>
                  </a:cubicBezTo>
                  <a:cubicBezTo>
                    <a:pt x="21" y="176"/>
                    <a:pt x="21" y="163"/>
                    <a:pt x="23" y="152"/>
                  </a:cubicBezTo>
                  <a:cubicBezTo>
                    <a:pt x="26" y="141"/>
                    <a:pt x="29" y="130"/>
                    <a:pt x="36" y="119"/>
                  </a:cubicBezTo>
                  <a:cubicBezTo>
                    <a:pt x="46" y="98"/>
                    <a:pt x="59" y="81"/>
                    <a:pt x="79" y="66"/>
                  </a:cubicBezTo>
                  <a:cubicBezTo>
                    <a:pt x="97" y="54"/>
                    <a:pt x="118" y="44"/>
                    <a:pt x="142" y="40"/>
                  </a:cubicBezTo>
                  <a:cubicBezTo>
                    <a:pt x="152" y="38"/>
                    <a:pt x="164" y="36"/>
                    <a:pt x="175" y="35"/>
                  </a:cubicBezTo>
                  <a:cubicBezTo>
                    <a:pt x="183" y="33"/>
                    <a:pt x="198" y="32"/>
                    <a:pt x="203" y="24"/>
                  </a:cubicBezTo>
                  <a:cubicBezTo>
                    <a:pt x="202" y="21"/>
                    <a:pt x="201" y="18"/>
                    <a:pt x="201" y="16"/>
                  </a:cubicBezTo>
                  <a:cubicBezTo>
                    <a:pt x="196" y="6"/>
                    <a:pt x="176" y="2"/>
                    <a:pt x="166" y="1"/>
                  </a:cubicBezTo>
                  <a:cubicBezTo>
                    <a:pt x="163" y="0"/>
                    <a:pt x="160" y="0"/>
                    <a:pt x="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998100" y="3743475"/>
              <a:ext cx="3125" cy="1575"/>
            </a:xfrm>
            <a:custGeom>
              <a:avLst/>
              <a:gdLst/>
              <a:ahLst/>
              <a:cxnLst/>
              <a:rect l="l" t="t" r="r" b="b"/>
              <a:pathLst>
                <a:path w="125" h="63" extrusionOk="0">
                  <a:moveTo>
                    <a:pt x="107" y="1"/>
                  </a:moveTo>
                  <a:cubicBezTo>
                    <a:pt x="105" y="1"/>
                    <a:pt x="103" y="1"/>
                    <a:pt x="102" y="2"/>
                  </a:cubicBezTo>
                  <a:cubicBezTo>
                    <a:pt x="96" y="2"/>
                    <a:pt x="90" y="3"/>
                    <a:pt x="85" y="4"/>
                  </a:cubicBezTo>
                  <a:cubicBezTo>
                    <a:pt x="72" y="7"/>
                    <a:pt x="61" y="10"/>
                    <a:pt x="51" y="16"/>
                  </a:cubicBezTo>
                  <a:cubicBezTo>
                    <a:pt x="40" y="21"/>
                    <a:pt x="32" y="26"/>
                    <a:pt x="22" y="35"/>
                  </a:cubicBezTo>
                  <a:cubicBezTo>
                    <a:pt x="18" y="39"/>
                    <a:pt x="13" y="41"/>
                    <a:pt x="8" y="45"/>
                  </a:cubicBezTo>
                  <a:cubicBezTo>
                    <a:pt x="5" y="48"/>
                    <a:pt x="1" y="52"/>
                    <a:pt x="1" y="58"/>
                  </a:cubicBezTo>
                  <a:cubicBezTo>
                    <a:pt x="1" y="61"/>
                    <a:pt x="3" y="62"/>
                    <a:pt x="5" y="62"/>
                  </a:cubicBezTo>
                  <a:cubicBezTo>
                    <a:pt x="11" y="62"/>
                    <a:pt x="13" y="58"/>
                    <a:pt x="17" y="56"/>
                  </a:cubicBezTo>
                  <a:cubicBezTo>
                    <a:pt x="21" y="52"/>
                    <a:pt x="26" y="48"/>
                    <a:pt x="31" y="46"/>
                  </a:cubicBezTo>
                  <a:cubicBezTo>
                    <a:pt x="39" y="41"/>
                    <a:pt x="49" y="36"/>
                    <a:pt x="59" y="31"/>
                  </a:cubicBezTo>
                  <a:cubicBezTo>
                    <a:pt x="69" y="27"/>
                    <a:pt x="80" y="24"/>
                    <a:pt x="88" y="22"/>
                  </a:cubicBezTo>
                  <a:lnTo>
                    <a:pt x="104" y="19"/>
                  </a:lnTo>
                  <a:cubicBezTo>
                    <a:pt x="109" y="17"/>
                    <a:pt x="115" y="14"/>
                    <a:pt x="120" y="13"/>
                  </a:cubicBezTo>
                  <a:cubicBezTo>
                    <a:pt x="124" y="9"/>
                    <a:pt x="123" y="3"/>
                    <a:pt x="119" y="3"/>
                  </a:cubicBezTo>
                  <a:cubicBezTo>
                    <a:pt x="115" y="2"/>
                    <a:pt x="111" y="1"/>
                    <a:pt x="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05850" y="3738425"/>
              <a:ext cx="7700" cy="2200"/>
            </a:xfrm>
            <a:custGeom>
              <a:avLst/>
              <a:gdLst/>
              <a:ahLst/>
              <a:cxnLst/>
              <a:rect l="l" t="t" r="r" b="b"/>
              <a:pathLst>
                <a:path w="308" h="88" extrusionOk="0">
                  <a:moveTo>
                    <a:pt x="176" y="1"/>
                  </a:moveTo>
                  <a:cubicBezTo>
                    <a:pt x="168" y="1"/>
                    <a:pt x="160" y="1"/>
                    <a:pt x="153" y="2"/>
                  </a:cubicBezTo>
                  <a:cubicBezTo>
                    <a:pt x="95" y="7"/>
                    <a:pt x="40" y="34"/>
                    <a:pt x="4" y="79"/>
                  </a:cubicBezTo>
                  <a:cubicBezTo>
                    <a:pt x="1" y="83"/>
                    <a:pt x="6" y="88"/>
                    <a:pt x="11" y="88"/>
                  </a:cubicBezTo>
                  <a:cubicBezTo>
                    <a:pt x="13" y="88"/>
                    <a:pt x="14" y="88"/>
                    <a:pt x="15" y="87"/>
                  </a:cubicBezTo>
                  <a:cubicBezTo>
                    <a:pt x="54" y="53"/>
                    <a:pt x="101" y="35"/>
                    <a:pt x="153" y="35"/>
                  </a:cubicBezTo>
                  <a:cubicBezTo>
                    <a:pt x="155" y="35"/>
                    <a:pt x="156" y="35"/>
                    <a:pt x="158" y="35"/>
                  </a:cubicBezTo>
                  <a:cubicBezTo>
                    <a:pt x="183" y="35"/>
                    <a:pt x="207" y="38"/>
                    <a:pt x="231" y="47"/>
                  </a:cubicBezTo>
                  <a:cubicBezTo>
                    <a:pt x="243" y="51"/>
                    <a:pt x="257" y="55"/>
                    <a:pt x="268" y="60"/>
                  </a:cubicBezTo>
                  <a:cubicBezTo>
                    <a:pt x="277" y="64"/>
                    <a:pt x="287" y="68"/>
                    <a:pt x="297" y="68"/>
                  </a:cubicBezTo>
                  <a:cubicBezTo>
                    <a:pt x="299" y="68"/>
                    <a:pt x="300" y="68"/>
                    <a:pt x="302" y="68"/>
                  </a:cubicBezTo>
                  <a:cubicBezTo>
                    <a:pt x="305" y="68"/>
                    <a:pt x="307" y="64"/>
                    <a:pt x="307" y="62"/>
                  </a:cubicBezTo>
                  <a:cubicBezTo>
                    <a:pt x="304" y="34"/>
                    <a:pt x="265" y="18"/>
                    <a:pt x="243" y="11"/>
                  </a:cubicBezTo>
                  <a:cubicBezTo>
                    <a:pt x="221" y="4"/>
                    <a:pt x="199" y="1"/>
                    <a:pt x="1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018225" y="3747075"/>
              <a:ext cx="7075" cy="2075"/>
            </a:xfrm>
            <a:custGeom>
              <a:avLst/>
              <a:gdLst/>
              <a:ahLst/>
              <a:cxnLst/>
              <a:rect l="l" t="t" r="r" b="b"/>
              <a:pathLst>
                <a:path w="283" h="83" extrusionOk="0">
                  <a:moveTo>
                    <a:pt x="123" y="0"/>
                  </a:moveTo>
                  <a:cubicBezTo>
                    <a:pt x="103" y="0"/>
                    <a:pt x="83" y="4"/>
                    <a:pt x="65" y="9"/>
                  </a:cubicBezTo>
                  <a:cubicBezTo>
                    <a:pt x="44" y="17"/>
                    <a:pt x="16" y="24"/>
                    <a:pt x="2" y="43"/>
                  </a:cubicBezTo>
                  <a:cubicBezTo>
                    <a:pt x="1" y="46"/>
                    <a:pt x="3" y="51"/>
                    <a:pt x="7" y="51"/>
                  </a:cubicBezTo>
                  <a:cubicBezTo>
                    <a:pt x="8" y="51"/>
                    <a:pt x="8" y="51"/>
                    <a:pt x="9" y="51"/>
                  </a:cubicBezTo>
                  <a:cubicBezTo>
                    <a:pt x="18" y="49"/>
                    <a:pt x="28" y="43"/>
                    <a:pt x="39" y="39"/>
                  </a:cubicBezTo>
                  <a:cubicBezTo>
                    <a:pt x="49" y="35"/>
                    <a:pt x="61" y="31"/>
                    <a:pt x="71" y="30"/>
                  </a:cubicBezTo>
                  <a:cubicBezTo>
                    <a:pt x="83" y="27"/>
                    <a:pt x="96" y="26"/>
                    <a:pt x="108" y="26"/>
                  </a:cubicBezTo>
                  <a:cubicBezTo>
                    <a:pt x="118" y="26"/>
                    <a:pt x="129" y="27"/>
                    <a:pt x="139" y="29"/>
                  </a:cubicBezTo>
                  <a:cubicBezTo>
                    <a:pt x="161" y="31"/>
                    <a:pt x="183" y="36"/>
                    <a:pt x="203" y="46"/>
                  </a:cubicBezTo>
                  <a:cubicBezTo>
                    <a:pt x="214" y="51"/>
                    <a:pt x="223" y="56"/>
                    <a:pt x="232" y="61"/>
                  </a:cubicBezTo>
                  <a:cubicBezTo>
                    <a:pt x="242" y="68"/>
                    <a:pt x="253" y="73"/>
                    <a:pt x="262" y="81"/>
                  </a:cubicBezTo>
                  <a:cubicBezTo>
                    <a:pt x="264" y="82"/>
                    <a:pt x="266" y="82"/>
                    <a:pt x="268" y="82"/>
                  </a:cubicBezTo>
                  <a:cubicBezTo>
                    <a:pt x="277" y="82"/>
                    <a:pt x="282" y="70"/>
                    <a:pt x="276" y="63"/>
                  </a:cubicBezTo>
                  <a:cubicBezTo>
                    <a:pt x="268" y="52"/>
                    <a:pt x="260" y="44"/>
                    <a:pt x="250" y="36"/>
                  </a:cubicBezTo>
                  <a:cubicBezTo>
                    <a:pt x="238" y="29"/>
                    <a:pt x="226" y="23"/>
                    <a:pt x="214" y="18"/>
                  </a:cubicBezTo>
                  <a:cubicBezTo>
                    <a:pt x="189" y="8"/>
                    <a:pt x="165" y="3"/>
                    <a:pt x="138" y="1"/>
                  </a:cubicBezTo>
                  <a:cubicBezTo>
                    <a:pt x="133" y="1"/>
                    <a:pt x="128" y="0"/>
                    <a:pt x="1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983050" y="3748100"/>
              <a:ext cx="5525" cy="2775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54" y="0"/>
                  </a:moveTo>
                  <a:cubicBezTo>
                    <a:pt x="132" y="2"/>
                    <a:pt x="110" y="6"/>
                    <a:pt x="89" y="15"/>
                  </a:cubicBezTo>
                  <a:cubicBezTo>
                    <a:pt x="52" y="34"/>
                    <a:pt x="15" y="62"/>
                    <a:pt x="2" y="103"/>
                  </a:cubicBezTo>
                  <a:cubicBezTo>
                    <a:pt x="1" y="107"/>
                    <a:pt x="4" y="111"/>
                    <a:pt x="7" y="111"/>
                  </a:cubicBezTo>
                  <a:cubicBezTo>
                    <a:pt x="9" y="111"/>
                    <a:pt x="10" y="110"/>
                    <a:pt x="11" y="109"/>
                  </a:cubicBezTo>
                  <a:cubicBezTo>
                    <a:pt x="24" y="94"/>
                    <a:pt x="35" y="79"/>
                    <a:pt x="51" y="67"/>
                  </a:cubicBezTo>
                  <a:cubicBezTo>
                    <a:pt x="66" y="55"/>
                    <a:pt x="83" y="46"/>
                    <a:pt x="100" y="41"/>
                  </a:cubicBezTo>
                  <a:cubicBezTo>
                    <a:pt x="119" y="35"/>
                    <a:pt x="136" y="31"/>
                    <a:pt x="154" y="30"/>
                  </a:cubicBezTo>
                  <a:cubicBezTo>
                    <a:pt x="164" y="30"/>
                    <a:pt x="173" y="30"/>
                    <a:pt x="183" y="31"/>
                  </a:cubicBezTo>
                  <a:cubicBezTo>
                    <a:pt x="188" y="32"/>
                    <a:pt x="193" y="34"/>
                    <a:pt x="199" y="34"/>
                  </a:cubicBezTo>
                  <a:cubicBezTo>
                    <a:pt x="204" y="34"/>
                    <a:pt x="207" y="32"/>
                    <a:pt x="212" y="30"/>
                  </a:cubicBezTo>
                  <a:cubicBezTo>
                    <a:pt x="220" y="30"/>
                    <a:pt x="221" y="22"/>
                    <a:pt x="217" y="16"/>
                  </a:cubicBezTo>
                  <a:cubicBezTo>
                    <a:pt x="212" y="11"/>
                    <a:pt x="209" y="8"/>
                    <a:pt x="204" y="5"/>
                  </a:cubicBezTo>
                  <a:cubicBezTo>
                    <a:pt x="199" y="2"/>
                    <a:pt x="192" y="2"/>
                    <a:pt x="185" y="2"/>
                  </a:cubicBezTo>
                  <a:cubicBezTo>
                    <a:pt x="174" y="0"/>
                    <a:pt x="164" y="0"/>
                    <a:pt x="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860775" y="3790450"/>
              <a:ext cx="4275" cy="38975"/>
            </a:xfrm>
            <a:custGeom>
              <a:avLst/>
              <a:gdLst/>
              <a:ahLst/>
              <a:cxnLst/>
              <a:rect l="l" t="t" r="r" b="b"/>
              <a:pathLst>
                <a:path w="171" h="1559" extrusionOk="0">
                  <a:moveTo>
                    <a:pt x="45" y="1"/>
                  </a:moveTo>
                  <a:cubicBezTo>
                    <a:pt x="29" y="1"/>
                    <a:pt x="14" y="11"/>
                    <a:pt x="7" y="36"/>
                  </a:cubicBezTo>
                  <a:cubicBezTo>
                    <a:pt x="1" y="56"/>
                    <a:pt x="1" y="79"/>
                    <a:pt x="2" y="103"/>
                  </a:cubicBezTo>
                  <a:cubicBezTo>
                    <a:pt x="7" y="484"/>
                    <a:pt x="11" y="863"/>
                    <a:pt x="16" y="1244"/>
                  </a:cubicBezTo>
                  <a:cubicBezTo>
                    <a:pt x="18" y="1317"/>
                    <a:pt x="19" y="1458"/>
                    <a:pt x="41" y="1520"/>
                  </a:cubicBezTo>
                  <a:cubicBezTo>
                    <a:pt x="51" y="1548"/>
                    <a:pt x="68" y="1558"/>
                    <a:pt x="86" y="1558"/>
                  </a:cubicBezTo>
                  <a:cubicBezTo>
                    <a:pt x="109" y="1558"/>
                    <a:pt x="135" y="1541"/>
                    <a:pt x="157" y="1520"/>
                  </a:cubicBezTo>
                  <a:cubicBezTo>
                    <a:pt x="170" y="1083"/>
                    <a:pt x="154" y="645"/>
                    <a:pt x="140" y="208"/>
                  </a:cubicBezTo>
                  <a:cubicBezTo>
                    <a:pt x="138" y="159"/>
                    <a:pt x="135" y="109"/>
                    <a:pt x="120" y="67"/>
                  </a:cubicBezTo>
                  <a:cubicBezTo>
                    <a:pt x="109" y="33"/>
                    <a:pt x="74" y="1"/>
                    <a:pt x="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868425" y="3790450"/>
              <a:ext cx="4250" cy="38975"/>
            </a:xfrm>
            <a:custGeom>
              <a:avLst/>
              <a:gdLst/>
              <a:ahLst/>
              <a:cxnLst/>
              <a:rect l="l" t="t" r="r" b="b"/>
              <a:pathLst>
                <a:path w="170" h="1559" extrusionOk="0">
                  <a:moveTo>
                    <a:pt x="45" y="1"/>
                  </a:moveTo>
                  <a:cubicBezTo>
                    <a:pt x="29" y="1"/>
                    <a:pt x="15" y="11"/>
                    <a:pt x="8" y="36"/>
                  </a:cubicBezTo>
                  <a:cubicBezTo>
                    <a:pt x="0" y="56"/>
                    <a:pt x="0" y="79"/>
                    <a:pt x="2" y="103"/>
                  </a:cubicBezTo>
                  <a:cubicBezTo>
                    <a:pt x="8" y="484"/>
                    <a:pt x="11" y="863"/>
                    <a:pt x="16" y="1244"/>
                  </a:cubicBezTo>
                  <a:cubicBezTo>
                    <a:pt x="17" y="1317"/>
                    <a:pt x="19" y="1458"/>
                    <a:pt x="42" y="1520"/>
                  </a:cubicBezTo>
                  <a:cubicBezTo>
                    <a:pt x="52" y="1548"/>
                    <a:pt x="68" y="1558"/>
                    <a:pt x="86" y="1558"/>
                  </a:cubicBezTo>
                  <a:cubicBezTo>
                    <a:pt x="109" y="1558"/>
                    <a:pt x="136" y="1541"/>
                    <a:pt x="157" y="1520"/>
                  </a:cubicBezTo>
                  <a:cubicBezTo>
                    <a:pt x="170" y="1083"/>
                    <a:pt x="154" y="645"/>
                    <a:pt x="139" y="208"/>
                  </a:cubicBezTo>
                  <a:cubicBezTo>
                    <a:pt x="138" y="159"/>
                    <a:pt x="136" y="109"/>
                    <a:pt x="121" y="67"/>
                  </a:cubicBezTo>
                  <a:cubicBezTo>
                    <a:pt x="108" y="33"/>
                    <a:pt x="74" y="1"/>
                    <a:pt x="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876050" y="3790450"/>
              <a:ext cx="4275" cy="38975"/>
            </a:xfrm>
            <a:custGeom>
              <a:avLst/>
              <a:gdLst/>
              <a:ahLst/>
              <a:cxnLst/>
              <a:rect l="l" t="t" r="r" b="b"/>
              <a:pathLst>
                <a:path w="171" h="1559" extrusionOk="0">
                  <a:moveTo>
                    <a:pt x="46" y="1"/>
                  </a:moveTo>
                  <a:cubicBezTo>
                    <a:pt x="29" y="1"/>
                    <a:pt x="15" y="11"/>
                    <a:pt x="7" y="36"/>
                  </a:cubicBezTo>
                  <a:cubicBezTo>
                    <a:pt x="1" y="56"/>
                    <a:pt x="1" y="79"/>
                    <a:pt x="2" y="103"/>
                  </a:cubicBezTo>
                  <a:cubicBezTo>
                    <a:pt x="7" y="484"/>
                    <a:pt x="11" y="863"/>
                    <a:pt x="17" y="1244"/>
                  </a:cubicBezTo>
                  <a:cubicBezTo>
                    <a:pt x="18" y="1317"/>
                    <a:pt x="19" y="1458"/>
                    <a:pt x="42" y="1520"/>
                  </a:cubicBezTo>
                  <a:cubicBezTo>
                    <a:pt x="52" y="1548"/>
                    <a:pt x="68" y="1558"/>
                    <a:pt x="86" y="1558"/>
                  </a:cubicBezTo>
                  <a:cubicBezTo>
                    <a:pt x="109" y="1558"/>
                    <a:pt x="135" y="1541"/>
                    <a:pt x="157" y="1520"/>
                  </a:cubicBezTo>
                  <a:cubicBezTo>
                    <a:pt x="171" y="1083"/>
                    <a:pt x="155" y="645"/>
                    <a:pt x="140" y="208"/>
                  </a:cubicBezTo>
                  <a:cubicBezTo>
                    <a:pt x="139" y="159"/>
                    <a:pt x="135" y="109"/>
                    <a:pt x="121" y="67"/>
                  </a:cubicBezTo>
                  <a:cubicBezTo>
                    <a:pt x="109" y="33"/>
                    <a:pt x="75" y="1"/>
                    <a:pt x="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883725" y="3790450"/>
              <a:ext cx="4250" cy="38975"/>
            </a:xfrm>
            <a:custGeom>
              <a:avLst/>
              <a:gdLst/>
              <a:ahLst/>
              <a:cxnLst/>
              <a:rect l="l" t="t" r="r" b="b"/>
              <a:pathLst>
                <a:path w="170" h="1559" extrusionOk="0">
                  <a:moveTo>
                    <a:pt x="45" y="1"/>
                  </a:moveTo>
                  <a:cubicBezTo>
                    <a:pt x="29" y="1"/>
                    <a:pt x="15" y="11"/>
                    <a:pt x="7" y="36"/>
                  </a:cubicBezTo>
                  <a:cubicBezTo>
                    <a:pt x="0" y="56"/>
                    <a:pt x="0" y="79"/>
                    <a:pt x="1" y="103"/>
                  </a:cubicBezTo>
                  <a:cubicBezTo>
                    <a:pt x="7" y="484"/>
                    <a:pt x="10" y="863"/>
                    <a:pt x="15" y="1244"/>
                  </a:cubicBezTo>
                  <a:cubicBezTo>
                    <a:pt x="17" y="1317"/>
                    <a:pt x="18" y="1458"/>
                    <a:pt x="41" y="1520"/>
                  </a:cubicBezTo>
                  <a:cubicBezTo>
                    <a:pt x="51" y="1548"/>
                    <a:pt x="67" y="1558"/>
                    <a:pt x="85" y="1558"/>
                  </a:cubicBezTo>
                  <a:cubicBezTo>
                    <a:pt x="109" y="1558"/>
                    <a:pt x="135" y="1541"/>
                    <a:pt x="156" y="1520"/>
                  </a:cubicBezTo>
                  <a:cubicBezTo>
                    <a:pt x="169" y="1083"/>
                    <a:pt x="153" y="645"/>
                    <a:pt x="139" y="208"/>
                  </a:cubicBezTo>
                  <a:cubicBezTo>
                    <a:pt x="137" y="159"/>
                    <a:pt x="135" y="109"/>
                    <a:pt x="120" y="67"/>
                  </a:cubicBezTo>
                  <a:cubicBezTo>
                    <a:pt x="109" y="33"/>
                    <a:pt x="74" y="1"/>
                    <a:pt x="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891375" y="3790450"/>
              <a:ext cx="4250" cy="38975"/>
            </a:xfrm>
            <a:custGeom>
              <a:avLst/>
              <a:gdLst/>
              <a:ahLst/>
              <a:cxnLst/>
              <a:rect l="l" t="t" r="r" b="b"/>
              <a:pathLst>
                <a:path w="170" h="1559" extrusionOk="0">
                  <a:moveTo>
                    <a:pt x="46" y="1"/>
                  </a:moveTo>
                  <a:cubicBezTo>
                    <a:pt x="29" y="1"/>
                    <a:pt x="15" y="11"/>
                    <a:pt x="6" y="36"/>
                  </a:cubicBezTo>
                  <a:cubicBezTo>
                    <a:pt x="0" y="56"/>
                    <a:pt x="0" y="79"/>
                    <a:pt x="1" y="103"/>
                  </a:cubicBezTo>
                  <a:cubicBezTo>
                    <a:pt x="6" y="484"/>
                    <a:pt x="11" y="863"/>
                    <a:pt x="16" y="1244"/>
                  </a:cubicBezTo>
                  <a:cubicBezTo>
                    <a:pt x="17" y="1317"/>
                    <a:pt x="19" y="1458"/>
                    <a:pt x="41" y="1520"/>
                  </a:cubicBezTo>
                  <a:cubicBezTo>
                    <a:pt x="52" y="1548"/>
                    <a:pt x="68" y="1558"/>
                    <a:pt x="86" y="1558"/>
                  </a:cubicBezTo>
                  <a:cubicBezTo>
                    <a:pt x="109" y="1558"/>
                    <a:pt x="136" y="1541"/>
                    <a:pt x="157" y="1520"/>
                  </a:cubicBezTo>
                  <a:cubicBezTo>
                    <a:pt x="170" y="1083"/>
                    <a:pt x="154" y="645"/>
                    <a:pt x="139" y="208"/>
                  </a:cubicBezTo>
                  <a:cubicBezTo>
                    <a:pt x="138" y="159"/>
                    <a:pt x="136" y="109"/>
                    <a:pt x="121" y="67"/>
                  </a:cubicBezTo>
                  <a:cubicBezTo>
                    <a:pt x="109" y="33"/>
                    <a:pt x="75" y="1"/>
                    <a:pt x="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899025" y="3790450"/>
              <a:ext cx="4275" cy="38975"/>
            </a:xfrm>
            <a:custGeom>
              <a:avLst/>
              <a:gdLst/>
              <a:ahLst/>
              <a:cxnLst/>
              <a:rect l="l" t="t" r="r" b="b"/>
              <a:pathLst>
                <a:path w="171" h="1559" extrusionOk="0">
                  <a:moveTo>
                    <a:pt x="45" y="1"/>
                  </a:moveTo>
                  <a:cubicBezTo>
                    <a:pt x="29" y="1"/>
                    <a:pt x="15" y="11"/>
                    <a:pt x="7" y="36"/>
                  </a:cubicBezTo>
                  <a:cubicBezTo>
                    <a:pt x="1" y="56"/>
                    <a:pt x="1" y="79"/>
                    <a:pt x="2" y="103"/>
                  </a:cubicBezTo>
                  <a:cubicBezTo>
                    <a:pt x="7" y="484"/>
                    <a:pt x="11" y="863"/>
                    <a:pt x="17" y="1244"/>
                  </a:cubicBezTo>
                  <a:cubicBezTo>
                    <a:pt x="18" y="1317"/>
                    <a:pt x="19" y="1458"/>
                    <a:pt x="42" y="1520"/>
                  </a:cubicBezTo>
                  <a:cubicBezTo>
                    <a:pt x="52" y="1548"/>
                    <a:pt x="68" y="1558"/>
                    <a:pt x="85" y="1558"/>
                  </a:cubicBezTo>
                  <a:cubicBezTo>
                    <a:pt x="109" y="1558"/>
                    <a:pt x="136" y="1541"/>
                    <a:pt x="158" y="1520"/>
                  </a:cubicBezTo>
                  <a:cubicBezTo>
                    <a:pt x="170" y="1083"/>
                    <a:pt x="155" y="645"/>
                    <a:pt x="140" y="208"/>
                  </a:cubicBezTo>
                  <a:cubicBezTo>
                    <a:pt x="139" y="159"/>
                    <a:pt x="135" y="109"/>
                    <a:pt x="122" y="67"/>
                  </a:cubicBezTo>
                  <a:cubicBezTo>
                    <a:pt x="109" y="33"/>
                    <a:pt x="74" y="1"/>
                    <a:pt x="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906700" y="3790450"/>
              <a:ext cx="4275" cy="38975"/>
            </a:xfrm>
            <a:custGeom>
              <a:avLst/>
              <a:gdLst/>
              <a:ahLst/>
              <a:cxnLst/>
              <a:rect l="l" t="t" r="r" b="b"/>
              <a:pathLst>
                <a:path w="171" h="1559" extrusionOk="0">
                  <a:moveTo>
                    <a:pt x="45" y="1"/>
                  </a:moveTo>
                  <a:cubicBezTo>
                    <a:pt x="29" y="1"/>
                    <a:pt x="14" y="11"/>
                    <a:pt x="7" y="36"/>
                  </a:cubicBezTo>
                  <a:cubicBezTo>
                    <a:pt x="0" y="56"/>
                    <a:pt x="0" y="79"/>
                    <a:pt x="1" y="103"/>
                  </a:cubicBezTo>
                  <a:cubicBezTo>
                    <a:pt x="7" y="484"/>
                    <a:pt x="11" y="863"/>
                    <a:pt x="16" y="1244"/>
                  </a:cubicBezTo>
                  <a:cubicBezTo>
                    <a:pt x="17" y="1317"/>
                    <a:pt x="18" y="1458"/>
                    <a:pt x="42" y="1520"/>
                  </a:cubicBezTo>
                  <a:cubicBezTo>
                    <a:pt x="51" y="1548"/>
                    <a:pt x="67" y="1558"/>
                    <a:pt x="85" y="1558"/>
                  </a:cubicBezTo>
                  <a:cubicBezTo>
                    <a:pt x="108" y="1558"/>
                    <a:pt x="135" y="1541"/>
                    <a:pt x="156" y="1520"/>
                  </a:cubicBezTo>
                  <a:cubicBezTo>
                    <a:pt x="170" y="1083"/>
                    <a:pt x="154" y="645"/>
                    <a:pt x="139" y="208"/>
                  </a:cubicBezTo>
                  <a:cubicBezTo>
                    <a:pt x="138" y="159"/>
                    <a:pt x="135" y="109"/>
                    <a:pt x="120" y="67"/>
                  </a:cubicBezTo>
                  <a:cubicBezTo>
                    <a:pt x="109" y="33"/>
                    <a:pt x="74" y="1"/>
                    <a:pt x="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914300" y="3790450"/>
              <a:ext cx="4275" cy="38975"/>
            </a:xfrm>
            <a:custGeom>
              <a:avLst/>
              <a:gdLst/>
              <a:ahLst/>
              <a:cxnLst/>
              <a:rect l="l" t="t" r="r" b="b"/>
              <a:pathLst>
                <a:path w="171" h="1559" extrusionOk="0">
                  <a:moveTo>
                    <a:pt x="47" y="1"/>
                  </a:moveTo>
                  <a:cubicBezTo>
                    <a:pt x="31" y="1"/>
                    <a:pt x="16" y="11"/>
                    <a:pt x="8" y="36"/>
                  </a:cubicBezTo>
                  <a:cubicBezTo>
                    <a:pt x="1" y="56"/>
                    <a:pt x="1" y="79"/>
                    <a:pt x="3" y="103"/>
                  </a:cubicBezTo>
                  <a:cubicBezTo>
                    <a:pt x="8" y="484"/>
                    <a:pt x="11" y="863"/>
                    <a:pt x="17" y="1244"/>
                  </a:cubicBezTo>
                  <a:cubicBezTo>
                    <a:pt x="18" y="1317"/>
                    <a:pt x="20" y="1458"/>
                    <a:pt x="42" y="1520"/>
                  </a:cubicBezTo>
                  <a:cubicBezTo>
                    <a:pt x="52" y="1548"/>
                    <a:pt x="68" y="1558"/>
                    <a:pt x="86" y="1558"/>
                  </a:cubicBezTo>
                  <a:cubicBezTo>
                    <a:pt x="109" y="1558"/>
                    <a:pt x="136" y="1541"/>
                    <a:pt x="158" y="1520"/>
                  </a:cubicBezTo>
                  <a:cubicBezTo>
                    <a:pt x="171" y="1083"/>
                    <a:pt x="155" y="645"/>
                    <a:pt x="140" y="208"/>
                  </a:cubicBezTo>
                  <a:cubicBezTo>
                    <a:pt x="139" y="159"/>
                    <a:pt x="137" y="109"/>
                    <a:pt x="122" y="67"/>
                  </a:cubicBezTo>
                  <a:cubicBezTo>
                    <a:pt x="110" y="33"/>
                    <a:pt x="76" y="1"/>
                    <a:pt x="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921975" y="3790450"/>
              <a:ext cx="4275" cy="38975"/>
            </a:xfrm>
            <a:custGeom>
              <a:avLst/>
              <a:gdLst/>
              <a:ahLst/>
              <a:cxnLst/>
              <a:rect l="l" t="t" r="r" b="b"/>
              <a:pathLst>
                <a:path w="171" h="1559" extrusionOk="0">
                  <a:moveTo>
                    <a:pt x="45" y="1"/>
                  </a:moveTo>
                  <a:cubicBezTo>
                    <a:pt x="29" y="1"/>
                    <a:pt x="15" y="11"/>
                    <a:pt x="7" y="36"/>
                  </a:cubicBezTo>
                  <a:cubicBezTo>
                    <a:pt x="1" y="56"/>
                    <a:pt x="1" y="79"/>
                    <a:pt x="2" y="103"/>
                  </a:cubicBezTo>
                  <a:cubicBezTo>
                    <a:pt x="7" y="484"/>
                    <a:pt x="11" y="863"/>
                    <a:pt x="16" y="1244"/>
                  </a:cubicBezTo>
                  <a:cubicBezTo>
                    <a:pt x="18" y="1317"/>
                    <a:pt x="19" y="1458"/>
                    <a:pt x="42" y="1520"/>
                  </a:cubicBezTo>
                  <a:cubicBezTo>
                    <a:pt x="52" y="1548"/>
                    <a:pt x="67" y="1558"/>
                    <a:pt x="85" y="1558"/>
                  </a:cubicBezTo>
                  <a:cubicBezTo>
                    <a:pt x="108" y="1558"/>
                    <a:pt x="135" y="1541"/>
                    <a:pt x="157" y="1520"/>
                  </a:cubicBezTo>
                  <a:cubicBezTo>
                    <a:pt x="170" y="1083"/>
                    <a:pt x="154" y="645"/>
                    <a:pt x="140" y="208"/>
                  </a:cubicBezTo>
                  <a:cubicBezTo>
                    <a:pt x="138" y="159"/>
                    <a:pt x="135" y="109"/>
                    <a:pt x="122" y="67"/>
                  </a:cubicBezTo>
                  <a:cubicBezTo>
                    <a:pt x="109" y="33"/>
                    <a:pt x="74" y="1"/>
                    <a:pt x="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29650" y="3790450"/>
              <a:ext cx="4250" cy="38975"/>
            </a:xfrm>
            <a:custGeom>
              <a:avLst/>
              <a:gdLst/>
              <a:ahLst/>
              <a:cxnLst/>
              <a:rect l="l" t="t" r="r" b="b"/>
              <a:pathLst>
                <a:path w="170" h="1559" extrusionOk="0">
                  <a:moveTo>
                    <a:pt x="45" y="1"/>
                  </a:moveTo>
                  <a:cubicBezTo>
                    <a:pt x="29" y="1"/>
                    <a:pt x="15" y="11"/>
                    <a:pt x="7" y="36"/>
                  </a:cubicBezTo>
                  <a:cubicBezTo>
                    <a:pt x="0" y="56"/>
                    <a:pt x="0" y="79"/>
                    <a:pt x="1" y="103"/>
                  </a:cubicBezTo>
                  <a:cubicBezTo>
                    <a:pt x="7" y="484"/>
                    <a:pt x="11" y="863"/>
                    <a:pt x="16" y="1244"/>
                  </a:cubicBezTo>
                  <a:cubicBezTo>
                    <a:pt x="17" y="1317"/>
                    <a:pt x="18" y="1458"/>
                    <a:pt x="41" y="1520"/>
                  </a:cubicBezTo>
                  <a:cubicBezTo>
                    <a:pt x="51" y="1548"/>
                    <a:pt x="67" y="1558"/>
                    <a:pt x="85" y="1558"/>
                  </a:cubicBezTo>
                  <a:cubicBezTo>
                    <a:pt x="108" y="1558"/>
                    <a:pt x="135" y="1541"/>
                    <a:pt x="156" y="1520"/>
                  </a:cubicBezTo>
                  <a:cubicBezTo>
                    <a:pt x="170" y="1083"/>
                    <a:pt x="154" y="645"/>
                    <a:pt x="139" y="208"/>
                  </a:cubicBezTo>
                  <a:cubicBezTo>
                    <a:pt x="138" y="159"/>
                    <a:pt x="135" y="109"/>
                    <a:pt x="120" y="67"/>
                  </a:cubicBezTo>
                  <a:cubicBezTo>
                    <a:pt x="109" y="33"/>
                    <a:pt x="74" y="1"/>
                    <a:pt x="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37275" y="3790450"/>
              <a:ext cx="4275" cy="38975"/>
            </a:xfrm>
            <a:custGeom>
              <a:avLst/>
              <a:gdLst/>
              <a:ahLst/>
              <a:cxnLst/>
              <a:rect l="l" t="t" r="r" b="b"/>
              <a:pathLst>
                <a:path w="171" h="1559" extrusionOk="0">
                  <a:moveTo>
                    <a:pt x="46" y="1"/>
                  </a:moveTo>
                  <a:cubicBezTo>
                    <a:pt x="30" y="1"/>
                    <a:pt x="16" y="11"/>
                    <a:pt x="8" y="36"/>
                  </a:cubicBezTo>
                  <a:cubicBezTo>
                    <a:pt x="1" y="56"/>
                    <a:pt x="1" y="79"/>
                    <a:pt x="3" y="103"/>
                  </a:cubicBezTo>
                  <a:cubicBezTo>
                    <a:pt x="8" y="484"/>
                    <a:pt x="11" y="863"/>
                    <a:pt x="17" y="1244"/>
                  </a:cubicBezTo>
                  <a:cubicBezTo>
                    <a:pt x="19" y="1317"/>
                    <a:pt x="20" y="1458"/>
                    <a:pt x="42" y="1520"/>
                  </a:cubicBezTo>
                  <a:cubicBezTo>
                    <a:pt x="52" y="1548"/>
                    <a:pt x="68" y="1558"/>
                    <a:pt x="86" y="1558"/>
                  </a:cubicBezTo>
                  <a:cubicBezTo>
                    <a:pt x="110" y="1558"/>
                    <a:pt x="136" y="1541"/>
                    <a:pt x="158" y="1520"/>
                  </a:cubicBezTo>
                  <a:cubicBezTo>
                    <a:pt x="171" y="1083"/>
                    <a:pt x="155" y="645"/>
                    <a:pt x="141" y="208"/>
                  </a:cubicBezTo>
                  <a:cubicBezTo>
                    <a:pt x="139" y="159"/>
                    <a:pt x="137" y="109"/>
                    <a:pt x="122" y="67"/>
                  </a:cubicBezTo>
                  <a:cubicBezTo>
                    <a:pt x="110" y="33"/>
                    <a:pt x="75" y="1"/>
                    <a:pt x="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44950" y="3790450"/>
              <a:ext cx="4275" cy="38975"/>
            </a:xfrm>
            <a:custGeom>
              <a:avLst/>
              <a:gdLst/>
              <a:ahLst/>
              <a:cxnLst/>
              <a:rect l="l" t="t" r="r" b="b"/>
              <a:pathLst>
                <a:path w="171" h="1559" extrusionOk="0">
                  <a:moveTo>
                    <a:pt x="46" y="1"/>
                  </a:moveTo>
                  <a:cubicBezTo>
                    <a:pt x="30" y="1"/>
                    <a:pt x="15" y="11"/>
                    <a:pt x="8" y="36"/>
                  </a:cubicBezTo>
                  <a:cubicBezTo>
                    <a:pt x="0" y="56"/>
                    <a:pt x="0" y="79"/>
                    <a:pt x="3" y="103"/>
                  </a:cubicBezTo>
                  <a:cubicBezTo>
                    <a:pt x="8" y="484"/>
                    <a:pt x="11" y="863"/>
                    <a:pt x="16" y="1244"/>
                  </a:cubicBezTo>
                  <a:cubicBezTo>
                    <a:pt x="19" y="1317"/>
                    <a:pt x="20" y="1458"/>
                    <a:pt x="42" y="1520"/>
                  </a:cubicBezTo>
                  <a:cubicBezTo>
                    <a:pt x="53" y="1548"/>
                    <a:pt x="69" y="1558"/>
                    <a:pt x="87" y="1558"/>
                  </a:cubicBezTo>
                  <a:cubicBezTo>
                    <a:pt x="110" y="1558"/>
                    <a:pt x="136" y="1541"/>
                    <a:pt x="158" y="1520"/>
                  </a:cubicBezTo>
                  <a:cubicBezTo>
                    <a:pt x="170" y="1083"/>
                    <a:pt x="154" y="645"/>
                    <a:pt x="139" y="208"/>
                  </a:cubicBezTo>
                  <a:cubicBezTo>
                    <a:pt x="138" y="159"/>
                    <a:pt x="136" y="109"/>
                    <a:pt x="121" y="67"/>
                  </a:cubicBezTo>
                  <a:cubicBezTo>
                    <a:pt x="110" y="33"/>
                    <a:pt x="75" y="1"/>
                    <a:pt x="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952600" y="3790450"/>
              <a:ext cx="4250" cy="38975"/>
            </a:xfrm>
            <a:custGeom>
              <a:avLst/>
              <a:gdLst/>
              <a:ahLst/>
              <a:cxnLst/>
              <a:rect l="l" t="t" r="r" b="b"/>
              <a:pathLst>
                <a:path w="170" h="1559" extrusionOk="0">
                  <a:moveTo>
                    <a:pt x="45" y="1"/>
                  </a:moveTo>
                  <a:cubicBezTo>
                    <a:pt x="29" y="1"/>
                    <a:pt x="14" y="11"/>
                    <a:pt x="6" y="36"/>
                  </a:cubicBezTo>
                  <a:cubicBezTo>
                    <a:pt x="0" y="56"/>
                    <a:pt x="0" y="79"/>
                    <a:pt x="1" y="103"/>
                  </a:cubicBezTo>
                  <a:cubicBezTo>
                    <a:pt x="6" y="484"/>
                    <a:pt x="11" y="863"/>
                    <a:pt x="16" y="1244"/>
                  </a:cubicBezTo>
                  <a:cubicBezTo>
                    <a:pt x="17" y="1317"/>
                    <a:pt x="18" y="1458"/>
                    <a:pt x="41" y="1520"/>
                  </a:cubicBezTo>
                  <a:cubicBezTo>
                    <a:pt x="51" y="1548"/>
                    <a:pt x="67" y="1558"/>
                    <a:pt x="85" y="1558"/>
                  </a:cubicBezTo>
                  <a:cubicBezTo>
                    <a:pt x="108" y="1558"/>
                    <a:pt x="135" y="1541"/>
                    <a:pt x="156" y="1520"/>
                  </a:cubicBezTo>
                  <a:cubicBezTo>
                    <a:pt x="170" y="1083"/>
                    <a:pt x="154" y="645"/>
                    <a:pt x="139" y="208"/>
                  </a:cubicBezTo>
                  <a:cubicBezTo>
                    <a:pt x="138" y="159"/>
                    <a:pt x="135" y="109"/>
                    <a:pt x="120" y="67"/>
                  </a:cubicBezTo>
                  <a:cubicBezTo>
                    <a:pt x="108" y="33"/>
                    <a:pt x="74" y="1"/>
                    <a:pt x="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960250" y="3790450"/>
              <a:ext cx="4250" cy="38975"/>
            </a:xfrm>
            <a:custGeom>
              <a:avLst/>
              <a:gdLst/>
              <a:ahLst/>
              <a:cxnLst/>
              <a:rect l="l" t="t" r="r" b="b"/>
              <a:pathLst>
                <a:path w="170" h="1559" extrusionOk="0">
                  <a:moveTo>
                    <a:pt x="46" y="1"/>
                  </a:moveTo>
                  <a:cubicBezTo>
                    <a:pt x="29" y="1"/>
                    <a:pt x="15" y="11"/>
                    <a:pt x="7" y="36"/>
                  </a:cubicBezTo>
                  <a:cubicBezTo>
                    <a:pt x="1" y="56"/>
                    <a:pt x="1" y="79"/>
                    <a:pt x="2" y="103"/>
                  </a:cubicBezTo>
                  <a:cubicBezTo>
                    <a:pt x="7" y="484"/>
                    <a:pt x="10" y="863"/>
                    <a:pt x="17" y="1244"/>
                  </a:cubicBezTo>
                  <a:cubicBezTo>
                    <a:pt x="18" y="1317"/>
                    <a:pt x="19" y="1458"/>
                    <a:pt x="41" y="1520"/>
                  </a:cubicBezTo>
                  <a:cubicBezTo>
                    <a:pt x="52" y="1548"/>
                    <a:pt x="68" y="1558"/>
                    <a:pt x="86" y="1558"/>
                  </a:cubicBezTo>
                  <a:cubicBezTo>
                    <a:pt x="109" y="1558"/>
                    <a:pt x="135" y="1541"/>
                    <a:pt x="157" y="1520"/>
                  </a:cubicBezTo>
                  <a:cubicBezTo>
                    <a:pt x="169" y="1083"/>
                    <a:pt x="155" y="645"/>
                    <a:pt x="140" y="208"/>
                  </a:cubicBezTo>
                  <a:cubicBezTo>
                    <a:pt x="138" y="159"/>
                    <a:pt x="136" y="109"/>
                    <a:pt x="121" y="67"/>
                  </a:cubicBezTo>
                  <a:cubicBezTo>
                    <a:pt x="109" y="33"/>
                    <a:pt x="75" y="1"/>
                    <a:pt x="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967900" y="3790450"/>
              <a:ext cx="4275" cy="38975"/>
            </a:xfrm>
            <a:custGeom>
              <a:avLst/>
              <a:gdLst/>
              <a:ahLst/>
              <a:cxnLst/>
              <a:rect l="l" t="t" r="r" b="b"/>
              <a:pathLst>
                <a:path w="171" h="1559" extrusionOk="0">
                  <a:moveTo>
                    <a:pt x="46" y="1"/>
                  </a:moveTo>
                  <a:cubicBezTo>
                    <a:pt x="30" y="1"/>
                    <a:pt x="16" y="11"/>
                    <a:pt x="8" y="36"/>
                  </a:cubicBezTo>
                  <a:cubicBezTo>
                    <a:pt x="0" y="56"/>
                    <a:pt x="0" y="79"/>
                    <a:pt x="2" y="103"/>
                  </a:cubicBezTo>
                  <a:cubicBezTo>
                    <a:pt x="8" y="484"/>
                    <a:pt x="11" y="863"/>
                    <a:pt x="16" y="1244"/>
                  </a:cubicBezTo>
                  <a:cubicBezTo>
                    <a:pt x="17" y="1317"/>
                    <a:pt x="19" y="1458"/>
                    <a:pt x="42" y="1520"/>
                  </a:cubicBezTo>
                  <a:cubicBezTo>
                    <a:pt x="52" y="1548"/>
                    <a:pt x="68" y="1558"/>
                    <a:pt x="86" y="1558"/>
                  </a:cubicBezTo>
                  <a:cubicBezTo>
                    <a:pt x="110" y="1558"/>
                    <a:pt x="136" y="1541"/>
                    <a:pt x="157" y="1520"/>
                  </a:cubicBezTo>
                  <a:cubicBezTo>
                    <a:pt x="170" y="1083"/>
                    <a:pt x="154" y="645"/>
                    <a:pt x="139" y="208"/>
                  </a:cubicBezTo>
                  <a:cubicBezTo>
                    <a:pt x="138" y="159"/>
                    <a:pt x="136" y="109"/>
                    <a:pt x="121" y="67"/>
                  </a:cubicBezTo>
                  <a:cubicBezTo>
                    <a:pt x="109" y="33"/>
                    <a:pt x="75" y="1"/>
                    <a:pt x="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61725" y="3773150"/>
              <a:ext cx="108600" cy="19650"/>
            </a:xfrm>
            <a:custGeom>
              <a:avLst/>
              <a:gdLst/>
              <a:ahLst/>
              <a:cxnLst/>
              <a:rect l="l" t="t" r="r" b="b"/>
              <a:pathLst>
                <a:path w="4344" h="786" extrusionOk="0">
                  <a:moveTo>
                    <a:pt x="3948" y="0"/>
                  </a:moveTo>
                  <a:cubicBezTo>
                    <a:pt x="3691" y="3"/>
                    <a:pt x="3421" y="4"/>
                    <a:pt x="3147" y="4"/>
                  </a:cubicBezTo>
                  <a:cubicBezTo>
                    <a:pt x="2673" y="4"/>
                    <a:pt x="2182" y="1"/>
                    <a:pt x="1709" y="1"/>
                  </a:cubicBezTo>
                  <a:cubicBezTo>
                    <a:pt x="1434" y="1"/>
                    <a:pt x="1165" y="2"/>
                    <a:pt x="908" y="5"/>
                  </a:cubicBezTo>
                  <a:cubicBezTo>
                    <a:pt x="739" y="8"/>
                    <a:pt x="579" y="28"/>
                    <a:pt x="417" y="73"/>
                  </a:cubicBezTo>
                  <a:cubicBezTo>
                    <a:pt x="279" y="284"/>
                    <a:pt x="140" y="497"/>
                    <a:pt x="1" y="707"/>
                  </a:cubicBezTo>
                  <a:cubicBezTo>
                    <a:pt x="572" y="763"/>
                    <a:pt x="1151" y="785"/>
                    <a:pt x="1731" y="785"/>
                  </a:cubicBezTo>
                  <a:cubicBezTo>
                    <a:pt x="2605" y="785"/>
                    <a:pt x="3482" y="735"/>
                    <a:pt x="4344" y="675"/>
                  </a:cubicBezTo>
                  <a:cubicBezTo>
                    <a:pt x="4210" y="412"/>
                    <a:pt x="4105" y="237"/>
                    <a:pt x="39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57675" y="3788550"/>
              <a:ext cx="115750" cy="7025"/>
            </a:xfrm>
            <a:custGeom>
              <a:avLst/>
              <a:gdLst/>
              <a:ahLst/>
              <a:cxnLst/>
              <a:rect l="l" t="t" r="r" b="b"/>
              <a:pathLst>
                <a:path w="4630" h="281" extrusionOk="0">
                  <a:moveTo>
                    <a:pt x="3948" y="1"/>
                  </a:moveTo>
                  <a:cubicBezTo>
                    <a:pt x="3019" y="1"/>
                    <a:pt x="2127" y="33"/>
                    <a:pt x="1080" y="33"/>
                  </a:cubicBezTo>
                  <a:cubicBezTo>
                    <a:pt x="883" y="33"/>
                    <a:pt x="681" y="32"/>
                    <a:pt x="472" y="29"/>
                  </a:cubicBezTo>
                  <a:cubicBezTo>
                    <a:pt x="443" y="29"/>
                    <a:pt x="414" y="28"/>
                    <a:pt x="385" y="28"/>
                  </a:cubicBezTo>
                  <a:cubicBezTo>
                    <a:pt x="254" y="28"/>
                    <a:pt x="125" y="37"/>
                    <a:pt x="0" y="84"/>
                  </a:cubicBezTo>
                  <a:lnTo>
                    <a:pt x="0" y="259"/>
                  </a:lnTo>
                  <a:cubicBezTo>
                    <a:pt x="498" y="274"/>
                    <a:pt x="998" y="281"/>
                    <a:pt x="1501" y="281"/>
                  </a:cubicBezTo>
                  <a:cubicBezTo>
                    <a:pt x="2529" y="281"/>
                    <a:pt x="3566" y="255"/>
                    <a:pt x="4600" y="225"/>
                  </a:cubicBezTo>
                  <a:cubicBezTo>
                    <a:pt x="4609" y="192"/>
                    <a:pt x="4629" y="95"/>
                    <a:pt x="4621" y="61"/>
                  </a:cubicBezTo>
                  <a:cubicBezTo>
                    <a:pt x="4613" y="26"/>
                    <a:pt x="4583" y="6"/>
                    <a:pt x="4549" y="6"/>
                  </a:cubicBezTo>
                  <a:cubicBezTo>
                    <a:pt x="4346" y="2"/>
                    <a:pt x="4146" y="1"/>
                    <a:pt x="39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865375" y="3789000"/>
              <a:ext cx="102100" cy="1350"/>
            </a:xfrm>
            <a:custGeom>
              <a:avLst/>
              <a:gdLst/>
              <a:ahLst/>
              <a:cxnLst/>
              <a:rect l="l" t="t" r="r" b="b"/>
              <a:pathLst>
                <a:path w="4084" h="54" extrusionOk="0">
                  <a:moveTo>
                    <a:pt x="3916" y="0"/>
                  </a:moveTo>
                  <a:cubicBezTo>
                    <a:pt x="3439" y="0"/>
                    <a:pt x="2964" y="8"/>
                    <a:pt x="2487" y="9"/>
                  </a:cubicBezTo>
                  <a:cubicBezTo>
                    <a:pt x="1958" y="11"/>
                    <a:pt x="1430" y="16"/>
                    <a:pt x="901" y="20"/>
                  </a:cubicBezTo>
                  <a:cubicBezTo>
                    <a:pt x="756" y="22"/>
                    <a:pt x="608" y="23"/>
                    <a:pt x="462" y="24"/>
                  </a:cubicBezTo>
                  <a:cubicBezTo>
                    <a:pt x="451" y="24"/>
                    <a:pt x="440" y="24"/>
                    <a:pt x="429" y="24"/>
                  </a:cubicBezTo>
                  <a:cubicBezTo>
                    <a:pt x="376" y="24"/>
                    <a:pt x="322" y="23"/>
                    <a:pt x="268" y="23"/>
                  </a:cubicBezTo>
                  <a:cubicBezTo>
                    <a:pt x="180" y="23"/>
                    <a:pt x="92" y="25"/>
                    <a:pt x="5" y="36"/>
                  </a:cubicBezTo>
                  <a:cubicBezTo>
                    <a:pt x="0" y="38"/>
                    <a:pt x="0" y="44"/>
                    <a:pt x="5" y="45"/>
                  </a:cubicBezTo>
                  <a:cubicBezTo>
                    <a:pt x="63" y="52"/>
                    <a:pt x="123" y="53"/>
                    <a:pt x="183" y="53"/>
                  </a:cubicBezTo>
                  <a:cubicBezTo>
                    <a:pt x="259" y="53"/>
                    <a:pt x="336" y="50"/>
                    <a:pt x="411" y="50"/>
                  </a:cubicBezTo>
                  <a:cubicBezTo>
                    <a:pt x="540" y="50"/>
                    <a:pt x="669" y="49"/>
                    <a:pt x="799" y="48"/>
                  </a:cubicBezTo>
                  <a:cubicBezTo>
                    <a:pt x="1063" y="45"/>
                    <a:pt x="1329" y="43"/>
                    <a:pt x="1592" y="40"/>
                  </a:cubicBezTo>
                  <a:cubicBezTo>
                    <a:pt x="2121" y="35"/>
                    <a:pt x="2650" y="27"/>
                    <a:pt x="3178" y="23"/>
                  </a:cubicBezTo>
                  <a:cubicBezTo>
                    <a:pt x="3477" y="20"/>
                    <a:pt x="3776" y="20"/>
                    <a:pt x="4073" y="14"/>
                  </a:cubicBezTo>
                  <a:cubicBezTo>
                    <a:pt x="4083" y="14"/>
                    <a:pt x="4083" y="1"/>
                    <a:pt x="4074" y="1"/>
                  </a:cubicBezTo>
                  <a:cubicBezTo>
                    <a:pt x="4021" y="0"/>
                    <a:pt x="3968" y="0"/>
                    <a:pt x="3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947700" y="3774625"/>
              <a:ext cx="10750" cy="15000"/>
            </a:xfrm>
            <a:custGeom>
              <a:avLst/>
              <a:gdLst/>
              <a:ahLst/>
              <a:cxnLst/>
              <a:rect l="l" t="t" r="r" b="b"/>
              <a:pathLst>
                <a:path w="430" h="600" extrusionOk="0">
                  <a:moveTo>
                    <a:pt x="417" y="0"/>
                  </a:moveTo>
                  <a:cubicBezTo>
                    <a:pt x="414" y="0"/>
                    <a:pt x="411" y="1"/>
                    <a:pt x="408" y="4"/>
                  </a:cubicBezTo>
                  <a:cubicBezTo>
                    <a:pt x="386" y="22"/>
                    <a:pt x="368" y="50"/>
                    <a:pt x="350" y="73"/>
                  </a:cubicBezTo>
                  <a:cubicBezTo>
                    <a:pt x="334" y="93"/>
                    <a:pt x="318" y="114"/>
                    <a:pt x="302" y="135"/>
                  </a:cubicBezTo>
                  <a:cubicBezTo>
                    <a:pt x="265" y="183"/>
                    <a:pt x="229" y="232"/>
                    <a:pt x="195" y="282"/>
                  </a:cubicBezTo>
                  <a:cubicBezTo>
                    <a:pt x="127" y="380"/>
                    <a:pt x="62" y="481"/>
                    <a:pt x="4" y="586"/>
                  </a:cubicBezTo>
                  <a:cubicBezTo>
                    <a:pt x="0" y="593"/>
                    <a:pt x="6" y="599"/>
                    <a:pt x="12" y="599"/>
                  </a:cubicBezTo>
                  <a:cubicBezTo>
                    <a:pt x="14" y="599"/>
                    <a:pt x="18" y="598"/>
                    <a:pt x="20" y="595"/>
                  </a:cubicBezTo>
                  <a:cubicBezTo>
                    <a:pt x="81" y="496"/>
                    <a:pt x="147" y="396"/>
                    <a:pt x="214" y="301"/>
                  </a:cubicBezTo>
                  <a:cubicBezTo>
                    <a:pt x="247" y="254"/>
                    <a:pt x="282" y="207"/>
                    <a:pt x="315" y="163"/>
                  </a:cubicBezTo>
                  <a:cubicBezTo>
                    <a:pt x="335" y="136"/>
                    <a:pt x="355" y="111"/>
                    <a:pt x="374" y="84"/>
                  </a:cubicBezTo>
                  <a:cubicBezTo>
                    <a:pt x="392" y="63"/>
                    <a:pt x="413" y="42"/>
                    <a:pt x="425" y="18"/>
                  </a:cubicBezTo>
                  <a:cubicBezTo>
                    <a:pt x="430" y="8"/>
                    <a:pt x="424" y="0"/>
                    <a:pt x="4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957500" y="3778600"/>
              <a:ext cx="4175" cy="7725"/>
            </a:xfrm>
            <a:custGeom>
              <a:avLst/>
              <a:gdLst/>
              <a:ahLst/>
              <a:cxnLst/>
              <a:rect l="l" t="t" r="r" b="b"/>
              <a:pathLst>
                <a:path w="167" h="309" extrusionOk="0">
                  <a:moveTo>
                    <a:pt x="94" y="16"/>
                  </a:moveTo>
                  <a:cubicBezTo>
                    <a:pt x="109" y="16"/>
                    <a:pt x="123" y="25"/>
                    <a:pt x="131" y="40"/>
                  </a:cubicBezTo>
                  <a:cubicBezTo>
                    <a:pt x="145" y="61"/>
                    <a:pt x="147" y="90"/>
                    <a:pt x="150" y="114"/>
                  </a:cubicBezTo>
                  <a:cubicBezTo>
                    <a:pt x="154" y="163"/>
                    <a:pt x="149" y="218"/>
                    <a:pt x="128" y="260"/>
                  </a:cubicBezTo>
                  <a:cubicBezTo>
                    <a:pt x="117" y="278"/>
                    <a:pt x="98" y="296"/>
                    <a:pt x="75" y="296"/>
                  </a:cubicBezTo>
                  <a:cubicBezTo>
                    <a:pt x="71" y="296"/>
                    <a:pt x="66" y="296"/>
                    <a:pt x="62" y="295"/>
                  </a:cubicBezTo>
                  <a:cubicBezTo>
                    <a:pt x="61" y="295"/>
                    <a:pt x="61" y="292"/>
                    <a:pt x="60" y="292"/>
                  </a:cubicBezTo>
                  <a:cubicBezTo>
                    <a:pt x="21" y="266"/>
                    <a:pt x="24" y="206"/>
                    <a:pt x="28" y="164"/>
                  </a:cubicBezTo>
                  <a:cubicBezTo>
                    <a:pt x="30" y="139"/>
                    <a:pt x="34" y="112"/>
                    <a:pt x="40" y="88"/>
                  </a:cubicBezTo>
                  <a:cubicBezTo>
                    <a:pt x="45" y="64"/>
                    <a:pt x="50" y="40"/>
                    <a:pt x="69" y="25"/>
                  </a:cubicBezTo>
                  <a:cubicBezTo>
                    <a:pt x="77" y="19"/>
                    <a:pt x="86" y="16"/>
                    <a:pt x="94" y="16"/>
                  </a:cubicBezTo>
                  <a:close/>
                  <a:moveTo>
                    <a:pt x="95" y="1"/>
                  </a:moveTo>
                  <a:cubicBezTo>
                    <a:pt x="34" y="1"/>
                    <a:pt x="20" y="88"/>
                    <a:pt x="13" y="132"/>
                  </a:cubicBezTo>
                  <a:cubicBezTo>
                    <a:pt x="8" y="175"/>
                    <a:pt x="0" y="235"/>
                    <a:pt x="26" y="274"/>
                  </a:cubicBezTo>
                  <a:cubicBezTo>
                    <a:pt x="29" y="282"/>
                    <a:pt x="34" y="290"/>
                    <a:pt x="41" y="296"/>
                  </a:cubicBezTo>
                  <a:cubicBezTo>
                    <a:pt x="52" y="304"/>
                    <a:pt x="64" y="308"/>
                    <a:pt x="76" y="308"/>
                  </a:cubicBezTo>
                  <a:cubicBezTo>
                    <a:pt x="87" y="308"/>
                    <a:pt x="98" y="305"/>
                    <a:pt x="108" y="300"/>
                  </a:cubicBezTo>
                  <a:cubicBezTo>
                    <a:pt x="132" y="286"/>
                    <a:pt x="145" y="261"/>
                    <a:pt x="153" y="236"/>
                  </a:cubicBezTo>
                  <a:cubicBezTo>
                    <a:pt x="164" y="205"/>
                    <a:pt x="167" y="170"/>
                    <a:pt x="167" y="139"/>
                  </a:cubicBezTo>
                  <a:cubicBezTo>
                    <a:pt x="167" y="94"/>
                    <a:pt x="160" y="4"/>
                    <a:pt x="97" y="1"/>
                  </a:cubicBezTo>
                  <a:cubicBezTo>
                    <a:pt x="96" y="1"/>
                    <a:pt x="95" y="1"/>
                    <a:pt x="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991575" y="3803075"/>
              <a:ext cx="2400" cy="18075"/>
            </a:xfrm>
            <a:custGeom>
              <a:avLst/>
              <a:gdLst/>
              <a:ahLst/>
              <a:cxnLst/>
              <a:rect l="l" t="t" r="r" b="b"/>
              <a:pathLst>
                <a:path w="96" h="723" extrusionOk="0">
                  <a:moveTo>
                    <a:pt x="53" y="1"/>
                  </a:moveTo>
                  <a:cubicBezTo>
                    <a:pt x="39" y="1"/>
                    <a:pt x="21" y="14"/>
                    <a:pt x="19" y="28"/>
                  </a:cubicBezTo>
                  <a:cubicBezTo>
                    <a:pt x="7" y="251"/>
                    <a:pt x="1" y="475"/>
                    <a:pt x="1" y="700"/>
                  </a:cubicBezTo>
                  <a:cubicBezTo>
                    <a:pt x="17" y="710"/>
                    <a:pt x="36" y="723"/>
                    <a:pt x="53" y="723"/>
                  </a:cubicBezTo>
                  <a:cubicBezTo>
                    <a:pt x="60" y="723"/>
                    <a:pt x="67" y="720"/>
                    <a:pt x="74" y="715"/>
                  </a:cubicBezTo>
                  <a:cubicBezTo>
                    <a:pt x="93" y="702"/>
                    <a:pt x="95" y="676"/>
                    <a:pt x="95" y="653"/>
                  </a:cubicBezTo>
                  <a:cubicBezTo>
                    <a:pt x="93" y="459"/>
                    <a:pt x="93" y="266"/>
                    <a:pt x="92" y="74"/>
                  </a:cubicBezTo>
                  <a:cubicBezTo>
                    <a:pt x="92" y="59"/>
                    <a:pt x="92" y="43"/>
                    <a:pt x="87" y="30"/>
                  </a:cubicBezTo>
                  <a:cubicBezTo>
                    <a:pt x="82" y="16"/>
                    <a:pt x="71" y="3"/>
                    <a:pt x="56" y="1"/>
                  </a:cubicBezTo>
                  <a:cubicBezTo>
                    <a:pt x="55" y="1"/>
                    <a:pt x="54" y="1"/>
                    <a:pt x="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996200" y="3803075"/>
              <a:ext cx="2350" cy="18075"/>
            </a:xfrm>
            <a:custGeom>
              <a:avLst/>
              <a:gdLst/>
              <a:ahLst/>
              <a:cxnLst/>
              <a:rect l="l" t="t" r="r" b="b"/>
              <a:pathLst>
                <a:path w="94" h="723" extrusionOk="0">
                  <a:moveTo>
                    <a:pt x="53" y="1"/>
                  </a:moveTo>
                  <a:cubicBezTo>
                    <a:pt x="38" y="1"/>
                    <a:pt x="20" y="14"/>
                    <a:pt x="19" y="28"/>
                  </a:cubicBezTo>
                  <a:cubicBezTo>
                    <a:pt x="7" y="251"/>
                    <a:pt x="1" y="475"/>
                    <a:pt x="1" y="700"/>
                  </a:cubicBezTo>
                  <a:cubicBezTo>
                    <a:pt x="16" y="710"/>
                    <a:pt x="35" y="723"/>
                    <a:pt x="52" y="723"/>
                  </a:cubicBezTo>
                  <a:cubicBezTo>
                    <a:pt x="59" y="723"/>
                    <a:pt x="66" y="720"/>
                    <a:pt x="73" y="715"/>
                  </a:cubicBezTo>
                  <a:cubicBezTo>
                    <a:pt x="93" y="702"/>
                    <a:pt x="94" y="676"/>
                    <a:pt x="94" y="653"/>
                  </a:cubicBezTo>
                  <a:cubicBezTo>
                    <a:pt x="93" y="459"/>
                    <a:pt x="93" y="266"/>
                    <a:pt x="92" y="74"/>
                  </a:cubicBezTo>
                  <a:cubicBezTo>
                    <a:pt x="92" y="59"/>
                    <a:pt x="92" y="43"/>
                    <a:pt x="87" y="30"/>
                  </a:cubicBezTo>
                  <a:cubicBezTo>
                    <a:pt x="81" y="16"/>
                    <a:pt x="71" y="2"/>
                    <a:pt x="56" y="1"/>
                  </a:cubicBezTo>
                  <a:cubicBezTo>
                    <a:pt x="55" y="1"/>
                    <a:pt x="54" y="1"/>
                    <a:pt x="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000775" y="3803075"/>
              <a:ext cx="2375" cy="18075"/>
            </a:xfrm>
            <a:custGeom>
              <a:avLst/>
              <a:gdLst/>
              <a:ahLst/>
              <a:cxnLst/>
              <a:rect l="l" t="t" r="r" b="b"/>
              <a:pathLst>
                <a:path w="95" h="723" extrusionOk="0">
                  <a:moveTo>
                    <a:pt x="53" y="1"/>
                  </a:moveTo>
                  <a:cubicBezTo>
                    <a:pt x="39" y="1"/>
                    <a:pt x="20" y="14"/>
                    <a:pt x="19" y="28"/>
                  </a:cubicBezTo>
                  <a:cubicBezTo>
                    <a:pt x="6" y="251"/>
                    <a:pt x="0" y="475"/>
                    <a:pt x="0" y="700"/>
                  </a:cubicBezTo>
                  <a:cubicBezTo>
                    <a:pt x="17" y="710"/>
                    <a:pt x="36" y="723"/>
                    <a:pt x="53" y="723"/>
                  </a:cubicBezTo>
                  <a:cubicBezTo>
                    <a:pt x="60" y="723"/>
                    <a:pt x="67" y="720"/>
                    <a:pt x="73" y="715"/>
                  </a:cubicBezTo>
                  <a:cubicBezTo>
                    <a:pt x="93" y="702"/>
                    <a:pt x="95" y="676"/>
                    <a:pt x="95" y="653"/>
                  </a:cubicBezTo>
                  <a:cubicBezTo>
                    <a:pt x="93" y="459"/>
                    <a:pt x="93" y="266"/>
                    <a:pt x="91" y="74"/>
                  </a:cubicBezTo>
                  <a:cubicBezTo>
                    <a:pt x="91" y="59"/>
                    <a:pt x="91" y="43"/>
                    <a:pt x="86" y="30"/>
                  </a:cubicBezTo>
                  <a:cubicBezTo>
                    <a:pt x="81" y="16"/>
                    <a:pt x="70" y="2"/>
                    <a:pt x="56" y="1"/>
                  </a:cubicBezTo>
                  <a:cubicBezTo>
                    <a:pt x="55" y="1"/>
                    <a:pt x="54" y="1"/>
                    <a:pt x="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005375" y="3803075"/>
              <a:ext cx="2400" cy="18075"/>
            </a:xfrm>
            <a:custGeom>
              <a:avLst/>
              <a:gdLst/>
              <a:ahLst/>
              <a:cxnLst/>
              <a:rect l="l" t="t" r="r" b="b"/>
              <a:pathLst>
                <a:path w="96" h="723" extrusionOk="0">
                  <a:moveTo>
                    <a:pt x="53" y="1"/>
                  </a:moveTo>
                  <a:cubicBezTo>
                    <a:pt x="39" y="1"/>
                    <a:pt x="21" y="14"/>
                    <a:pt x="19" y="28"/>
                  </a:cubicBezTo>
                  <a:cubicBezTo>
                    <a:pt x="7" y="251"/>
                    <a:pt x="1" y="475"/>
                    <a:pt x="1" y="700"/>
                  </a:cubicBezTo>
                  <a:cubicBezTo>
                    <a:pt x="17" y="710"/>
                    <a:pt x="35" y="723"/>
                    <a:pt x="53" y="723"/>
                  </a:cubicBezTo>
                  <a:cubicBezTo>
                    <a:pt x="60" y="723"/>
                    <a:pt x="67" y="720"/>
                    <a:pt x="74" y="715"/>
                  </a:cubicBezTo>
                  <a:cubicBezTo>
                    <a:pt x="93" y="702"/>
                    <a:pt x="95" y="676"/>
                    <a:pt x="95" y="653"/>
                  </a:cubicBezTo>
                  <a:cubicBezTo>
                    <a:pt x="93" y="459"/>
                    <a:pt x="93" y="266"/>
                    <a:pt x="92" y="74"/>
                  </a:cubicBezTo>
                  <a:cubicBezTo>
                    <a:pt x="92" y="59"/>
                    <a:pt x="92" y="43"/>
                    <a:pt x="87" y="30"/>
                  </a:cubicBezTo>
                  <a:cubicBezTo>
                    <a:pt x="81" y="16"/>
                    <a:pt x="71" y="3"/>
                    <a:pt x="56" y="1"/>
                  </a:cubicBezTo>
                  <a:cubicBezTo>
                    <a:pt x="55" y="1"/>
                    <a:pt x="54" y="1"/>
                    <a:pt x="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09950" y="3803075"/>
              <a:ext cx="2375" cy="18075"/>
            </a:xfrm>
            <a:custGeom>
              <a:avLst/>
              <a:gdLst/>
              <a:ahLst/>
              <a:cxnLst/>
              <a:rect l="l" t="t" r="r" b="b"/>
              <a:pathLst>
                <a:path w="95" h="723" extrusionOk="0">
                  <a:moveTo>
                    <a:pt x="53" y="1"/>
                  </a:moveTo>
                  <a:cubicBezTo>
                    <a:pt x="39" y="1"/>
                    <a:pt x="20" y="14"/>
                    <a:pt x="19" y="28"/>
                  </a:cubicBezTo>
                  <a:cubicBezTo>
                    <a:pt x="8" y="251"/>
                    <a:pt x="0" y="475"/>
                    <a:pt x="0" y="700"/>
                  </a:cubicBezTo>
                  <a:cubicBezTo>
                    <a:pt x="18" y="710"/>
                    <a:pt x="36" y="723"/>
                    <a:pt x="53" y="723"/>
                  </a:cubicBezTo>
                  <a:cubicBezTo>
                    <a:pt x="60" y="723"/>
                    <a:pt x="67" y="720"/>
                    <a:pt x="73" y="715"/>
                  </a:cubicBezTo>
                  <a:cubicBezTo>
                    <a:pt x="94" y="702"/>
                    <a:pt x="95" y="676"/>
                    <a:pt x="95" y="653"/>
                  </a:cubicBezTo>
                  <a:cubicBezTo>
                    <a:pt x="94" y="459"/>
                    <a:pt x="94" y="266"/>
                    <a:pt x="93" y="74"/>
                  </a:cubicBezTo>
                  <a:cubicBezTo>
                    <a:pt x="93" y="59"/>
                    <a:pt x="93" y="43"/>
                    <a:pt x="87" y="30"/>
                  </a:cubicBezTo>
                  <a:cubicBezTo>
                    <a:pt x="82" y="16"/>
                    <a:pt x="71" y="2"/>
                    <a:pt x="56" y="1"/>
                  </a:cubicBezTo>
                  <a:cubicBezTo>
                    <a:pt x="55" y="1"/>
                    <a:pt x="54" y="1"/>
                    <a:pt x="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014550" y="3803075"/>
              <a:ext cx="2400" cy="18075"/>
            </a:xfrm>
            <a:custGeom>
              <a:avLst/>
              <a:gdLst/>
              <a:ahLst/>
              <a:cxnLst/>
              <a:rect l="l" t="t" r="r" b="b"/>
              <a:pathLst>
                <a:path w="96" h="723" extrusionOk="0">
                  <a:moveTo>
                    <a:pt x="54" y="1"/>
                  </a:moveTo>
                  <a:cubicBezTo>
                    <a:pt x="39" y="1"/>
                    <a:pt x="21" y="14"/>
                    <a:pt x="20" y="28"/>
                  </a:cubicBezTo>
                  <a:cubicBezTo>
                    <a:pt x="7" y="251"/>
                    <a:pt x="1" y="475"/>
                    <a:pt x="1" y="700"/>
                  </a:cubicBezTo>
                  <a:cubicBezTo>
                    <a:pt x="17" y="710"/>
                    <a:pt x="36" y="723"/>
                    <a:pt x="53" y="723"/>
                  </a:cubicBezTo>
                  <a:cubicBezTo>
                    <a:pt x="61" y="723"/>
                    <a:pt x="68" y="720"/>
                    <a:pt x="74" y="715"/>
                  </a:cubicBezTo>
                  <a:cubicBezTo>
                    <a:pt x="94" y="702"/>
                    <a:pt x="95" y="676"/>
                    <a:pt x="95" y="653"/>
                  </a:cubicBezTo>
                  <a:cubicBezTo>
                    <a:pt x="94" y="459"/>
                    <a:pt x="94" y="266"/>
                    <a:pt x="92" y="74"/>
                  </a:cubicBezTo>
                  <a:cubicBezTo>
                    <a:pt x="92" y="59"/>
                    <a:pt x="92" y="43"/>
                    <a:pt x="87" y="30"/>
                  </a:cubicBezTo>
                  <a:cubicBezTo>
                    <a:pt x="82" y="16"/>
                    <a:pt x="71" y="3"/>
                    <a:pt x="57" y="1"/>
                  </a:cubicBezTo>
                  <a:cubicBezTo>
                    <a:pt x="56" y="1"/>
                    <a:pt x="55" y="1"/>
                    <a:pt x="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019150" y="3803075"/>
              <a:ext cx="2350" cy="18075"/>
            </a:xfrm>
            <a:custGeom>
              <a:avLst/>
              <a:gdLst/>
              <a:ahLst/>
              <a:cxnLst/>
              <a:rect l="l" t="t" r="r" b="b"/>
              <a:pathLst>
                <a:path w="94" h="723" extrusionOk="0">
                  <a:moveTo>
                    <a:pt x="52" y="1"/>
                  </a:moveTo>
                  <a:cubicBezTo>
                    <a:pt x="38" y="1"/>
                    <a:pt x="19" y="14"/>
                    <a:pt x="18" y="28"/>
                  </a:cubicBezTo>
                  <a:cubicBezTo>
                    <a:pt x="7" y="251"/>
                    <a:pt x="0" y="475"/>
                    <a:pt x="0" y="700"/>
                  </a:cubicBezTo>
                  <a:cubicBezTo>
                    <a:pt x="17" y="710"/>
                    <a:pt x="35" y="723"/>
                    <a:pt x="52" y="723"/>
                  </a:cubicBezTo>
                  <a:cubicBezTo>
                    <a:pt x="59" y="723"/>
                    <a:pt x="66" y="720"/>
                    <a:pt x="73" y="715"/>
                  </a:cubicBezTo>
                  <a:cubicBezTo>
                    <a:pt x="93" y="702"/>
                    <a:pt x="94" y="676"/>
                    <a:pt x="94" y="653"/>
                  </a:cubicBezTo>
                  <a:cubicBezTo>
                    <a:pt x="93" y="459"/>
                    <a:pt x="93" y="266"/>
                    <a:pt x="92" y="74"/>
                  </a:cubicBezTo>
                  <a:cubicBezTo>
                    <a:pt x="92" y="59"/>
                    <a:pt x="92" y="43"/>
                    <a:pt x="86" y="30"/>
                  </a:cubicBezTo>
                  <a:cubicBezTo>
                    <a:pt x="81" y="16"/>
                    <a:pt x="70" y="3"/>
                    <a:pt x="56" y="1"/>
                  </a:cubicBezTo>
                  <a:cubicBezTo>
                    <a:pt x="55" y="1"/>
                    <a:pt x="54" y="1"/>
                    <a:pt x="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89975" y="3793150"/>
              <a:ext cx="33700" cy="8925"/>
            </a:xfrm>
            <a:custGeom>
              <a:avLst/>
              <a:gdLst/>
              <a:ahLst/>
              <a:cxnLst/>
              <a:rect l="l" t="t" r="r" b="b"/>
              <a:pathLst>
                <a:path w="1348" h="357" extrusionOk="0">
                  <a:moveTo>
                    <a:pt x="584" y="0"/>
                  </a:moveTo>
                  <a:cubicBezTo>
                    <a:pt x="479" y="0"/>
                    <a:pt x="373" y="2"/>
                    <a:pt x="268" y="4"/>
                  </a:cubicBezTo>
                  <a:cubicBezTo>
                    <a:pt x="264" y="4"/>
                    <a:pt x="260" y="4"/>
                    <a:pt x="257" y="4"/>
                  </a:cubicBezTo>
                  <a:cubicBezTo>
                    <a:pt x="222" y="4"/>
                    <a:pt x="183" y="6"/>
                    <a:pt x="160" y="43"/>
                  </a:cubicBezTo>
                  <a:cubicBezTo>
                    <a:pt x="101" y="135"/>
                    <a:pt x="48" y="236"/>
                    <a:pt x="0" y="341"/>
                  </a:cubicBezTo>
                  <a:cubicBezTo>
                    <a:pt x="364" y="352"/>
                    <a:pt x="737" y="356"/>
                    <a:pt x="1103" y="356"/>
                  </a:cubicBezTo>
                  <a:cubicBezTo>
                    <a:pt x="1185" y="356"/>
                    <a:pt x="1267" y="356"/>
                    <a:pt x="1348" y="356"/>
                  </a:cubicBezTo>
                  <a:cubicBezTo>
                    <a:pt x="1321" y="224"/>
                    <a:pt x="1260" y="113"/>
                    <a:pt x="1190" y="18"/>
                  </a:cubicBezTo>
                  <a:cubicBezTo>
                    <a:pt x="988" y="6"/>
                    <a:pt x="786" y="0"/>
                    <a:pt x="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88725" y="3800475"/>
              <a:ext cx="35675" cy="3800"/>
            </a:xfrm>
            <a:custGeom>
              <a:avLst/>
              <a:gdLst/>
              <a:ahLst/>
              <a:cxnLst/>
              <a:rect l="l" t="t" r="r" b="b"/>
              <a:pathLst>
                <a:path w="1427" h="152" extrusionOk="0">
                  <a:moveTo>
                    <a:pt x="737" y="1"/>
                  </a:moveTo>
                  <a:cubicBezTo>
                    <a:pt x="546" y="1"/>
                    <a:pt x="330" y="6"/>
                    <a:pt x="35" y="15"/>
                  </a:cubicBezTo>
                  <a:cubicBezTo>
                    <a:pt x="25" y="15"/>
                    <a:pt x="14" y="26"/>
                    <a:pt x="13" y="41"/>
                  </a:cubicBezTo>
                  <a:cubicBezTo>
                    <a:pt x="9" y="74"/>
                    <a:pt x="6" y="106"/>
                    <a:pt x="2" y="139"/>
                  </a:cubicBezTo>
                  <a:cubicBezTo>
                    <a:pt x="1" y="151"/>
                    <a:pt x="18" y="152"/>
                    <a:pt x="29" y="152"/>
                  </a:cubicBezTo>
                  <a:cubicBezTo>
                    <a:pt x="31" y="152"/>
                    <a:pt x="33" y="152"/>
                    <a:pt x="34" y="152"/>
                  </a:cubicBezTo>
                  <a:cubicBezTo>
                    <a:pt x="49" y="150"/>
                    <a:pt x="64" y="150"/>
                    <a:pt x="81" y="150"/>
                  </a:cubicBezTo>
                  <a:cubicBezTo>
                    <a:pt x="113" y="150"/>
                    <a:pt x="146" y="152"/>
                    <a:pt x="175" y="152"/>
                  </a:cubicBezTo>
                  <a:cubicBezTo>
                    <a:pt x="592" y="150"/>
                    <a:pt x="1003" y="146"/>
                    <a:pt x="1420" y="144"/>
                  </a:cubicBezTo>
                  <a:cubicBezTo>
                    <a:pt x="1425" y="115"/>
                    <a:pt x="1426" y="72"/>
                    <a:pt x="1425" y="41"/>
                  </a:cubicBezTo>
                  <a:cubicBezTo>
                    <a:pt x="1420" y="37"/>
                    <a:pt x="1414" y="28"/>
                    <a:pt x="1406" y="28"/>
                  </a:cubicBezTo>
                  <a:cubicBezTo>
                    <a:pt x="1159" y="8"/>
                    <a:pt x="966" y="1"/>
                    <a:pt x="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91550" y="3800400"/>
              <a:ext cx="30350" cy="850"/>
            </a:xfrm>
            <a:custGeom>
              <a:avLst/>
              <a:gdLst/>
              <a:ahLst/>
              <a:cxnLst/>
              <a:rect l="l" t="t" r="r" b="b"/>
              <a:pathLst>
                <a:path w="1214" h="34" extrusionOk="0">
                  <a:moveTo>
                    <a:pt x="598" y="1"/>
                  </a:moveTo>
                  <a:cubicBezTo>
                    <a:pt x="497" y="1"/>
                    <a:pt x="399" y="3"/>
                    <a:pt x="298" y="4"/>
                  </a:cubicBezTo>
                  <a:cubicBezTo>
                    <a:pt x="199" y="6"/>
                    <a:pt x="102" y="3"/>
                    <a:pt x="4" y="18"/>
                  </a:cubicBezTo>
                  <a:cubicBezTo>
                    <a:pt x="1" y="18"/>
                    <a:pt x="2" y="24"/>
                    <a:pt x="6" y="24"/>
                  </a:cubicBezTo>
                  <a:cubicBezTo>
                    <a:pt x="26" y="25"/>
                    <a:pt x="46" y="26"/>
                    <a:pt x="65" y="26"/>
                  </a:cubicBezTo>
                  <a:cubicBezTo>
                    <a:pt x="146" y="26"/>
                    <a:pt x="225" y="18"/>
                    <a:pt x="306" y="17"/>
                  </a:cubicBezTo>
                  <a:cubicBezTo>
                    <a:pt x="370" y="15"/>
                    <a:pt x="434" y="14"/>
                    <a:pt x="498" y="14"/>
                  </a:cubicBezTo>
                  <a:cubicBezTo>
                    <a:pt x="535" y="14"/>
                    <a:pt x="571" y="14"/>
                    <a:pt x="608" y="15"/>
                  </a:cubicBezTo>
                  <a:cubicBezTo>
                    <a:pt x="809" y="18"/>
                    <a:pt x="1010" y="24"/>
                    <a:pt x="1211" y="34"/>
                  </a:cubicBezTo>
                  <a:cubicBezTo>
                    <a:pt x="1214" y="34"/>
                    <a:pt x="1214" y="27"/>
                    <a:pt x="1208" y="27"/>
                  </a:cubicBezTo>
                  <a:cubicBezTo>
                    <a:pt x="1006" y="9"/>
                    <a:pt x="802" y="2"/>
                    <a:pt x="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995425" y="3794175"/>
              <a:ext cx="2950" cy="6575"/>
            </a:xfrm>
            <a:custGeom>
              <a:avLst/>
              <a:gdLst/>
              <a:ahLst/>
              <a:cxnLst/>
              <a:rect l="l" t="t" r="r" b="b"/>
              <a:pathLst>
                <a:path w="118" h="263" extrusionOk="0">
                  <a:moveTo>
                    <a:pt x="6" y="1"/>
                  </a:moveTo>
                  <a:cubicBezTo>
                    <a:pt x="3" y="1"/>
                    <a:pt x="0" y="3"/>
                    <a:pt x="2" y="6"/>
                  </a:cubicBezTo>
                  <a:lnTo>
                    <a:pt x="55" y="138"/>
                  </a:lnTo>
                  <a:cubicBezTo>
                    <a:pt x="64" y="160"/>
                    <a:pt x="72" y="182"/>
                    <a:pt x="81" y="203"/>
                  </a:cubicBezTo>
                  <a:lnTo>
                    <a:pt x="95" y="235"/>
                  </a:lnTo>
                  <a:cubicBezTo>
                    <a:pt x="98" y="245"/>
                    <a:pt x="101" y="256"/>
                    <a:pt x="108" y="262"/>
                  </a:cubicBezTo>
                  <a:cubicBezTo>
                    <a:pt x="109" y="262"/>
                    <a:pt x="111" y="263"/>
                    <a:pt x="112" y="263"/>
                  </a:cubicBezTo>
                  <a:cubicBezTo>
                    <a:pt x="114" y="263"/>
                    <a:pt x="116" y="261"/>
                    <a:pt x="118" y="257"/>
                  </a:cubicBezTo>
                  <a:cubicBezTo>
                    <a:pt x="118" y="250"/>
                    <a:pt x="112" y="241"/>
                    <a:pt x="108" y="232"/>
                  </a:cubicBezTo>
                  <a:cubicBezTo>
                    <a:pt x="104" y="221"/>
                    <a:pt x="98" y="211"/>
                    <a:pt x="95" y="200"/>
                  </a:cubicBezTo>
                  <a:cubicBezTo>
                    <a:pt x="86" y="178"/>
                    <a:pt x="76" y="156"/>
                    <a:pt x="66" y="134"/>
                  </a:cubicBezTo>
                  <a:cubicBezTo>
                    <a:pt x="47" y="91"/>
                    <a:pt x="28" y="46"/>
                    <a:pt x="8" y="3"/>
                  </a:cubicBezTo>
                  <a:cubicBezTo>
                    <a:pt x="8" y="1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041500" y="3830500"/>
              <a:ext cx="17675" cy="17175"/>
            </a:xfrm>
            <a:custGeom>
              <a:avLst/>
              <a:gdLst/>
              <a:ahLst/>
              <a:cxnLst/>
              <a:rect l="l" t="t" r="r" b="b"/>
              <a:pathLst>
                <a:path w="707" h="687" extrusionOk="0">
                  <a:moveTo>
                    <a:pt x="583" y="0"/>
                  </a:moveTo>
                  <a:cubicBezTo>
                    <a:pt x="516" y="0"/>
                    <a:pt x="436" y="17"/>
                    <a:pt x="391" y="38"/>
                  </a:cubicBezTo>
                  <a:cubicBezTo>
                    <a:pt x="277" y="92"/>
                    <a:pt x="163" y="160"/>
                    <a:pt x="85" y="263"/>
                  </a:cubicBezTo>
                  <a:cubicBezTo>
                    <a:pt x="35" y="331"/>
                    <a:pt x="1" y="422"/>
                    <a:pt x="40" y="497"/>
                  </a:cubicBezTo>
                  <a:cubicBezTo>
                    <a:pt x="72" y="558"/>
                    <a:pt x="141" y="587"/>
                    <a:pt x="206" y="609"/>
                  </a:cubicBezTo>
                  <a:cubicBezTo>
                    <a:pt x="311" y="645"/>
                    <a:pt x="419" y="675"/>
                    <a:pt x="529" y="686"/>
                  </a:cubicBezTo>
                  <a:cubicBezTo>
                    <a:pt x="538" y="686"/>
                    <a:pt x="548" y="687"/>
                    <a:pt x="557" y="687"/>
                  </a:cubicBezTo>
                  <a:cubicBezTo>
                    <a:pt x="582" y="687"/>
                    <a:pt x="607" y="683"/>
                    <a:pt x="626" y="668"/>
                  </a:cubicBezTo>
                  <a:cubicBezTo>
                    <a:pt x="658" y="644"/>
                    <a:pt x="663" y="599"/>
                    <a:pt x="666" y="559"/>
                  </a:cubicBezTo>
                  <a:cubicBezTo>
                    <a:pt x="675" y="415"/>
                    <a:pt x="685" y="272"/>
                    <a:pt x="695" y="126"/>
                  </a:cubicBezTo>
                  <a:cubicBezTo>
                    <a:pt x="696" y="100"/>
                    <a:pt x="707" y="63"/>
                    <a:pt x="696" y="39"/>
                  </a:cubicBezTo>
                  <a:cubicBezTo>
                    <a:pt x="684" y="11"/>
                    <a:pt x="638" y="0"/>
                    <a:pt x="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055150" y="3835150"/>
              <a:ext cx="1325" cy="9725"/>
            </a:xfrm>
            <a:custGeom>
              <a:avLst/>
              <a:gdLst/>
              <a:ahLst/>
              <a:cxnLst/>
              <a:rect l="l" t="t" r="r" b="b"/>
              <a:pathLst>
                <a:path w="53" h="389" extrusionOk="0">
                  <a:moveTo>
                    <a:pt x="47" y="1"/>
                  </a:moveTo>
                  <a:cubicBezTo>
                    <a:pt x="44" y="1"/>
                    <a:pt x="41" y="3"/>
                    <a:pt x="41" y="6"/>
                  </a:cubicBezTo>
                  <a:cubicBezTo>
                    <a:pt x="20" y="66"/>
                    <a:pt x="10" y="129"/>
                    <a:pt x="6" y="192"/>
                  </a:cubicBezTo>
                  <a:cubicBezTo>
                    <a:pt x="1" y="253"/>
                    <a:pt x="0" y="319"/>
                    <a:pt x="8" y="381"/>
                  </a:cubicBezTo>
                  <a:cubicBezTo>
                    <a:pt x="9" y="386"/>
                    <a:pt x="14" y="389"/>
                    <a:pt x="19" y="389"/>
                  </a:cubicBezTo>
                  <a:cubicBezTo>
                    <a:pt x="24" y="389"/>
                    <a:pt x="30" y="385"/>
                    <a:pt x="29" y="379"/>
                  </a:cubicBezTo>
                  <a:cubicBezTo>
                    <a:pt x="28" y="316"/>
                    <a:pt x="24" y="255"/>
                    <a:pt x="29" y="193"/>
                  </a:cubicBezTo>
                  <a:cubicBezTo>
                    <a:pt x="34" y="130"/>
                    <a:pt x="46" y="70"/>
                    <a:pt x="52" y="7"/>
                  </a:cubicBezTo>
                  <a:cubicBezTo>
                    <a:pt x="53" y="3"/>
                    <a:pt x="50" y="1"/>
                    <a:pt x="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052450" y="3836925"/>
              <a:ext cx="750" cy="7025"/>
            </a:xfrm>
            <a:custGeom>
              <a:avLst/>
              <a:gdLst/>
              <a:ahLst/>
              <a:cxnLst/>
              <a:rect l="l" t="t" r="r" b="b"/>
              <a:pathLst>
                <a:path w="30" h="281" extrusionOk="0">
                  <a:moveTo>
                    <a:pt x="9" y="0"/>
                  </a:moveTo>
                  <a:cubicBezTo>
                    <a:pt x="8" y="0"/>
                    <a:pt x="7" y="1"/>
                    <a:pt x="7" y="2"/>
                  </a:cubicBezTo>
                  <a:cubicBezTo>
                    <a:pt x="2" y="12"/>
                    <a:pt x="2" y="21"/>
                    <a:pt x="2" y="31"/>
                  </a:cubicBezTo>
                  <a:cubicBezTo>
                    <a:pt x="2" y="42"/>
                    <a:pt x="1" y="55"/>
                    <a:pt x="1" y="68"/>
                  </a:cubicBezTo>
                  <a:cubicBezTo>
                    <a:pt x="0" y="91"/>
                    <a:pt x="1" y="116"/>
                    <a:pt x="2" y="139"/>
                  </a:cubicBezTo>
                  <a:lnTo>
                    <a:pt x="7" y="210"/>
                  </a:lnTo>
                  <a:cubicBezTo>
                    <a:pt x="8" y="223"/>
                    <a:pt x="8" y="236"/>
                    <a:pt x="9" y="247"/>
                  </a:cubicBezTo>
                  <a:cubicBezTo>
                    <a:pt x="10" y="258"/>
                    <a:pt x="9" y="268"/>
                    <a:pt x="14" y="277"/>
                  </a:cubicBezTo>
                  <a:cubicBezTo>
                    <a:pt x="15" y="279"/>
                    <a:pt x="17" y="280"/>
                    <a:pt x="20" y="280"/>
                  </a:cubicBezTo>
                  <a:cubicBezTo>
                    <a:pt x="22" y="280"/>
                    <a:pt x="25" y="279"/>
                    <a:pt x="27" y="276"/>
                  </a:cubicBezTo>
                  <a:cubicBezTo>
                    <a:pt x="30" y="266"/>
                    <a:pt x="27" y="254"/>
                    <a:pt x="27" y="243"/>
                  </a:cubicBezTo>
                  <a:cubicBezTo>
                    <a:pt x="25" y="230"/>
                    <a:pt x="24" y="217"/>
                    <a:pt x="24" y="206"/>
                  </a:cubicBezTo>
                  <a:cubicBezTo>
                    <a:pt x="22" y="182"/>
                    <a:pt x="21" y="159"/>
                    <a:pt x="19" y="137"/>
                  </a:cubicBezTo>
                  <a:cubicBezTo>
                    <a:pt x="18" y="114"/>
                    <a:pt x="18" y="90"/>
                    <a:pt x="17" y="68"/>
                  </a:cubicBezTo>
                  <a:cubicBezTo>
                    <a:pt x="16" y="55"/>
                    <a:pt x="16" y="42"/>
                    <a:pt x="16" y="31"/>
                  </a:cubicBezTo>
                  <a:cubicBezTo>
                    <a:pt x="16" y="21"/>
                    <a:pt x="17" y="11"/>
                    <a:pt x="12" y="2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990500" y="3854250"/>
              <a:ext cx="97675" cy="118975"/>
            </a:xfrm>
            <a:custGeom>
              <a:avLst/>
              <a:gdLst/>
              <a:ahLst/>
              <a:cxnLst/>
              <a:rect l="l" t="t" r="r" b="b"/>
              <a:pathLst>
                <a:path w="3907" h="4759" extrusionOk="0">
                  <a:moveTo>
                    <a:pt x="3847" y="1"/>
                  </a:moveTo>
                  <a:cubicBezTo>
                    <a:pt x="3845" y="1"/>
                    <a:pt x="3843" y="2"/>
                    <a:pt x="3844" y="4"/>
                  </a:cubicBezTo>
                  <a:cubicBezTo>
                    <a:pt x="3845" y="9"/>
                    <a:pt x="3847" y="15"/>
                    <a:pt x="3847" y="22"/>
                  </a:cubicBezTo>
                  <a:cubicBezTo>
                    <a:pt x="3842" y="19"/>
                    <a:pt x="3837" y="18"/>
                    <a:pt x="3832" y="18"/>
                  </a:cubicBezTo>
                  <a:cubicBezTo>
                    <a:pt x="3821" y="18"/>
                    <a:pt x="3811" y="23"/>
                    <a:pt x="3806" y="31"/>
                  </a:cubicBezTo>
                  <a:cubicBezTo>
                    <a:pt x="3551" y="102"/>
                    <a:pt x="3303" y="189"/>
                    <a:pt x="3062" y="298"/>
                  </a:cubicBezTo>
                  <a:cubicBezTo>
                    <a:pt x="2810" y="411"/>
                    <a:pt x="2566" y="540"/>
                    <a:pt x="2333" y="685"/>
                  </a:cubicBezTo>
                  <a:cubicBezTo>
                    <a:pt x="1863" y="977"/>
                    <a:pt x="1429" y="1323"/>
                    <a:pt x="1025" y="1702"/>
                  </a:cubicBezTo>
                  <a:cubicBezTo>
                    <a:pt x="824" y="1892"/>
                    <a:pt x="629" y="2091"/>
                    <a:pt x="443" y="2296"/>
                  </a:cubicBezTo>
                  <a:cubicBezTo>
                    <a:pt x="263" y="2497"/>
                    <a:pt x="83" y="2724"/>
                    <a:pt x="40" y="2997"/>
                  </a:cubicBezTo>
                  <a:cubicBezTo>
                    <a:pt x="0" y="3251"/>
                    <a:pt x="93" y="3508"/>
                    <a:pt x="248" y="3707"/>
                  </a:cubicBezTo>
                  <a:cubicBezTo>
                    <a:pt x="419" y="3928"/>
                    <a:pt x="656" y="4076"/>
                    <a:pt x="911" y="4180"/>
                  </a:cubicBezTo>
                  <a:cubicBezTo>
                    <a:pt x="1192" y="4295"/>
                    <a:pt x="1490" y="4363"/>
                    <a:pt x="1782" y="4442"/>
                  </a:cubicBezTo>
                  <a:cubicBezTo>
                    <a:pt x="2106" y="4528"/>
                    <a:pt x="2428" y="4613"/>
                    <a:pt x="2752" y="4696"/>
                  </a:cubicBezTo>
                  <a:cubicBezTo>
                    <a:pt x="2830" y="4718"/>
                    <a:pt x="2909" y="4737"/>
                    <a:pt x="2986" y="4758"/>
                  </a:cubicBezTo>
                  <a:cubicBezTo>
                    <a:pt x="2988" y="4758"/>
                    <a:pt x="2989" y="4759"/>
                    <a:pt x="2990" y="4759"/>
                  </a:cubicBezTo>
                  <a:cubicBezTo>
                    <a:pt x="2996" y="4759"/>
                    <a:pt x="3000" y="4755"/>
                    <a:pt x="3000" y="4749"/>
                  </a:cubicBezTo>
                  <a:cubicBezTo>
                    <a:pt x="2981" y="4354"/>
                    <a:pt x="2963" y="3959"/>
                    <a:pt x="2965" y="3562"/>
                  </a:cubicBezTo>
                  <a:cubicBezTo>
                    <a:pt x="2968" y="3165"/>
                    <a:pt x="2994" y="2767"/>
                    <a:pt x="3064" y="2376"/>
                  </a:cubicBezTo>
                  <a:cubicBezTo>
                    <a:pt x="3089" y="2237"/>
                    <a:pt x="3119" y="2099"/>
                    <a:pt x="3155" y="1962"/>
                  </a:cubicBezTo>
                  <a:cubicBezTo>
                    <a:pt x="3182" y="1897"/>
                    <a:pt x="3200" y="1831"/>
                    <a:pt x="3220" y="1765"/>
                  </a:cubicBezTo>
                  <a:cubicBezTo>
                    <a:pt x="3241" y="1699"/>
                    <a:pt x="3262" y="1633"/>
                    <a:pt x="3287" y="1567"/>
                  </a:cubicBezTo>
                  <a:cubicBezTo>
                    <a:pt x="3332" y="1436"/>
                    <a:pt x="3382" y="1307"/>
                    <a:pt x="3435" y="1180"/>
                  </a:cubicBezTo>
                  <a:cubicBezTo>
                    <a:pt x="3489" y="1049"/>
                    <a:pt x="3548" y="921"/>
                    <a:pt x="3610" y="795"/>
                  </a:cubicBezTo>
                  <a:cubicBezTo>
                    <a:pt x="3670" y="672"/>
                    <a:pt x="3740" y="554"/>
                    <a:pt x="3798" y="429"/>
                  </a:cubicBezTo>
                  <a:cubicBezTo>
                    <a:pt x="3861" y="296"/>
                    <a:pt x="3906" y="144"/>
                    <a:pt x="3850" y="3"/>
                  </a:cubicBezTo>
                  <a:cubicBezTo>
                    <a:pt x="3850" y="1"/>
                    <a:pt x="3849" y="1"/>
                    <a:pt x="38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056475" y="3884975"/>
              <a:ext cx="11150" cy="68150"/>
            </a:xfrm>
            <a:custGeom>
              <a:avLst/>
              <a:gdLst/>
              <a:ahLst/>
              <a:cxnLst/>
              <a:rect l="l" t="t" r="r" b="b"/>
              <a:pathLst>
                <a:path w="446" h="2726" extrusionOk="0">
                  <a:moveTo>
                    <a:pt x="430" y="0"/>
                  </a:moveTo>
                  <a:cubicBezTo>
                    <a:pt x="425" y="0"/>
                    <a:pt x="420" y="3"/>
                    <a:pt x="417" y="10"/>
                  </a:cubicBezTo>
                  <a:cubicBezTo>
                    <a:pt x="357" y="179"/>
                    <a:pt x="320" y="358"/>
                    <a:pt x="280" y="531"/>
                  </a:cubicBezTo>
                  <a:cubicBezTo>
                    <a:pt x="238" y="706"/>
                    <a:pt x="201" y="884"/>
                    <a:pt x="169" y="1060"/>
                  </a:cubicBezTo>
                  <a:cubicBezTo>
                    <a:pt x="106" y="1408"/>
                    <a:pt x="59" y="1761"/>
                    <a:pt x="29" y="2116"/>
                  </a:cubicBezTo>
                  <a:cubicBezTo>
                    <a:pt x="14" y="2316"/>
                    <a:pt x="5" y="2517"/>
                    <a:pt x="0" y="2718"/>
                  </a:cubicBezTo>
                  <a:cubicBezTo>
                    <a:pt x="0" y="2723"/>
                    <a:pt x="4" y="2725"/>
                    <a:pt x="8" y="2725"/>
                  </a:cubicBezTo>
                  <a:cubicBezTo>
                    <a:pt x="12" y="2725"/>
                    <a:pt x="15" y="2723"/>
                    <a:pt x="15" y="2718"/>
                  </a:cubicBezTo>
                  <a:cubicBezTo>
                    <a:pt x="44" y="2007"/>
                    <a:pt x="133" y="1298"/>
                    <a:pt x="292" y="603"/>
                  </a:cubicBezTo>
                  <a:cubicBezTo>
                    <a:pt x="315" y="508"/>
                    <a:pt x="338" y="412"/>
                    <a:pt x="362" y="318"/>
                  </a:cubicBezTo>
                  <a:cubicBezTo>
                    <a:pt x="388" y="218"/>
                    <a:pt x="420" y="119"/>
                    <a:pt x="444" y="18"/>
                  </a:cubicBezTo>
                  <a:cubicBezTo>
                    <a:pt x="446" y="7"/>
                    <a:pt x="438" y="0"/>
                    <a:pt x="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049650" y="3903225"/>
              <a:ext cx="4575" cy="28450"/>
            </a:xfrm>
            <a:custGeom>
              <a:avLst/>
              <a:gdLst/>
              <a:ahLst/>
              <a:cxnLst/>
              <a:rect l="l" t="t" r="r" b="b"/>
              <a:pathLst>
                <a:path w="183" h="1138" extrusionOk="0">
                  <a:moveTo>
                    <a:pt x="172" y="0"/>
                  </a:moveTo>
                  <a:cubicBezTo>
                    <a:pt x="168" y="0"/>
                    <a:pt x="163" y="2"/>
                    <a:pt x="161" y="7"/>
                  </a:cubicBezTo>
                  <a:cubicBezTo>
                    <a:pt x="133" y="97"/>
                    <a:pt x="120" y="192"/>
                    <a:pt x="104" y="284"/>
                  </a:cubicBezTo>
                  <a:cubicBezTo>
                    <a:pt x="88" y="376"/>
                    <a:pt x="73" y="468"/>
                    <a:pt x="61" y="560"/>
                  </a:cubicBezTo>
                  <a:cubicBezTo>
                    <a:pt x="50" y="653"/>
                    <a:pt x="37" y="748"/>
                    <a:pt x="28" y="841"/>
                  </a:cubicBezTo>
                  <a:cubicBezTo>
                    <a:pt x="19" y="936"/>
                    <a:pt x="1" y="1036"/>
                    <a:pt x="7" y="1132"/>
                  </a:cubicBezTo>
                  <a:cubicBezTo>
                    <a:pt x="7" y="1135"/>
                    <a:pt x="10" y="1137"/>
                    <a:pt x="13" y="1137"/>
                  </a:cubicBezTo>
                  <a:cubicBezTo>
                    <a:pt x="15" y="1137"/>
                    <a:pt x="17" y="1136"/>
                    <a:pt x="18" y="1133"/>
                  </a:cubicBezTo>
                  <a:cubicBezTo>
                    <a:pt x="39" y="1047"/>
                    <a:pt x="40" y="955"/>
                    <a:pt x="51" y="867"/>
                  </a:cubicBezTo>
                  <a:cubicBezTo>
                    <a:pt x="62" y="766"/>
                    <a:pt x="77" y="665"/>
                    <a:pt x="92" y="565"/>
                  </a:cubicBezTo>
                  <a:cubicBezTo>
                    <a:pt x="107" y="473"/>
                    <a:pt x="120" y="379"/>
                    <a:pt x="137" y="286"/>
                  </a:cubicBezTo>
                  <a:cubicBezTo>
                    <a:pt x="152" y="194"/>
                    <a:pt x="174" y="104"/>
                    <a:pt x="182" y="11"/>
                  </a:cubicBezTo>
                  <a:cubicBezTo>
                    <a:pt x="183" y="4"/>
                    <a:pt x="178" y="0"/>
                    <a:pt x="1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011225" y="3926400"/>
              <a:ext cx="1850" cy="22650"/>
            </a:xfrm>
            <a:custGeom>
              <a:avLst/>
              <a:gdLst/>
              <a:ahLst/>
              <a:cxnLst/>
              <a:rect l="l" t="t" r="r" b="b"/>
              <a:pathLst>
                <a:path w="74" h="906" extrusionOk="0">
                  <a:moveTo>
                    <a:pt x="62" y="0"/>
                  </a:moveTo>
                  <a:cubicBezTo>
                    <a:pt x="58" y="0"/>
                    <a:pt x="54" y="3"/>
                    <a:pt x="52" y="8"/>
                  </a:cubicBezTo>
                  <a:cubicBezTo>
                    <a:pt x="31" y="75"/>
                    <a:pt x="28" y="151"/>
                    <a:pt x="21" y="222"/>
                  </a:cubicBezTo>
                  <a:cubicBezTo>
                    <a:pt x="14" y="295"/>
                    <a:pt x="9" y="369"/>
                    <a:pt x="7" y="444"/>
                  </a:cubicBezTo>
                  <a:cubicBezTo>
                    <a:pt x="0" y="593"/>
                    <a:pt x="5" y="745"/>
                    <a:pt x="17" y="895"/>
                  </a:cubicBezTo>
                  <a:cubicBezTo>
                    <a:pt x="18" y="902"/>
                    <a:pt x="23" y="906"/>
                    <a:pt x="29" y="906"/>
                  </a:cubicBezTo>
                  <a:cubicBezTo>
                    <a:pt x="34" y="906"/>
                    <a:pt x="39" y="902"/>
                    <a:pt x="39" y="895"/>
                  </a:cubicBezTo>
                  <a:cubicBezTo>
                    <a:pt x="31" y="747"/>
                    <a:pt x="31" y="599"/>
                    <a:pt x="35" y="452"/>
                  </a:cubicBezTo>
                  <a:cubicBezTo>
                    <a:pt x="38" y="380"/>
                    <a:pt x="43" y="310"/>
                    <a:pt x="49" y="238"/>
                  </a:cubicBezTo>
                  <a:cubicBezTo>
                    <a:pt x="55" y="163"/>
                    <a:pt x="73" y="86"/>
                    <a:pt x="71" y="10"/>
                  </a:cubicBezTo>
                  <a:cubicBezTo>
                    <a:pt x="71" y="3"/>
                    <a:pt x="67" y="0"/>
                    <a:pt x="62" y="0"/>
                  </a:cubicBezTo>
                  <a:close/>
                </a:path>
              </a:pathLst>
            </a:custGeom>
            <a:solidFill>
              <a:srgbClr val="E4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019350" y="3929525"/>
              <a:ext cx="1550" cy="27150"/>
            </a:xfrm>
            <a:custGeom>
              <a:avLst/>
              <a:gdLst/>
              <a:ahLst/>
              <a:cxnLst/>
              <a:rect l="l" t="t" r="r" b="b"/>
              <a:pathLst>
                <a:path w="62" h="1086" extrusionOk="0">
                  <a:moveTo>
                    <a:pt x="44" y="0"/>
                  </a:moveTo>
                  <a:cubicBezTo>
                    <a:pt x="40" y="0"/>
                    <a:pt x="37" y="2"/>
                    <a:pt x="36" y="7"/>
                  </a:cubicBezTo>
                  <a:cubicBezTo>
                    <a:pt x="17" y="91"/>
                    <a:pt x="15" y="180"/>
                    <a:pt x="9" y="264"/>
                  </a:cubicBezTo>
                  <a:cubicBezTo>
                    <a:pt x="4" y="356"/>
                    <a:pt x="1" y="450"/>
                    <a:pt x="2" y="543"/>
                  </a:cubicBezTo>
                  <a:cubicBezTo>
                    <a:pt x="4" y="722"/>
                    <a:pt x="18" y="901"/>
                    <a:pt x="43" y="1078"/>
                  </a:cubicBezTo>
                  <a:cubicBezTo>
                    <a:pt x="44" y="1083"/>
                    <a:pt x="48" y="1085"/>
                    <a:pt x="52" y="1085"/>
                  </a:cubicBezTo>
                  <a:cubicBezTo>
                    <a:pt x="57" y="1085"/>
                    <a:pt x="62" y="1082"/>
                    <a:pt x="60" y="1076"/>
                  </a:cubicBezTo>
                  <a:cubicBezTo>
                    <a:pt x="40" y="898"/>
                    <a:pt x="27" y="721"/>
                    <a:pt x="26" y="543"/>
                  </a:cubicBezTo>
                  <a:cubicBezTo>
                    <a:pt x="26" y="456"/>
                    <a:pt x="27" y="368"/>
                    <a:pt x="33" y="281"/>
                  </a:cubicBezTo>
                  <a:cubicBezTo>
                    <a:pt x="38" y="190"/>
                    <a:pt x="53" y="100"/>
                    <a:pt x="54" y="10"/>
                  </a:cubicBezTo>
                  <a:cubicBezTo>
                    <a:pt x="54" y="4"/>
                    <a:pt x="49" y="0"/>
                    <a:pt x="44" y="0"/>
                  </a:cubicBezTo>
                  <a:close/>
                </a:path>
              </a:pathLst>
            </a:custGeom>
            <a:solidFill>
              <a:srgbClr val="E4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028100" y="3919350"/>
              <a:ext cx="1950" cy="21275"/>
            </a:xfrm>
            <a:custGeom>
              <a:avLst/>
              <a:gdLst/>
              <a:ahLst/>
              <a:cxnLst/>
              <a:rect l="l" t="t" r="r" b="b"/>
              <a:pathLst>
                <a:path w="78" h="851" extrusionOk="0">
                  <a:moveTo>
                    <a:pt x="72" y="1"/>
                  </a:moveTo>
                  <a:cubicBezTo>
                    <a:pt x="70" y="1"/>
                    <a:pt x="67" y="2"/>
                    <a:pt x="67" y="4"/>
                  </a:cubicBezTo>
                  <a:cubicBezTo>
                    <a:pt x="32" y="138"/>
                    <a:pt x="20" y="279"/>
                    <a:pt x="11" y="416"/>
                  </a:cubicBezTo>
                  <a:cubicBezTo>
                    <a:pt x="0" y="559"/>
                    <a:pt x="0" y="702"/>
                    <a:pt x="6" y="846"/>
                  </a:cubicBezTo>
                  <a:cubicBezTo>
                    <a:pt x="6" y="849"/>
                    <a:pt x="9" y="850"/>
                    <a:pt x="12" y="850"/>
                  </a:cubicBezTo>
                  <a:cubicBezTo>
                    <a:pt x="14" y="850"/>
                    <a:pt x="17" y="849"/>
                    <a:pt x="17" y="846"/>
                  </a:cubicBezTo>
                  <a:cubicBezTo>
                    <a:pt x="15" y="704"/>
                    <a:pt x="20" y="564"/>
                    <a:pt x="31" y="424"/>
                  </a:cubicBezTo>
                  <a:cubicBezTo>
                    <a:pt x="40" y="284"/>
                    <a:pt x="64" y="145"/>
                    <a:pt x="78" y="5"/>
                  </a:cubicBezTo>
                  <a:cubicBezTo>
                    <a:pt x="78" y="2"/>
                    <a:pt x="75" y="1"/>
                    <a:pt x="72" y="1"/>
                  </a:cubicBezTo>
                  <a:close/>
                </a:path>
              </a:pathLst>
            </a:custGeom>
            <a:solidFill>
              <a:srgbClr val="E4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793800" y="3818650"/>
              <a:ext cx="304225" cy="223475"/>
            </a:xfrm>
            <a:custGeom>
              <a:avLst/>
              <a:gdLst/>
              <a:ahLst/>
              <a:cxnLst/>
              <a:rect l="l" t="t" r="r" b="b"/>
              <a:pathLst>
                <a:path w="12169" h="8939" extrusionOk="0">
                  <a:moveTo>
                    <a:pt x="8501" y="1"/>
                  </a:moveTo>
                  <a:cubicBezTo>
                    <a:pt x="7974" y="1"/>
                    <a:pt x="7446" y="43"/>
                    <a:pt x="6935" y="116"/>
                  </a:cubicBezTo>
                  <a:cubicBezTo>
                    <a:pt x="6616" y="159"/>
                    <a:pt x="6299" y="180"/>
                    <a:pt x="5981" y="189"/>
                  </a:cubicBezTo>
                  <a:cubicBezTo>
                    <a:pt x="5855" y="191"/>
                    <a:pt x="5731" y="194"/>
                    <a:pt x="5606" y="194"/>
                  </a:cubicBezTo>
                  <a:cubicBezTo>
                    <a:pt x="5586" y="194"/>
                    <a:pt x="5566" y="194"/>
                    <a:pt x="5546" y="194"/>
                  </a:cubicBezTo>
                  <a:cubicBezTo>
                    <a:pt x="5244" y="194"/>
                    <a:pt x="4942" y="189"/>
                    <a:pt x="4640" y="189"/>
                  </a:cubicBezTo>
                  <a:cubicBezTo>
                    <a:pt x="4118" y="189"/>
                    <a:pt x="3597" y="205"/>
                    <a:pt x="3079" y="293"/>
                  </a:cubicBezTo>
                  <a:cubicBezTo>
                    <a:pt x="2274" y="430"/>
                    <a:pt x="1470" y="565"/>
                    <a:pt x="664" y="700"/>
                  </a:cubicBezTo>
                  <a:cubicBezTo>
                    <a:pt x="635" y="668"/>
                    <a:pt x="585" y="649"/>
                    <a:pt x="539" y="649"/>
                  </a:cubicBezTo>
                  <a:cubicBezTo>
                    <a:pt x="500" y="649"/>
                    <a:pt x="464" y="662"/>
                    <a:pt x="443" y="691"/>
                  </a:cubicBezTo>
                  <a:cubicBezTo>
                    <a:pt x="395" y="754"/>
                    <a:pt x="389" y="839"/>
                    <a:pt x="384" y="919"/>
                  </a:cubicBezTo>
                  <a:cubicBezTo>
                    <a:pt x="269" y="2976"/>
                    <a:pt x="154" y="5033"/>
                    <a:pt x="38" y="7089"/>
                  </a:cubicBezTo>
                  <a:cubicBezTo>
                    <a:pt x="11" y="7574"/>
                    <a:pt x="0" y="8111"/>
                    <a:pt x="314" y="8483"/>
                  </a:cubicBezTo>
                  <a:cubicBezTo>
                    <a:pt x="674" y="8907"/>
                    <a:pt x="1305" y="8939"/>
                    <a:pt x="1862" y="8939"/>
                  </a:cubicBezTo>
                  <a:cubicBezTo>
                    <a:pt x="2995" y="8939"/>
                    <a:pt x="4129" y="8938"/>
                    <a:pt x="5261" y="8936"/>
                  </a:cubicBezTo>
                  <a:cubicBezTo>
                    <a:pt x="5610" y="8936"/>
                    <a:pt x="5961" y="8935"/>
                    <a:pt x="6311" y="8932"/>
                  </a:cubicBezTo>
                  <a:cubicBezTo>
                    <a:pt x="7393" y="8924"/>
                    <a:pt x="8475" y="8891"/>
                    <a:pt x="9550" y="8763"/>
                  </a:cubicBezTo>
                  <a:cubicBezTo>
                    <a:pt x="9982" y="8711"/>
                    <a:pt x="10423" y="8641"/>
                    <a:pt x="10810" y="8441"/>
                  </a:cubicBezTo>
                  <a:cubicBezTo>
                    <a:pt x="11197" y="8243"/>
                    <a:pt x="11531" y="7894"/>
                    <a:pt x="11607" y="7464"/>
                  </a:cubicBezTo>
                  <a:cubicBezTo>
                    <a:pt x="11700" y="6948"/>
                    <a:pt x="12168" y="6806"/>
                    <a:pt x="11755" y="6481"/>
                  </a:cubicBezTo>
                  <a:cubicBezTo>
                    <a:pt x="11684" y="6424"/>
                    <a:pt x="11588" y="6361"/>
                    <a:pt x="11472" y="6296"/>
                  </a:cubicBezTo>
                  <a:cubicBezTo>
                    <a:pt x="10926" y="5978"/>
                    <a:pt x="9981" y="5582"/>
                    <a:pt x="9569" y="5449"/>
                  </a:cubicBezTo>
                  <a:cubicBezTo>
                    <a:pt x="9057" y="5282"/>
                    <a:pt x="8591" y="4965"/>
                    <a:pt x="8081" y="4791"/>
                  </a:cubicBezTo>
                  <a:cubicBezTo>
                    <a:pt x="8115" y="4551"/>
                    <a:pt x="8267" y="4345"/>
                    <a:pt x="8423" y="4159"/>
                  </a:cubicBezTo>
                  <a:cubicBezTo>
                    <a:pt x="9083" y="3375"/>
                    <a:pt x="10127" y="2984"/>
                    <a:pt x="10818" y="2229"/>
                  </a:cubicBezTo>
                  <a:cubicBezTo>
                    <a:pt x="10956" y="2079"/>
                    <a:pt x="11127" y="1959"/>
                    <a:pt x="11315" y="1879"/>
                  </a:cubicBezTo>
                  <a:cubicBezTo>
                    <a:pt x="11408" y="1840"/>
                    <a:pt x="11508" y="1809"/>
                    <a:pt x="11593" y="1754"/>
                  </a:cubicBezTo>
                  <a:cubicBezTo>
                    <a:pt x="11676" y="1697"/>
                    <a:pt x="11747" y="1606"/>
                    <a:pt x="11744" y="1505"/>
                  </a:cubicBezTo>
                  <a:cubicBezTo>
                    <a:pt x="11742" y="1420"/>
                    <a:pt x="11690" y="1342"/>
                    <a:pt x="11622" y="1290"/>
                  </a:cubicBezTo>
                  <a:cubicBezTo>
                    <a:pt x="11554" y="1237"/>
                    <a:pt x="11506" y="1176"/>
                    <a:pt x="11424" y="1154"/>
                  </a:cubicBezTo>
                  <a:cubicBezTo>
                    <a:pt x="11122" y="1076"/>
                    <a:pt x="10814" y="1016"/>
                    <a:pt x="10503" y="976"/>
                  </a:cubicBezTo>
                  <a:cubicBezTo>
                    <a:pt x="10339" y="955"/>
                    <a:pt x="10151" y="926"/>
                    <a:pt x="10067" y="783"/>
                  </a:cubicBezTo>
                  <a:cubicBezTo>
                    <a:pt x="10219" y="722"/>
                    <a:pt x="10370" y="662"/>
                    <a:pt x="10519" y="603"/>
                  </a:cubicBezTo>
                  <a:cubicBezTo>
                    <a:pt x="10546" y="592"/>
                    <a:pt x="10574" y="579"/>
                    <a:pt x="10588" y="556"/>
                  </a:cubicBezTo>
                  <a:cubicBezTo>
                    <a:pt x="10603" y="531"/>
                    <a:pt x="10602" y="498"/>
                    <a:pt x="10577" y="483"/>
                  </a:cubicBezTo>
                  <a:cubicBezTo>
                    <a:pt x="10321" y="319"/>
                    <a:pt x="10056" y="134"/>
                    <a:pt x="9755" y="89"/>
                  </a:cubicBezTo>
                  <a:cubicBezTo>
                    <a:pt x="9345" y="28"/>
                    <a:pt x="8924" y="1"/>
                    <a:pt x="8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828050" y="3831875"/>
              <a:ext cx="100875" cy="10075"/>
            </a:xfrm>
            <a:custGeom>
              <a:avLst/>
              <a:gdLst/>
              <a:ahLst/>
              <a:cxnLst/>
              <a:rect l="l" t="t" r="r" b="b"/>
              <a:pathLst>
                <a:path w="4035" h="403" extrusionOk="0">
                  <a:moveTo>
                    <a:pt x="3525" y="2"/>
                  </a:moveTo>
                  <a:cubicBezTo>
                    <a:pt x="3424" y="2"/>
                    <a:pt x="3323" y="3"/>
                    <a:pt x="3222" y="7"/>
                  </a:cubicBezTo>
                  <a:cubicBezTo>
                    <a:pt x="2957" y="12"/>
                    <a:pt x="2693" y="24"/>
                    <a:pt x="2430" y="42"/>
                  </a:cubicBezTo>
                  <a:cubicBezTo>
                    <a:pt x="1912" y="76"/>
                    <a:pt x="1397" y="134"/>
                    <a:pt x="885" y="215"/>
                  </a:cubicBezTo>
                  <a:cubicBezTo>
                    <a:pt x="593" y="261"/>
                    <a:pt x="297" y="310"/>
                    <a:pt x="11" y="387"/>
                  </a:cubicBezTo>
                  <a:cubicBezTo>
                    <a:pt x="0" y="389"/>
                    <a:pt x="5" y="403"/>
                    <a:pt x="14" y="403"/>
                  </a:cubicBezTo>
                  <a:cubicBezTo>
                    <a:pt x="14" y="403"/>
                    <a:pt x="15" y="403"/>
                    <a:pt x="15" y="403"/>
                  </a:cubicBezTo>
                  <a:cubicBezTo>
                    <a:pt x="276" y="360"/>
                    <a:pt x="535" y="307"/>
                    <a:pt x="796" y="262"/>
                  </a:cubicBezTo>
                  <a:cubicBezTo>
                    <a:pt x="1055" y="220"/>
                    <a:pt x="1315" y="183"/>
                    <a:pt x="1576" y="153"/>
                  </a:cubicBezTo>
                  <a:cubicBezTo>
                    <a:pt x="2095" y="92"/>
                    <a:pt x="2617" y="54"/>
                    <a:pt x="3140" y="44"/>
                  </a:cubicBezTo>
                  <a:cubicBezTo>
                    <a:pt x="3283" y="42"/>
                    <a:pt x="3426" y="40"/>
                    <a:pt x="3570" y="40"/>
                  </a:cubicBezTo>
                  <a:cubicBezTo>
                    <a:pt x="3680" y="40"/>
                    <a:pt x="3790" y="45"/>
                    <a:pt x="3900" y="45"/>
                  </a:cubicBezTo>
                  <a:cubicBezTo>
                    <a:pt x="3939" y="45"/>
                    <a:pt x="3977" y="45"/>
                    <a:pt x="4015" y="43"/>
                  </a:cubicBezTo>
                  <a:cubicBezTo>
                    <a:pt x="4034" y="43"/>
                    <a:pt x="4033" y="15"/>
                    <a:pt x="4015" y="13"/>
                  </a:cubicBezTo>
                  <a:cubicBezTo>
                    <a:pt x="3885" y="0"/>
                    <a:pt x="3750" y="5"/>
                    <a:pt x="3619" y="2"/>
                  </a:cubicBezTo>
                  <a:cubicBezTo>
                    <a:pt x="3587" y="2"/>
                    <a:pt x="3556" y="2"/>
                    <a:pt x="3525" y="2"/>
                  </a:cubicBezTo>
                  <a:close/>
                </a:path>
              </a:pathLst>
            </a:custGeom>
            <a:solidFill>
              <a:srgbClr val="738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868050" y="3838725"/>
              <a:ext cx="36525" cy="2200"/>
            </a:xfrm>
            <a:custGeom>
              <a:avLst/>
              <a:gdLst/>
              <a:ahLst/>
              <a:cxnLst/>
              <a:rect l="l" t="t" r="r" b="b"/>
              <a:pathLst>
                <a:path w="1461" h="88" extrusionOk="0">
                  <a:moveTo>
                    <a:pt x="1381" y="1"/>
                  </a:moveTo>
                  <a:cubicBezTo>
                    <a:pt x="1345" y="1"/>
                    <a:pt x="1307" y="7"/>
                    <a:pt x="1276" y="8"/>
                  </a:cubicBezTo>
                  <a:cubicBezTo>
                    <a:pt x="1217" y="10"/>
                    <a:pt x="1158" y="12"/>
                    <a:pt x="1099" y="14"/>
                  </a:cubicBezTo>
                  <a:cubicBezTo>
                    <a:pt x="979" y="18"/>
                    <a:pt x="858" y="25"/>
                    <a:pt x="737" y="30"/>
                  </a:cubicBezTo>
                  <a:cubicBezTo>
                    <a:pt x="496" y="40"/>
                    <a:pt x="254" y="52"/>
                    <a:pt x="14" y="66"/>
                  </a:cubicBezTo>
                  <a:cubicBezTo>
                    <a:pt x="0" y="67"/>
                    <a:pt x="0" y="87"/>
                    <a:pt x="14" y="87"/>
                  </a:cubicBezTo>
                  <a:cubicBezTo>
                    <a:pt x="258" y="82"/>
                    <a:pt x="502" y="75"/>
                    <a:pt x="746" y="68"/>
                  </a:cubicBezTo>
                  <a:cubicBezTo>
                    <a:pt x="867" y="65"/>
                    <a:pt x="987" y="62"/>
                    <a:pt x="1108" y="57"/>
                  </a:cubicBezTo>
                  <a:cubicBezTo>
                    <a:pt x="1170" y="55"/>
                    <a:pt x="1231" y="52"/>
                    <a:pt x="1293" y="51"/>
                  </a:cubicBezTo>
                  <a:cubicBezTo>
                    <a:pt x="1296" y="51"/>
                    <a:pt x="1300" y="51"/>
                    <a:pt x="1304" y="51"/>
                  </a:cubicBezTo>
                  <a:cubicBezTo>
                    <a:pt x="1318" y="51"/>
                    <a:pt x="1334" y="51"/>
                    <a:pt x="1349" y="51"/>
                  </a:cubicBezTo>
                  <a:cubicBezTo>
                    <a:pt x="1385" y="51"/>
                    <a:pt x="1421" y="49"/>
                    <a:pt x="1451" y="34"/>
                  </a:cubicBezTo>
                  <a:cubicBezTo>
                    <a:pt x="1460" y="28"/>
                    <a:pt x="1456" y="15"/>
                    <a:pt x="1447" y="12"/>
                  </a:cubicBezTo>
                  <a:cubicBezTo>
                    <a:pt x="1427" y="3"/>
                    <a:pt x="1405" y="1"/>
                    <a:pt x="1381" y="1"/>
                  </a:cubicBezTo>
                  <a:close/>
                </a:path>
              </a:pathLst>
            </a:custGeom>
            <a:solidFill>
              <a:srgbClr val="738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989525" y="3826625"/>
              <a:ext cx="41525" cy="3400"/>
            </a:xfrm>
            <a:custGeom>
              <a:avLst/>
              <a:gdLst/>
              <a:ahLst/>
              <a:cxnLst/>
              <a:rect l="l" t="t" r="r" b="b"/>
              <a:pathLst>
                <a:path w="1661" h="136" extrusionOk="0">
                  <a:moveTo>
                    <a:pt x="50" y="0"/>
                  </a:moveTo>
                  <a:cubicBezTo>
                    <a:pt x="36" y="0"/>
                    <a:pt x="23" y="0"/>
                    <a:pt x="9" y="0"/>
                  </a:cubicBezTo>
                  <a:cubicBezTo>
                    <a:pt x="0" y="0"/>
                    <a:pt x="0" y="13"/>
                    <a:pt x="9" y="14"/>
                  </a:cubicBezTo>
                  <a:cubicBezTo>
                    <a:pt x="280" y="26"/>
                    <a:pt x="552" y="41"/>
                    <a:pt x="823" y="61"/>
                  </a:cubicBezTo>
                  <a:cubicBezTo>
                    <a:pt x="1093" y="80"/>
                    <a:pt x="1364" y="111"/>
                    <a:pt x="1634" y="135"/>
                  </a:cubicBezTo>
                  <a:cubicBezTo>
                    <a:pt x="1635" y="135"/>
                    <a:pt x="1635" y="135"/>
                    <a:pt x="1635" y="135"/>
                  </a:cubicBezTo>
                  <a:cubicBezTo>
                    <a:pt x="1656" y="135"/>
                    <a:pt x="1661" y="101"/>
                    <a:pt x="1642" y="99"/>
                  </a:cubicBezTo>
                  <a:cubicBezTo>
                    <a:pt x="1373" y="62"/>
                    <a:pt x="1103" y="42"/>
                    <a:pt x="832" y="26"/>
                  </a:cubicBezTo>
                  <a:cubicBezTo>
                    <a:pt x="571" y="10"/>
                    <a:pt x="312" y="0"/>
                    <a:pt x="50" y="0"/>
                  </a:cubicBezTo>
                  <a:close/>
                </a:path>
              </a:pathLst>
            </a:custGeom>
            <a:solidFill>
              <a:srgbClr val="738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011025" y="3831900"/>
              <a:ext cx="9550" cy="1325"/>
            </a:xfrm>
            <a:custGeom>
              <a:avLst/>
              <a:gdLst/>
              <a:ahLst/>
              <a:cxnLst/>
              <a:rect l="l" t="t" r="r" b="b"/>
              <a:pathLst>
                <a:path w="382" h="53" extrusionOk="0">
                  <a:moveTo>
                    <a:pt x="15" y="0"/>
                  </a:moveTo>
                  <a:cubicBezTo>
                    <a:pt x="4" y="0"/>
                    <a:pt x="0" y="16"/>
                    <a:pt x="11" y="20"/>
                  </a:cubicBezTo>
                  <a:cubicBezTo>
                    <a:pt x="70" y="33"/>
                    <a:pt x="130" y="43"/>
                    <a:pt x="191" y="48"/>
                  </a:cubicBezTo>
                  <a:cubicBezTo>
                    <a:pt x="221" y="51"/>
                    <a:pt x="252" y="52"/>
                    <a:pt x="281" y="52"/>
                  </a:cubicBezTo>
                  <a:cubicBezTo>
                    <a:pt x="286" y="52"/>
                    <a:pt x="292" y="52"/>
                    <a:pt x="297" y="52"/>
                  </a:cubicBezTo>
                  <a:cubicBezTo>
                    <a:pt x="322" y="52"/>
                    <a:pt x="348" y="52"/>
                    <a:pt x="371" y="44"/>
                  </a:cubicBezTo>
                  <a:cubicBezTo>
                    <a:pt x="381" y="43"/>
                    <a:pt x="382" y="28"/>
                    <a:pt x="371" y="27"/>
                  </a:cubicBezTo>
                  <a:cubicBezTo>
                    <a:pt x="361" y="25"/>
                    <a:pt x="350" y="25"/>
                    <a:pt x="340" y="25"/>
                  </a:cubicBezTo>
                  <a:cubicBezTo>
                    <a:pt x="323" y="25"/>
                    <a:pt x="305" y="26"/>
                    <a:pt x="287" y="27"/>
                  </a:cubicBezTo>
                  <a:cubicBezTo>
                    <a:pt x="279" y="27"/>
                    <a:pt x="270" y="27"/>
                    <a:pt x="261" y="27"/>
                  </a:cubicBezTo>
                  <a:cubicBezTo>
                    <a:pt x="240" y="27"/>
                    <a:pt x="218" y="27"/>
                    <a:pt x="197" y="26"/>
                  </a:cubicBezTo>
                  <a:cubicBezTo>
                    <a:pt x="137" y="22"/>
                    <a:pt x="77" y="14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738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998675" y="3861625"/>
              <a:ext cx="66000" cy="49150"/>
            </a:xfrm>
            <a:custGeom>
              <a:avLst/>
              <a:gdLst/>
              <a:ahLst/>
              <a:cxnLst/>
              <a:rect l="l" t="t" r="r" b="b"/>
              <a:pathLst>
                <a:path w="2640" h="1966" extrusionOk="0">
                  <a:moveTo>
                    <a:pt x="2630" y="1"/>
                  </a:moveTo>
                  <a:cubicBezTo>
                    <a:pt x="2630" y="1"/>
                    <a:pt x="2629" y="1"/>
                    <a:pt x="2629" y="1"/>
                  </a:cubicBezTo>
                  <a:cubicBezTo>
                    <a:pt x="2533" y="38"/>
                    <a:pt x="2446" y="107"/>
                    <a:pt x="2361" y="164"/>
                  </a:cubicBezTo>
                  <a:cubicBezTo>
                    <a:pt x="2273" y="223"/>
                    <a:pt x="2185" y="282"/>
                    <a:pt x="2098" y="342"/>
                  </a:cubicBezTo>
                  <a:cubicBezTo>
                    <a:pt x="1920" y="465"/>
                    <a:pt x="1744" y="588"/>
                    <a:pt x="1570" y="713"/>
                  </a:cubicBezTo>
                  <a:cubicBezTo>
                    <a:pt x="1229" y="961"/>
                    <a:pt x="895" y="1216"/>
                    <a:pt x="568" y="1482"/>
                  </a:cubicBezTo>
                  <a:cubicBezTo>
                    <a:pt x="378" y="1636"/>
                    <a:pt x="191" y="1794"/>
                    <a:pt x="7" y="1953"/>
                  </a:cubicBezTo>
                  <a:cubicBezTo>
                    <a:pt x="1" y="1958"/>
                    <a:pt x="7" y="1966"/>
                    <a:pt x="13" y="1966"/>
                  </a:cubicBezTo>
                  <a:cubicBezTo>
                    <a:pt x="15" y="1966"/>
                    <a:pt x="17" y="1965"/>
                    <a:pt x="18" y="1964"/>
                  </a:cubicBezTo>
                  <a:cubicBezTo>
                    <a:pt x="670" y="1413"/>
                    <a:pt x="1352" y="895"/>
                    <a:pt x="2055" y="411"/>
                  </a:cubicBezTo>
                  <a:cubicBezTo>
                    <a:pt x="2152" y="345"/>
                    <a:pt x="2248" y="280"/>
                    <a:pt x="2345" y="214"/>
                  </a:cubicBezTo>
                  <a:cubicBezTo>
                    <a:pt x="2394" y="182"/>
                    <a:pt x="2443" y="149"/>
                    <a:pt x="2492" y="118"/>
                  </a:cubicBezTo>
                  <a:cubicBezTo>
                    <a:pt x="2541" y="85"/>
                    <a:pt x="2593" y="54"/>
                    <a:pt x="2635" y="14"/>
                  </a:cubicBezTo>
                  <a:cubicBezTo>
                    <a:pt x="2640" y="9"/>
                    <a:pt x="2636" y="1"/>
                    <a:pt x="2630" y="1"/>
                  </a:cubicBezTo>
                  <a:close/>
                </a:path>
              </a:pathLst>
            </a:custGeom>
            <a:solidFill>
              <a:srgbClr val="738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029075" y="3865050"/>
              <a:ext cx="18675" cy="10725"/>
            </a:xfrm>
            <a:custGeom>
              <a:avLst/>
              <a:gdLst/>
              <a:ahLst/>
              <a:cxnLst/>
              <a:rect l="l" t="t" r="r" b="b"/>
              <a:pathLst>
                <a:path w="747" h="429" extrusionOk="0">
                  <a:moveTo>
                    <a:pt x="737" y="1"/>
                  </a:moveTo>
                  <a:cubicBezTo>
                    <a:pt x="736" y="1"/>
                    <a:pt x="735" y="1"/>
                    <a:pt x="735" y="1"/>
                  </a:cubicBezTo>
                  <a:cubicBezTo>
                    <a:pt x="670" y="20"/>
                    <a:pt x="609" y="53"/>
                    <a:pt x="549" y="85"/>
                  </a:cubicBezTo>
                  <a:cubicBezTo>
                    <a:pt x="487" y="116"/>
                    <a:pt x="427" y="149"/>
                    <a:pt x="367" y="184"/>
                  </a:cubicBezTo>
                  <a:cubicBezTo>
                    <a:pt x="245" y="254"/>
                    <a:pt x="127" y="330"/>
                    <a:pt x="10" y="408"/>
                  </a:cubicBezTo>
                  <a:cubicBezTo>
                    <a:pt x="0" y="414"/>
                    <a:pt x="6" y="428"/>
                    <a:pt x="15" y="428"/>
                  </a:cubicBezTo>
                  <a:cubicBezTo>
                    <a:pt x="16" y="428"/>
                    <a:pt x="18" y="428"/>
                    <a:pt x="20" y="426"/>
                  </a:cubicBezTo>
                  <a:cubicBezTo>
                    <a:pt x="136" y="351"/>
                    <a:pt x="254" y="279"/>
                    <a:pt x="375" y="212"/>
                  </a:cubicBezTo>
                  <a:cubicBezTo>
                    <a:pt x="433" y="180"/>
                    <a:pt x="492" y="146"/>
                    <a:pt x="551" y="116"/>
                  </a:cubicBezTo>
                  <a:cubicBezTo>
                    <a:pt x="615" y="83"/>
                    <a:pt x="682" y="55"/>
                    <a:pt x="739" y="14"/>
                  </a:cubicBezTo>
                  <a:cubicBezTo>
                    <a:pt x="747" y="11"/>
                    <a:pt x="745" y="1"/>
                    <a:pt x="737" y="1"/>
                  </a:cubicBezTo>
                  <a:close/>
                </a:path>
              </a:pathLst>
            </a:custGeom>
            <a:solidFill>
              <a:srgbClr val="738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989750" y="3953725"/>
              <a:ext cx="76225" cy="35425"/>
            </a:xfrm>
            <a:custGeom>
              <a:avLst/>
              <a:gdLst/>
              <a:ahLst/>
              <a:cxnLst/>
              <a:rect l="l" t="t" r="r" b="b"/>
              <a:pathLst>
                <a:path w="3049" h="1417" extrusionOk="0">
                  <a:moveTo>
                    <a:pt x="12" y="1"/>
                  </a:moveTo>
                  <a:cubicBezTo>
                    <a:pt x="2" y="1"/>
                    <a:pt x="1" y="15"/>
                    <a:pt x="10" y="19"/>
                  </a:cubicBezTo>
                  <a:cubicBezTo>
                    <a:pt x="831" y="310"/>
                    <a:pt x="1634" y="656"/>
                    <a:pt x="2400" y="1065"/>
                  </a:cubicBezTo>
                  <a:cubicBezTo>
                    <a:pt x="2506" y="1123"/>
                    <a:pt x="2612" y="1181"/>
                    <a:pt x="2717" y="1241"/>
                  </a:cubicBezTo>
                  <a:cubicBezTo>
                    <a:pt x="2822" y="1301"/>
                    <a:pt x="2925" y="1370"/>
                    <a:pt x="3037" y="1416"/>
                  </a:cubicBezTo>
                  <a:cubicBezTo>
                    <a:pt x="3038" y="1416"/>
                    <a:pt x="3038" y="1416"/>
                    <a:pt x="3039" y="1416"/>
                  </a:cubicBezTo>
                  <a:cubicBezTo>
                    <a:pt x="3045" y="1416"/>
                    <a:pt x="3049" y="1408"/>
                    <a:pt x="3044" y="1404"/>
                  </a:cubicBezTo>
                  <a:cubicBezTo>
                    <a:pt x="2961" y="1338"/>
                    <a:pt x="2865" y="1290"/>
                    <a:pt x="2775" y="1238"/>
                  </a:cubicBezTo>
                  <a:cubicBezTo>
                    <a:pt x="2679" y="1184"/>
                    <a:pt x="2582" y="1131"/>
                    <a:pt x="2485" y="1078"/>
                  </a:cubicBezTo>
                  <a:cubicBezTo>
                    <a:pt x="2292" y="973"/>
                    <a:pt x="2095" y="872"/>
                    <a:pt x="1897" y="774"/>
                  </a:cubicBezTo>
                  <a:cubicBezTo>
                    <a:pt x="1510" y="583"/>
                    <a:pt x="1115" y="408"/>
                    <a:pt x="712" y="251"/>
                  </a:cubicBezTo>
                  <a:cubicBezTo>
                    <a:pt x="482" y="160"/>
                    <a:pt x="249" y="78"/>
                    <a:pt x="16" y="1"/>
                  </a:cubicBezTo>
                  <a:cubicBezTo>
                    <a:pt x="14" y="1"/>
                    <a:pt x="13" y="1"/>
                    <a:pt x="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997400" y="3964750"/>
              <a:ext cx="59550" cy="28825"/>
            </a:xfrm>
            <a:custGeom>
              <a:avLst/>
              <a:gdLst/>
              <a:ahLst/>
              <a:cxnLst/>
              <a:rect l="l" t="t" r="r" b="b"/>
              <a:pathLst>
                <a:path w="2382" h="1153" extrusionOk="0">
                  <a:moveTo>
                    <a:pt x="14" y="1"/>
                  </a:moveTo>
                  <a:cubicBezTo>
                    <a:pt x="4" y="1"/>
                    <a:pt x="1" y="18"/>
                    <a:pt x="13" y="23"/>
                  </a:cubicBezTo>
                  <a:cubicBezTo>
                    <a:pt x="650" y="256"/>
                    <a:pt x="1265" y="540"/>
                    <a:pt x="1859" y="866"/>
                  </a:cubicBezTo>
                  <a:cubicBezTo>
                    <a:pt x="2026" y="958"/>
                    <a:pt x="2193" y="1054"/>
                    <a:pt x="2358" y="1150"/>
                  </a:cubicBezTo>
                  <a:cubicBezTo>
                    <a:pt x="2361" y="1152"/>
                    <a:pt x="2363" y="1153"/>
                    <a:pt x="2365" y="1153"/>
                  </a:cubicBezTo>
                  <a:cubicBezTo>
                    <a:pt x="2375" y="1153"/>
                    <a:pt x="2382" y="1136"/>
                    <a:pt x="2370" y="1129"/>
                  </a:cubicBezTo>
                  <a:cubicBezTo>
                    <a:pt x="1802" y="762"/>
                    <a:pt x="1187" y="463"/>
                    <a:pt x="562" y="209"/>
                  </a:cubicBezTo>
                  <a:cubicBezTo>
                    <a:pt x="383" y="135"/>
                    <a:pt x="202" y="66"/>
                    <a:pt x="18" y="2"/>
                  </a:cubicBezTo>
                  <a:cubicBezTo>
                    <a:pt x="17" y="1"/>
                    <a:pt x="15" y="1"/>
                    <a:pt x="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091750" y="3868350"/>
              <a:ext cx="30325" cy="112875"/>
            </a:xfrm>
            <a:custGeom>
              <a:avLst/>
              <a:gdLst/>
              <a:ahLst/>
              <a:cxnLst/>
              <a:rect l="l" t="t" r="r" b="b"/>
              <a:pathLst>
                <a:path w="1213" h="4515" extrusionOk="0">
                  <a:moveTo>
                    <a:pt x="746" y="0"/>
                  </a:moveTo>
                  <a:cubicBezTo>
                    <a:pt x="745" y="0"/>
                    <a:pt x="744" y="0"/>
                    <a:pt x="744" y="0"/>
                  </a:cubicBezTo>
                  <a:cubicBezTo>
                    <a:pt x="711" y="1"/>
                    <a:pt x="668" y="31"/>
                    <a:pt x="657" y="61"/>
                  </a:cubicBezTo>
                  <a:cubicBezTo>
                    <a:pt x="256" y="1057"/>
                    <a:pt x="26" y="2123"/>
                    <a:pt x="5" y="3195"/>
                  </a:cubicBezTo>
                  <a:cubicBezTo>
                    <a:pt x="1" y="3418"/>
                    <a:pt x="5" y="3644"/>
                    <a:pt x="54" y="3862"/>
                  </a:cubicBezTo>
                  <a:cubicBezTo>
                    <a:pt x="103" y="4079"/>
                    <a:pt x="197" y="4289"/>
                    <a:pt x="354" y="4449"/>
                  </a:cubicBezTo>
                  <a:cubicBezTo>
                    <a:pt x="399" y="4495"/>
                    <a:pt x="459" y="4514"/>
                    <a:pt x="526" y="4514"/>
                  </a:cubicBezTo>
                  <a:cubicBezTo>
                    <a:pt x="693" y="4514"/>
                    <a:pt x="899" y="4392"/>
                    <a:pt x="997" y="4264"/>
                  </a:cubicBezTo>
                  <a:cubicBezTo>
                    <a:pt x="1135" y="4086"/>
                    <a:pt x="1176" y="3849"/>
                    <a:pt x="1190" y="3624"/>
                  </a:cubicBezTo>
                  <a:cubicBezTo>
                    <a:pt x="1213" y="3276"/>
                    <a:pt x="1185" y="2926"/>
                    <a:pt x="1157" y="2579"/>
                  </a:cubicBezTo>
                  <a:cubicBezTo>
                    <a:pt x="1089" y="1730"/>
                    <a:pt x="1099" y="854"/>
                    <a:pt x="819" y="50"/>
                  </a:cubicBezTo>
                  <a:cubicBezTo>
                    <a:pt x="809" y="21"/>
                    <a:pt x="777" y="0"/>
                    <a:pt x="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124150" y="3913800"/>
              <a:ext cx="21650" cy="63150"/>
            </a:xfrm>
            <a:custGeom>
              <a:avLst/>
              <a:gdLst/>
              <a:ahLst/>
              <a:cxnLst/>
              <a:rect l="l" t="t" r="r" b="b"/>
              <a:pathLst>
                <a:path w="866" h="2526" extrusionOk="0">
                  <a:moveTo>
                    <a:pt x="434" y="1"/>
                  </a:moveTo>
                  <a:cubicBezTo>
                    <a:pt x="400" y="1"/>
                    <a:pt x="358" y="19"/>
                    <a:pt x="351" y="47"/>
                  </a:cubicBezTo>
                  <a:cubicBezTo>
                    <a:pt x="178" y="710"/>
                    <a:pt x="0" y="1386"/>
                    <a:pt x="27" y="2071"/>
                  </a:cubicBezTo>
                  <a:cubicBezTo>
                    <a:pt x="31" y="2172"/>
                    <a:pt x="41" y="2274"/>
                    <a:pt x="88" y="2362"/>
                  </a:cubicBezTo>
                  <a:cubicBezTo>
                    <a:pt x="132" y="2442"/>
                    <a:pt x="217" y="2507"/>
                    <a:pt x="306" y="2507"/>
                  </a:cubicBezTo>
                  <a:cubicBezTo>
                    <a:pt x="314" y="2507"/>
                    <a:pt x="321" y="2506"/>
                    <a:pt x="329" y="2505"/>
                  </a:cubicBezTo>
                  <a:cubicBezTo>
                    <a:pt x="362" y="2519"/>
                    <a:pt x="398" y="2526"/>
                    <a:pt x="435" y="2526"/>
                  </a:cubicBezTo>
                  <a:cubicBezTo>
                    <a:pt x="578" y="2526"/>
                    <a:pt x="742" y="2434"/>
                    <a:pt x="796" y="2314"/>
                  </a:cubicBezTo>
                  <a:cubicBezTo>
                    <a:pt x="865" y="2162"/>
                    <a:pt x="849" y="1987"/>
                    <a:pt x="833" y="1819"/>
                  </a:cubicBezTo>
                  <a:cubicBezTo>
                    <a:pt x="775" y="1234"/>
                    <a:pt x="651" y="652"/>
                    <a:pt x="525" y="78"/>
                  </a:cubicBezTo>
                  <a:cubicBezTo>
                    <a:pt x="517" y="44"/>
                    <a:pt x="489" y="13"/>
                    <a:pt x="455" y="3"/>
                  </a:cubicBezTo>
                  <a:cubicBezTo>
                    <a:pt x="448" y="2"/>
                    <a:pt x="442" y="1"/>
                    <a:pt x="4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856375" y="3823375"/>
              <a:ext cx="625725" cy="230275"/>
            </a:xfrm>
            <a:custGeom>
              <a:avLst/>
              <a:gdLst/>
              <a:ahLst/>
              <a:cxnLst/>
              <a:rect l="l" t="t" r="r" b="b"/>
              <a:pathLst>
                <a:path w="25029" h="9211" extrusionOk="0">
                  <a:moveTo>
                    <a:pt x="3476" y="1"/>
                  </a:moveTo>
                  <a:cubicBezTo>
                    <a:pt x="3351" y="3"/>
                    <a:pt x="3226" y="6"/>
                    <a:pt x="3102" y="6"/>
                  </a:cubicBezTo>
                  <a:cubicBezTo>
                    <a:pt x="3935" y="173"/>
                    <a:pt x="5218" y="388"/>
                    <a:pt x="5598" y="818"/>
                  </a:cubicBezTo>
                  <a:cubicBezTo>
                    <a:pt x="5799" y="1044"/>
                    <a:pt x="5876" y="1392"/>
                    <a:pt x="5675" y="1620"/>
                  </a:cubicBezTo>
                  <a:cubicBezTo>
                    <a:pt x="5475" y="1848"/>
                    <a:pt x="4848" y="2190"/>
                    <a:pt x="4574" y="2320"/>
                  </a:cubicBezTo>
                  <a:cubicBezTo>
                    <a:pt x="3093" y="3028"/>
                    <a:pt x="1799" y="3864"/>
                    <a:pt x="731" y="5113"/>
                  </a:cubicBezTo>
                  <a:cubicBezTo>
                    <a:pt x="364" y="5545"/>
                    <a:pt x="12" y="6045"/>
                    <a:pt x="7" y="6613"/>
                  </a:cubicBezTo>
                  <a:cubicBezTo>
                    <a:pt x="0" y="7227"/>
                    <a:pt x="422" y="7785"/>
                    <a:pt x="949" y="8099"/>
                  </a:cubicBezTo>
                  <a:cubicBezTo>
                    <a:pt x="1477" y="8416"/>
                    <a:pt x="2099" y="8525"/>
                    <a:pt x="2709" y="8597"/>
                  </a:cubicBezTo>
                  <a:cubicBezTo>
                    <a:pt x="3067" y="8639"/>
                    <a:pt x="3435" y="8689"/>
                    <a:pt x="3808" y="8745"/>
                  </a:cubicBezTo>
                  <a:cubicBezTo>
                    <a:pt x="5088" y="8930"/>
                    <a:pt x="6439" y="9150"/>
                    <a:pt x="7691" y="9150"/>
                  </a:cubicBezTo>
                  <a:cubicBezTo>
                    <a:pt x="7804" y="9150"/>
                    <a:pt x="7916" y="9148"/>
                    <a:pt x="8028" y="9145"/>
                  </a:cubicBezTo>
                  <a:cubicBezTo>
                    <a:pt x="9056" y="9190"/>
                    <a:pt x="10081" y="9211"/>
                    <a:pt x="11104" y="9211"/>
                  </a:cubicBezTo>
                  <a:cubicBezTo>
                    <a:pt x="15327" y="9211"/>
                    <a:pt x="19512" y="8864"/>
                    <a:pt x="23749" y="8544"/>
                  </a:cubicBezTo>
                  <a:cubicBezTo>
                    <a:pt x="24151" y="8513"/>
                    <a:pt x="24604" y="8455"/>
                    <a:pt x="24842" y="8130"/>
                  </a:cubicBezTo>
                  <a:cubicBezTo>
                    <a:pt x="25028" y="7876"/>
                    <a:pt x="25025" y="7539"/>
                    <a:pt x="25008" y="7225"/>
                  </a:cubicBezTo>
                  <a:cubicBezTo>
                    <a:pt x="24987" y="6586"/>
                    <a:pt x="24966" y="5945"/>
                    <a:pt x="24944" y="5304"/>
                  </a:cubicBezTo>
                  <a:cubicBezTo>
                    <a:pt x="24941" y="5232"/>
                    <a:pt x="24940" y="5163"/>
                    <a:pt x="24911" y="5100"/>
                  </a:cubicBezTo>
                  <a:cubicBezTo>
                    <a:pt x="24686" y="5275"/>
                    <a:pt x="24696" y="5429"/>
                    <a:pt x="24393" y="5429"/>
                  </a:cubicBezTo>
                  <a:cubicBezTo>
                    <a:pt x="24383" y="5429"/>
                    <a:pt x="24372" y="5429"/>
                    <a:pt x="24362" y="5428"/>
                  </a:cubicBezTo>
                  <a:cubicBezTo>
                    <a:pt x="24300" y="5426"/>
                    <a:pt x="24239" y="5424"/>
                    <a:pt x="24178" y="5424"/>
                  </a:cubicBezTo>
                  <a:cubicBezTo>
                    <a:pt x="23637" y="5424"/>
                    <a:pt x="23108" y="5527"/>
                    <a:pt x="22567" y="5535"/>
                  </a:cubicBezTo>
                  <a:cubicBezTo>
                    <a:pt x="21901" y="5543"/>
                    <a:pt x="21236" y="5552"/>
                    <a:pt x="20569" y="5562"/>
                  </a:cubicBezTo>
                  <a:cubicBezTo>
                    <a:pt x="19238" y="5583"/>
                    <a:pt x="17908" y="5606"/>
                    <a:pt x="16576" y="5633"/>
                  </a:cubicBezTo>
                  <a:cubicBezTo>
                    <a:pt x="13138" y="5705"/>
                    <a:pt x="9770" y="6017"/>
                    <a:pt x="6396" y="6522"/>
                  </a:cubicBezTo>
                  <a:cubicBezTo>
                    <a:pt x="5974" y="6586"/>
                    <a:pt x="5284" y="6625"/>
                    <a:pt x="4622" y="6625"/>
                  </a:cubicBezTo>
                  <a:cubicBezTo>
                    <a:pt x="4050" y="6625"/>
                    <a:pt x="3498" y="6596"/>
                    <a:pt x="3157" y="6527"/>
                  </a:cubicBezTo>
                  <a:cubicBezTo>
                    <a:pt x="2678" y="6428"/>
                    <a:pt x="2163" y="6216"/>
                    <a:pt x="1966" y="5768"/>
                  </a:cubicBezTo>
                  <a:cubicBezTo>
                    <a:pt x="1856" y="5517"/>
                    <a:pt x="1866" y="5225"/>
                    <a:pt x="1952" y="4967"/>
                  </a:cubicBezTo>
                  <a:cubicBezTo>
                    <a:pt x="2040" y="4707"/>
                    <a:pt x="2197" y="4477"/>
                    <a:pt x="2379" y="4273"/>
                  </a:cubicBezTo>
                  <a:cubicBezTo>
                    <a:pt x="3305" y="3229"/>
                    <a:pt x="4769" y="2827"/>
                    <a:pt x="5781" y="1868"/>
                  </a:cubicBezTo>
                  <a:cubicBezTo>
                    <a:pt x="5973" y="1686"/>
                    <a:pt x="6158" y="1449"/>
                    <a:pt x="6120" y="1189"/>
                  </a:cubicBezTo>
                  <a:cubicBezTo>
                    <a:pt x="6085" y="957"/>
                    <a:pt x="5883" y="789"/>
                    <a:pt x="5683" y="667"/>
                  </a:cubicBezTo>
                  <a:cubicBezTo>
                    <a:pt x="5022" y="262"/>
                    <a:pt x="4253" y="98"/>
                    <a:pt x="3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863950" y="3893250"/>
              <a:ext cx="16925" cy="46550"/>
            </a:xfrm>
            <a:custGeom>
              <a:avLst/>
              <a:gdLst/>
              <a:ahLst/>
              <a:cxnLst/>
              <a:rect l="l" t="t" r="r" b="b"/>
              <a:pathLst>
                <a:path w="677" h="1862" extrusionOk="0">
                  <a:moveTo>
                    <a:pt x="321" y="1"/>
                  </a:moveTo>
                  <a:cubicBezTo>
                    <a:pt x="296" y="1"/>
                    <a:pt x="267" y="24"/>
                    <a:pt x="261" y="49"/>
                  </a:cubicBezTo>
                  <a:cubicBezTo>
                    <a:pt x="141" y="549"/>
                    <a:pt x="22" y="1057"/>
                    <a:pt x="3" y="1571"/>
                  </a:cubicBezTo>
                  <a:cubicBezTo>
                    <a:pt x="1" y="1632"/>
                    <a:pt x="24" y="1726"/>
                    <a:pt x="84" y="1786"/>
                  </a:cubicBezTo>
                  <a:cubicBezTo>
                    <a:pt x="107" y="1809"/>
                    <a:pt x="222" y="1861"/>
                    <a:pt x="343" y="1861"/>
                  </a:cubicBezTo>
                  <a:cubicBezTo>
                    <a:pt x="445" y="1861"/>
                    <a:pt x="552" y="1824"/>
                    <a:pt x="609" y="1701"/>
                  </a:cubicBezTo>
                  <a:cubicBezTo>
                    <a:pt x="677" y="1556"/>
                    <a:pt x="656" y="1318"/>
                    <a:pt x="638" y="1158"/>
                  </a:cubicBezTo>
                  <a:cubicBezTo>
                    <a:pt x="592" y="782"/>
                    <a:pt x="467" y="416"/>
                    <a:pt x="380" y="46"/>
                  </a:cubicBezTo>
                  <a:cubicBezTo>
                    <a:pt x="374" y="22"/>
                    <a:pt x="349" y="2"/>
                    <a:pt x="325" y="1"/>
                  </a:cubicBezTo>
                  <a:cubicBezTo>
                    <a:pt x="323" y="1"/>
                    <a:pt x="322" y="1"/>
                    <a:pt x="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887625" y="3895750"/>
              <a:ext cx="8875" cy="25800"/>
            </a:xfrm>
            <a:custGeom>
              <a:avLst/>
              <a:gdLst/>
              <a:ahLst/>
              <a:cxnLst/>
              <a:rect l="l" t="t" r="r" b="b"/>
              <a:pathLst>
                <a:path w="355" h="1032" extrusionOk="0">
                  <a:moveTo>
                    <a:pt x="161" y="0"/>
                  </a:moveTo>
                  <a:cubicBezTo>
                    <a:pt x="139" y="0"/>
                    <a:pt x="110" y="13"/>
                    <a:pt x="105" y="31"/>
                  </a:cubicBezTo>
                  <a:cubicBezTo>
                    <a:pt x="50" y="281"/>
                    <a:pt x="17" y="535"/>
                    <a:pt x="5" y="790"/>
                  </a:cubicBezTo>
                  <a:cubicBezTo>
                    <a:pt x="1" y="842"/>
                    <a:pt x="0" y="895"/>
                    <a:pt x="22" y="942"/>
                  </a:cubicBezTo>
                  <a:cubicBezTo>
                    <a:pt x="43" y="987"/>
                    <a:pt x="110" y="1027"/>
                    <a:pt x="160" y="1031"/>
                  </a:cubicBezTo>
                  <a:cubicBezTo>
                    <a:pt x="163" y="1031"/>
                    <a:pt x="166" y="1031"/>
                    <a:pt x="169" y="1031"/>
                  </a:cubicBezTo>
                  <a:cubicBezTo>
                    <a:pt x="235" y="1031"/>
                    <a:pt x="299" y="981"/>
                    <a:pt x="325" y="922"/>
                  </a:cubicBezTo>
                  <a:cubicBezTo>
                    <a:pt x="355" y="859"/>
                    <a:pt x="347" y="787"/>
                    <a:pt x="340" y="719"/>
                  </a:cubicBezTo>
                  <a:cubicBezTo>
                    <a:pt x="313" y="480"/>
                    <a:pt x="252" y="236"/>
                    <a:pt x="186" y="13"/>
                  </a:cubicBezTo>
                  <a:cubicBezTo>
                    <a:pt x="183" y="4"/>
                    <a:pt x="173" y="0"/>
                    <a:pt x="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2"/>
          <p:cNvSpPr txBox="1">
            <a:spLocks noGrp="1"/>
          </p:cNvSpPr>
          <p:nvPr>
            <p:ph type="subTitle" idx="1"/>
          </p:nvPr>
        </p:nvSpPr>
        <p:spPr>
          <a:xfrm rot="-546">
            <a:off x="4437750" y="2781451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3143250" y="916050"/>
            <a:ext cx="5071200" cy="18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3"/>
          <p:cNvSpPr/>
          <p:nvPr/>
        </p:nvSpPr>
        <p:spPr>
          <a:xfrm>
            <a:off x="0" y="-7344"/>
            <a:ext cx="9143997" cy="5159542"/>
          </a:xfrm>
          <a:custGeom>
            <a:avLst/>
            <a:gdLst/>
            <a:ahLst/>
            <a:cxnLst/>
            <a:rect l="l" t="t" r="r" b="b"/>
            <a:pathLst>
              <a:path w="25813" h="14565" extrusionOk="0">
                <a:moveTo>
                  <a:pt x="0" y="0"/>
                </a:moveTo>
                <a:lnTo>
                  <a:pt x="0" y="14564"/>
                </a:lnTo>
                <a:lnTo>
                  <a:pt x="25812" y="14564"/>
                </a:lnTo>
                <a:lnTo>
                  <a:pt x="25812" y="0"/>
                </a:lnTo>
                <a:close/>
              </a:path>
            </a:pathLst>
          </a:custGeom>
          <a:solidFill>
            <a:srgbClr val="E9D5BB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3"/>
          <p:cNvSpPr txBox="1">
            <a:spLocks noGrp="1"/>
          </p:cNvSpPr>
          <p:nvPr>
            <p:ph type="title"/>
          </p:nvPr>
        </p:nvSpPr>
        <p:spPr>
          <a:xfrm>
            <a:off x="1605550" y="1310487"/>
            <a:ext cx="2787000" cy="35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5" name="Google Shape;555;p13"/>
          <p:cNvSpPr txBox="1">
            <a:spLocks noGrp="1"/>
          </p:cNvSpPr>
          <p:nvPr>
            <p:ph type="subTitle" idx="1"/>
          </p:nvPr>
        </p:nvSpPr>
        <p:spPr>
          <a:xfrm>
            <a:off x="1605250" y="1659737"/>
            <a:ext cx="2787000" cy="4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13"/>
          <p:cNvSpPr txBox="1">
            <a:spLocks noGrp="1"/>
          </p:cNvSpPr>
          <p:nvPr>
            <p:ph type="title" idx="2" hasCustomPrompt="1"/>
          </p:nvPr>
        </p:nvSpPr>
        <p:spPr>
          <a:xfrm rot="1611">
            <a:off x="721494" y="2476406"/>
            <a:ext cx="6402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7" name="Google Shape;557;p13"/>
          <p:cNvSpPr txBox="1">
            <a:spLocks noGrp="1"/>
          </p:cNvSpPr>
          <p:nvPr>
            <p:ph type="title" idx="3" hasCustomPrompt="1"/>
          </p:nvPr>
        </p:nvSpPr>
        <p:spPr>
          <a:xfrm>
            <a:off x="721790" y="3537325"/>
            <a:ext cx="639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title" idx="4" hasCustomPrompt="1"/>
          </p:nvPr>
        </p:nvSpPr>
        <p:spPr>
          <a:xfrm>
            <a:off x="4654140" y="2476256"/>
            <a:ext cx="639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9" name="Google Shape;559;p13"/>
          <p:cNvSpPr txBox="1">
            <a:spLocks noGrp="1"/>
          </p:cNvSpPr>
          <p:nvPr>
            <p:ph type="title" idx="5"/>
          </p:nvPr>
        </p:nvSpPr>
        <p:spPr>
          <a:xfrm>
            <a:off x="1605400" y="2381718"/>
            <a:ext cx="27870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subTitle" idx="6"/>
          </p:nvPr>
        </p:nvSpPr>
        <p:spPr>
          <a:xfrm>
            <a:off x="1605250" y="2729052"/>
            <a:ext cx="2787000" cy="4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13"/>
          <p:cNvSpPr txBox="1">
            <a:spLocks noGrp="1"/>
          </p:cNvSpPr>
          <p:nvPr>
            <p:ph type="title" idx="7"/>
          </p:nvPr>
        </p:nvSpPr>
        <p:spPr>
          <a:xfrm>
            <a:off x="1605400" y="3446512"/>
            <a:ext cx="2789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8"/>
          </p:nvPr>
        </p:nvSpPr>
        <p:spPr>
          <a:xfrm>
            <a:off x="1605250" y="3800462"/>
            <a:ext cx="2789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9"/>
          </p:nvPr>
        </p:nvSpPr>
        <p:spPr>
          <a:xfrm>
            <a:off x="5617075" y="3446512"/>
            <a:ext cx="27867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13"/>
          </p:nvPr>
        </p:nvSpPr>
        <p:spPr>
          <a:xfrm>
            <a:off x="5616925" y="3800462"/>
            <a:ext cx="2786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title" idx="14"/>
          </p:nvPr>
        </p:nvSpPr>
        <p:spPr>
          <a:xfrm>
            <a:off x="5617075" y="2379768"/>
            <a:ext cx="27867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subTitle" idx="15"/>
          </p:nvPr>
        </p:nvSpPr>
        <p:spPr>
          <a:xfrm>
            <a:off x="5616925" y="2729052"/>
            <a:ext cx="2786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13"/>
          <p:cNvSpPr txBox="1">
            <a:spLocks noGrp="1"/>
          </p:cNvSpPr>
          <p:nvPr>
            <p:ph type="title" idx="16"/>
          </p:nvPr>
        </p:nvSpPr>
        <p:spPr>
          <a:xfrm>
            <a:off x="5617075" y="1304487"/>
            <a:ext cx="27867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17"/>
          </p:nvPr>
        </p:nvSpPr>
        <p:spPr>
          <a:xfrm>
            <a:off x="5616925" y="1657337"/>
            <a:ext cx="2786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idx="18" hasCustomPrompt="1"/>
          </p:nvPr>
        </p:nvSpPr>
        <p:spPr>
          <a:xfrm rot="1603">
            <a:off x="719993" y="1415962"/>
            <a:ext cx="643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>
            <a:spLocks noGrp="1"/>
          </p:cNvSpPr>
          <p:nvPr>
            <p:ph type="title" idx="19" hasCustomPrompt="1"/>
          </p:nvPr>
        </p:nvSpPr>
        <p:spPr>
          <a:xfrm rot="1612">
            <a:off x="4654316" y="1415962"/>
            <a:ext cx="639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1" name="Google Shape;571;p13"/>
          <p:cNvSpPr txBox="1">
            <a:spLocks noGrp="1"/>
          </p:cNvSpPr>
          <p:nvPr>
            <p:ph type="title" idx="20" hasCustomPrompt="1"/>
          </p:nvPr>
        </p:nvSpPr>
        <p:spPr>
          <a:xfrm rot="1612">
            <a:off x="4654358" y="3537175"/>
            <a:ext cx="639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21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13"/>
          <p:cNvSpPr/>
          <p:nvPr/>
        </p:nvSpPr>
        <p:spPr>
          <a:xfrm rot="-322970">
            <a:off x="-541065" y="331907"/>
            <a:ext cx="10575227" cy="6181936"/>
          </a:xfrm>
          <a:custGeom>
            <a:avLst/>
            <a:gdLst/>
            <a:ahLst/>
            <a:cxnLst/>
            <a:rect l="l" t="t" r="r" b="b"/>
            <a:pathLst>
              <a:path w="26733" h="9509" extrusionOk="0">
                <a:moveTo>
                  <a:pt x="23307" y="0"/>
                </a:moveTo>
                <a:cubicBezTo>
                  <a:pt x="23278" y="0"/>
                  <a:pt x="23249" y="1"/>
                  <a:pt x="23220" y="3"/>
                </a:cubicBezTo>
                <a:cubicBezTo>
                  <a:pt x="22958" y="17"/>
                  <a:pt x="22706" y="107"/>
                  <a:pt x="22447" y="148"/>
                </a:cubicBezTo>
                <a:cubicBezTo>
                  <a:pt x="22319" y="168"/>
                  <a:pt x="22186" y="175"/>
                  <a:pt x="22051" y="175"/>
                </a:cubicBezTo>
                <a:cubicBezTo>
                  <a:pt x="21746" y="175"/>
                  <a:pt x="21429" y="140"/>
                  <a:pt x="21123" y="140"/>
                </a:cubicBezTo>
                <a:cubicBezTo>
                  <a:pt x="21044" y="140"/>
                  <a:pt x="20965" y="142"/>
                  <a:pt x="20888" y="148"/>
                </a:cubicBezTo>
                <a:cubicBezTo>
                  <a:pt x="20182" y="204"/>
                  <a:pt x="19518" y="529"/>
                  <a:pt x="18829" y="590"/>
                </a:cubicBezTo>
                <a:cubicBezTo>
                  <a:pt x="18748" y="597"/>
                  <a:pt x="18667" y="599"/>
                  <a:pt x="18585" y="599"/>
                </a:cubicBezTo>
                <a:cubicBezTo>
                  <a:pt x="18391" y="599"/>
                  <a:pt x="18192" y="585"/>
                  <a:pt x="17996" y="585"/>
                </a:cubicBezTo>
                <a:cubicBezTo>
                  <a:pt x="17789" y="585"/>
                  <a:pt x="17584" y="601"/>
                  <a:pt x="17390" y="664"/>
                </a:cubicBezTo>
                <a:cubicBezTo>
                  <a:pt x="16923" y="817"/>
                  <a:pt x="16526" y="806"/>
                  <a:pt x="16038" y="823"/>
                </a:cubicBezTo>
                <a:cubicBezTo>
                  <a:pt x="15009" y="859"/>
                  <a:pt x="14064" y="1414"/>
                  <a:pt x="13041" y="1539"/>
                </a:cubicBezTo>
                <a:cubicBezTo>
                  <a:pt x="12872" y="1560"/>
                  <a:pt x="12704" y="1569"/>
                  <a:pt x="12535" y="1569"/>
                </a:cubicBezTo>
                <a:cubicBezTo>
                  <a:pt x="11708" y="1569"/>
                  <a:pt x="10881" y="1357"/>
                  <a:pt x="10051" y="1284"/>
                </a:cubicBezTo>
                <a:cubicBezTo>
                  <a:pt x="9816" y="1263"/>
                  <a:pt x="9580" y="1253"/>
                  <a:pt x="9345" y="1253"/>
                </a:cubicBezTo>
                <a:cubicBezTo>
                  <a:pt x="8509" y="1253"/>
                  <a:pt x="7673" y="1371"/>
                  <a:pt x="6847" y="1512"/>
                </a:cubicBezTo>
                <a:cubicBezTo>
                  <a:pt x="5723" y="1704"/>
                  <a:pt x="4604" y="1939"/>
                  <a:pt x="3499" y="2217"/>
                </a:cubicBezTo>
                <a:cubicBezTo>
                  <a:pt x="2945" y="2356"/>
                  <a:pt x="2394" y="2507"/>
                  <a:pt x="1846" y="2667"/>
                </a:cubicBezTo>
                <a:cubicBezTo>
                  <a:pt x="1381" y="2804"/>
                  <a:pt x="847" y="3076"/>
                  <a:pt x="361" y="3101"/>
                </a:cubicBezTo>
                <a:cubicBezTo>
                  <a:pt x="357" y="3101"/>
                  <a:pt x="354" y="3101"/>
                  <a:pt x="351" y="3101"/>
                </a:cubicBezTo>
                <a:cubicBezTo>
                  <a:pt x="0" y="3101"/>
                  <a:pt x="417" y="2065"/>
                  <a:pt x="366" y="2065"/>
                </a:cubicBezTo>
                <a:cubicBezTo>
                  <a:pt x="358" y="2065"/>
                  <a:pt x="339" y="2090"/>
                  <a:pt x="305" y="2147"/>
                </a:cubicBezTo>
                <a:cubicBezTo>
                  <a:pt x="180" y="2351"/>
                  <a:pt x="172" y="2608"/>
                  <a:pt x="170" y="2850"/>
                </a:cubicBezTo>
                <a:cubicBezTo>
                  <a:pt x="152" y="5023"/>
                  <a:pt x="226" y="7396"/>
                  <a:pt x="764" y="9508"/>
                </a:cubicBezTo>
                <a:cubicBezTo>
                  <a:pt x="1132" y="9462"/>
                  <a:pt x="1518" y="9452"/>
                  <a:pt x="1909" y="9452"/>
                </a:cubicBezTo>
                <a:cubicBezTo>
                  <a:pt x="2198" y="9452"/>
                  <a:pt x="2489" y="9457"/>
                  <a:pt x="2777" y="9457"/>
                </a:cubicBezTo>
                <a:cubicBezTo>
                  <a:pt x="2985" y="9457"/>
                  <a:pt x="3190" y="9454"/>
                  <a:pt x="3392" y="9445"/>
                </a:cubicBezTo>
                <a:cubicBezTo>
                  <a:pt x="4461" y="9394"/>
                  <a:pt x="5530" y="9341"/>
                  <a:pt x="6599" y="9286"/>
                </a:cubicBezTo>
                <a:cubicBezTo>
                  <a:pt x="8710" y="9178"/>
                  <a:pt x="10820" y="9062"/>
                  <a:pt x="12929" y="8939"/>
                </a:cubicBezTo>
                <a:cubicBezTo>
                  <a:pt x="15673" y="8776"/>
                  <a:pt x="18418" y="8603"/>
                  <a:pt x="21161" y="8415"/>
                </a:cubicBezTo>
                <a:cubicBezTo>
                  <a:pt x="22532" y="8323"/>
                  <a:pt x="23904" y="8226"/>
                  <a:pt x="25275" y="8126"/>
                </a:cubicBezTo>
                <a:cubicBezTo>
                  <a:pt x="25766" y="8090"/>
                  <a:pt x="26489" y="8204"/>
                  <a:pt x="26665" y="7605"/>
                </a:cubicBezTo>
                <a:cubicBezTo>
                  <a:pt x="26733" y="7374"/>
                  <a:pt x="26718" y="7128"/>
                  <a:pt x="26702" y="6888"/>
                </a:cubicBezTo>
                <a:cubicBezTo>
                  <a:pt x="26584" y="5048"/>
                  <a:pt x="26465" y="3208"/>
                  <a:pt x="26346" y="1368"/>
                </a:cubicBezTo>
                <a:cubicBezTo>
                  <a:pt x="26321" y="1001"/>
                  <a:pt x="26276" y="723"/>
                  <a:pt x="26063" y="539"/>
                </a:cubicBezTo>
                <a:cubicBezTo>
                  <a:pt x="25985" y="471"/>
                  <a:pt x="25884" y="416"/>
                  <a:pt x="25749" y="371"/>
                </a:cubicBezTo>
                <a:cubicBezTo>
                  <a:pt x="25328" y="233"/>
                  <a:pt x="24883" y="180"/>
                  <a:pt x="24446" y="126"/>
                </a:cubicBezTo>
                <a:cubicBezTo>
                  <a:pt x="24203" y="95"/>
                  <a:pt x="23962" y="64"/>
                  <a:pt x="23719" y="35"/>
                </a:cubicBezTo>
                <a:cubicBezTo>
                  <a:pt x="23583" y="17"/>
                  <a:pt x="23445" y="0"/>
                  <a:pt x="23307" y="0"/>
                </a:cubicBezTo>
                <a:close/>
              </a:path>
            </a:pathLst>
          </a:custGeom>
          <a:solidFill>
            <a:srgbClr val="E9D5BB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3"/>
          <p:cNvSpPr/>
          <p:nvPr/>
        </p:nvSpPr>
        <p:spPr>
          <a:xfrm>
            <a:off x="-165269" y="2415979"/>
            <a:ext cx="9669092" cy="3269222"/>
          </a:xfrm>
          <a:custGeom>
            <a:avLst/>
            <a:gdLst/>
            <a:ahLst/>
            <a:cxnLst/>
            <a:rect l="l" t="t" r="r" b="b"/>
            <a:pathLst>
              <a:path w="26515" h="8965" extrusionOk="0">
                <a:moveTo>
                  <a:pt x="3285" y="1"/>
                </a:moveTo>
                <a:cubicBezTo>
                  <a:pt x="3133" y="1"/>
                  <a:pt x="2982" y="24"/>
                  <a:pt x="2832" y="45"/>
                </a:cubicBezTo>
                <a:cubicBezTo>
                  <a:pt x="2591" y="81"/>
                  <a:pt x="2349" y="118"/>
                  <a:pt x="2108" y="154"/>
                </a:cubicBezTo>
                <a:cubicBezTo>
                  <a:pt x="1671" y="219"/>
                  <a:pt x="1228" y="283"/>
                  <a:pt x="809" y="431"/>
                </a:cubicBezTo>
                <a:cubicBezTo>
                  <a:pt x="678" y="478"/>
                  <a:pt x="581" y="536"/>
                  <a:pt x="503" y="607"/>
                </a:cubicBezTo>
                <a:cubicBezTo>
                  <a:pt x="296" y="796"/>
                  <a:pt x="257" y="1077"/>
                  <a:pt x="242" y="1444"/>
                </a:cubicBezTo>
                <a:lnTo>
                  <a:pt x="20" y="6971"/>
                </a:lnTo>
                <a:cubicBezTo>
                  <a:pt x="10" y="7211"/>
                  <a:pt x="0" y="7459"/>
                  <a:pt x="74" y="7686"/>
                </a:cubicBezTo>
                <a:cubicBezTo>
                  <a:pt x="219" y="8141"/>
                  <a:pt x="673" y="8172"/>
                  <a:pt x="1099" y="8172"/>
                </a:cubicBezTo>
                <a:cubicBezTo>
                  <a:pt x="1165" y="8172"/>
                  <a:pt x="1231" y="8171"/>
                  <a:pt x="1295" y="8171"/>
                </a:cubicBezTo>
                <a:cubicBezTo>
                  <a:pt x="1357" y="8171"/>
                  <a:pt x="1418" y="8172"/>
                  <a:pt x="1475" y="8174"/>
                </a:cubicBezTo>
                <a:cubicBezTo>
                  <a:pt x="2848" y="8240"/>
                  <a:pt x="4223" y="8304"/>
                  <a:pt x="5596" y="8365"/>
                </a:cubicBezTo>
                <a:cubicBezTo>
                  <a:pt x="8343" y="8485"/>
                  <a:pt x="11089" y="8594"/>
                  <a:pt x="13838" y="8687"/>
                </a:cubicBezTo>
                <a:cubicBezTo>
                  <a:pt x="15949" y="8760"/>
                  <a:pt x="18061" y="8824"/>
                  <a:pt x="20175" y="8881"/>
                </a:cubicBezTo>
                <a:cubicBezTo>
                  <a:pt x="21244" y="8910"/>
                  <a:pt x="22314" y="8936"/>
                  <a:pt x="23384" y="8962"/>
                </a:cubicBezTo>
                <a:cubicBezTo>
                  <a:pt x="23462" y="8964"/>
                  <a:pt x="23540" y="8964"/>
                  <a:pt x="23619" y="8964"/>
                </a:cubicBezTo>
                <a:cubicBezTo>
                  <a:pt x="24156" y="8964"/>
                  <a:pt x="24713" y="8927"/>
                  <a:pt x="25253" y="8927"/>
                </a:cubicBezTo>
                <a:cubicBezTo>
                  <a:pt x="25511" y="8927"/>
                  <a:pt x="25765" y="8936"/>
                  <a:pt x="26012" y="8961"/>
                </a:cubicBezTo>
                <a:cubicBezTo>
                  <a:pt x="26500" y="6835"/>
                  <a:pt x="26515" y="4462"/>
                  <a:pt x="26444" y="2291"/>
                </a:cubicBezTo>
                <a:cubicBezTo>
                  <a:pt x="26436" y="2048"/>
                  <a:pt x="26421" y="1792"/>
                  <a:pt x="26293" y="1591"/>
                </a:cubicBezTo>
                <a:cubicBezTo>
                  <a:pt x="26118" y="1319"/>
                  <a:pt x="25708" y="1275"/>
                  <a:pt x="25325" y="1275"/>
                </a:cubicBezTo>
                <a:cubicBezTo>
                  <a:pt x="25137" y="1275"/>
                  <a:pt x="24957" y="1285"/>
                  <a:pt x="24812" y="1285"/>
                </a:cubicBezTo>
                <a:cubicBezTo>
                  <a:pt x="24791" y="1285"/>
                  <a:pt x="24770" y="1285"/>
                  <a:pt x="24750" y="1285"/>
                </a:cubicBezTo>
                <a:cubicBezTo>
                  <a:pt x="24188" y="1269"/>
                  <a:pt x="23625" y="1257"/>
                  <a:pt x="23063" y="1246"/>
                </a:cubicBezTo>
                <a:cubicBezTo>
                  <a:pt x="22079" y="1227"/>
                  <a:pt x="21141" y="981"/>
                  <a:pt x="20149" y="960"/>
                </a:cubicBezTo>
                <a:cubicBezTo>
                  <a:pt x="19172" y="939"/>
                  <a:pt x="18187" y="896"/>
                  <a:pt x="17213" y="887"/>
                </a:cubicBezTo>
                <a:cubicBezTo>
                  <a:pt x="16353" y="879"/>
                  <a:pt x="15538" y="655"/>
                  <a:pt x="14676" y="655"/>
                </a:cubicBezTo>
                <a:cubicBezTo>
                  <a:pt x="14525" y="655"/>
                  <a:pt x="14373" y="661"/>
                  <a:pt x="14218" y="678"/>
                </a:cubicBezTo>
                <a:cubicBezTo>
                  <a:pt x="13975" y="702"/>
                  <a:pt x="13728" y="740"/>
                  <a:pt x="13484" y="740"/>
                </a:cubicBezTo>
                <a:cubicBezTo>
                  <a:pt x="13340" y="740"/>
                  <a:pt x="13196" y="726"/>
                  <a:pt x="13054" y="689"/>
                </a:cubicBezTo>
                <a:cubicBezTo>
                  <a:pt x="12772" y="616"/>
                  <a:pt x="12519" y="452"/>
                  <a:pt x="12236" y="376"/>
                </a:cubicBezTo>
                <a:cubicBezTo>
                  <a:pt x="12094" y="338"/>
                  <a:pt x="11953" y="322"/>
                  <a:pt x="11813" y="322"/>
                </a:cubicBezTo>
                <a:cubicBezTo>
                  <a:pt x="11202" y="322"/>
                  <a:pt x="10602" y="621"/>
                  <a:pt x="9994" y="674"/>
                </a:cubicBezTo>
                <a:cubicBezTo>
                  <a:pt x="9958" y="678"/>
                  <a:pt x="9924" y="679"/>
                  <a:pt x="9890" y="679"/>
                </a:cubicBezTo>
                <a:cubicBezTo>
                  <a:pt x="9603" y="679"/>
                  <a:pt x="9404" y="570"/>
                  <a:pt x="9120" y="509"/>
                </a:cubicBezTo>
                <a:cubicBezTo>
                  <a:pt x="8971" y="477"/>
                  <a:pt x="8813" y="468"/>
                  <a:pt x="8652" y="468"/>
                </a:cubicBezTo>
                <a:cubicBezTo>
                  <a:pt x="8411" y="468"/>
                  <a:pt x="8163" y="489"/>
                  <a:pt x="7927" y="489"/>
                </a:cubicBezTo>
                <a:cubicBezTo>
                  <a:pt x="7862" y="489"/>
                  <a:pt x="7798" y="487"/>
                  <a:pt x="7735" y="483"/>
                </a:cubicBezTo>
                <a:cubicBezTo>
                  <a:pt x="7044" y="440"/>
                  <a:pt x="6374" y="131"/>
                  <a:pt x="5665" y="92"/>
                </a:cubicBezTo>
                <a:cubicBezTo>
                  <a:pt x="5617" y="89"/>
                  <a:pt x="5568" y="88"/>
                  <a:pt x="5519" y="88"/>
                </a:cubicBezTo>
                <a:cubicBezTo>
                  <a:pt x="5159" y="88"/>
                  <a:pt x="4782" y="148"/>
                  <a:pt x="4422" y="148"/>
                </a:cubicBezTo>
                <a:cubicBezTo>
                  <a:pt x="4315" y="148"/>
                  <a:pt x="4209" y="143"/>
                  <a:pt x="4106" y="129"/>
                </a:cubicBezTo>
                <a:cubicBezTo>
                  <a:pt x="3846" y="95"/>
                  <a:pt x="3593" y="11"/>
                  <a:pt x="3330" y="2"/>
                </a:cubicBezTo>
                <a:cubicBezTo>
                  <a:pt x="3315" y="1"/>
                  <a:pt x="3300" y="1"/>
                  <a:pt x="3285" y="1"/>
                </a:cubicBezTo>
                <a:close/>
              </a:path>
            </a:pathLst>
          </a:custGeom>
          <a:solidFill>
            <a:srgbClr val="E9D5BB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5" name="Google Shape;575;p13"/>
          <p:cNvGrpSpPr/>
          <p:nvPr/>
        </p:nvGrpSpPr>
        <p:grpSpPr>
          <a:xfrm>
            <a:off x="8016682" y="4351033"/>
            <a:ext cx="643194" cy="504940"/>
            <a:chOff x="2044825" y="1265775"/>
            <a:chExt cx="150100" cy="117850"/>
          </a:xfrm>
        </p:grpSpPr>
        <p:sp>
          <p:nvSpPr>
            <p:cNvPr id="576" name="Google Shape;576;p13"/>
            <p:cNvSpPr/>
            <p:nvPr/>
          </p:nvSpPr>
          <p:spPr>
            <a:xfrm>
              <a:off x="2056850" y="1307675"/>
              <a:ext cx="9950" cy="75950"/>
            </a:xfrm>
            <a:custGeom>
              <a:avLst/>
              <a:gdLst/>
              <a:ahLst/>
              <a:cxnLst/>
              <a:rect l="l" t="t" r="r" b="b"/>
              <a:pathLst>
                <a:path w="398" h="3038" extrusionOk="0">
                  <a:moveTo>
                    <a:pt x="217" y="0"/>
                  </a:moveTo>
                  <a:cubicBezTo>
                    <a:pt x="157" y="0"/>
                    <a:pt x="81" y="53"/>
                    <a:pt x="77" y="110"/>
                  </a:cubicBezTo>
                  <a:cubicBezTo>
                    <a:pt x="27" y="1053"/>
                    <a:pt x="1" y="1998"/>
                    <a:pt x="0" y="2942"/>
                  </a:cubicBezTo>
                  <a:cubicBezTo>
                    <a:pt x="71" y="2985"/>
                    <a:pt x="152" y="3038"/>
                    <a:pt x="227" y="3038"/>
                  </a:cubicBezTo>
                  <a:cubicBezTo>
                    <a:pt x="255" y="3038"/>
                    <a:pt x="283" y="3030"/>
                    <a:pt x="309" y="3012"/>
                  </a:cubicBezTo>
                  <a:cubicBezTo>
                    <a:pt x="390" y="2957"/>
                    <a:pt x="397" y="2842"/>
                    <a:pt x="397" y="2745"/>
                  </a:cubicBezTo>
                  <a:cubicBezTo>
                    <a:pt x="393" y="1932"/>
                    <a:pt x="389" y="1120"/>
                    <a:pt x="384" y="308"/>
                  </a:cubicBezTo>
                  <a:cubicBezTo>
                    <a:pt x="384" y="246"/>
                    <a:pt x="383" y="182"/>
                    <a:pt x="362" y="124"/>
                  </a:cubicBezTo>
                  <a:cubicBezTo>
                    <a:pt x="341" y="65"/>
                    <a:pt x="293" y="12"/>
                    <a:pt x="233" y="2"/>
                  </a:cubicBezTo>
                  <a:cubicBezTo>
                    <a:pt x="228" y="1"/>
                    <a:pt x="223" y="0"/>
                    <a:pt x="217" y="0"/>
                  </a:cubicBezTo>
                  <a:close/>
                </a:path>
              </a:pathLst>
            </a:custGeom>
            <a:solidFill>
              <a:srgbClr val="AF8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2076175" y="1307675"/>
              <a:ext cx="9925" cy="75950"/>
            </a:xfrm>
            <a:custGeom>
              <a:avLst/>
              <a:gdLst/>
              <a:ahLst/>
              <a:cxnLst/>
              <a:rect l="l" t="t" r="r" b="b"/>
              <a:pathLst>
                <a:path w="397" h="3038" extrusionOk="0">
                  <a:moveTo>
                    <a:pt x="217" y="0"/>
                  </a:moveTo>
                  <a:cubicBezTo>
                    <a:pt x="157" y="0"/>
                    <a:pt x="80" y="53"/>
                    <a:pt x="77" y="110"/>
                  </a:cubicBezTo>
                  <a:cubicBezTo>
                    <a:pt x="27" y="1053"/>
                    <a:pt x="2" y="1998"/>
                    <a:pt x="1" y="2942"/>
                  </a:cubicBezTo>
                  <a:cubicBezTo>
                    <a:pt x="73" y="2985"/>
                    <a:pt x="153" y="3038"/>
                    <a:pt x="228" y="3038"/>
                  </a:cubicBezTo>
                  <a:cubicBezTo>
                    <a:pt x="256" y="3038"/>
                    <a:pt x="284" y="3030"/>
                    <a:pt x="310" y="3012"/>
                  </a:cubicBezTo>
                  <a:cubicBezTo>
                    <a:pt x="390" y="2957"/>
                    <a:pt x="397" y="2842"/>
                    <a:pt x="397" y="2745"/>
                  </a:cubicBezTo>
                  <a:cubicBezTo>
                    <a:pt x="393" y="1932"/>
                    <a:pt x="389" y="1120"/>
                    <a:pt x="385" y="308"/>
                  </a:cubicBezTo>
                  <a:cubicBezTo>
                    <a:pt x="385" y="246"/>
                    <a:pt x="384" y="182"/>
                    <a:pt x="363" y="124"/>
                  </a:cubicBezTo>
                  <a:cubicBezTo>
                    <a:pt x="342" y="65"/>
                    <a:pt x="294" y="12"/>
                    <a:pt x="232" y="2"/>
                  </a:cubicBezTo>
                  <a:cubicBezTo>
                    <a:pt x="227" y="1"/>
                    <a:pt x="222" y="0"/>
                    <a:pt x="217" y="0"/>
                  </a:cubicBezTo>
                  <a:close/>
                </a:path>
              </a:pathLst>
            </a:custGeom>
            <a:solidFill>
              <a:srgbClr val="AF8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2095500" y="1307675"/>
              <a:ext cx="9950" cy="75950"/>
            </a:xfrm>
            <a:custGeom>
              <a:avLst/>
              <a:gdLst/>
              <a:ahLst/>
              <a:cxnLst/>
              <a:rect l="l" t="t" r="r" b="b"/>
              <a:pathLst>
                <a:path w="398" h="3038" extrusionOk="0">
                  <a:moveTo>
                    <a:pt x="217" y="0"/>
                  </a:moveTo>
                  <a:cubicBezTo>
                    <a:pt x="158" y="0"/>
                    <a:pt x="80" y="53"/>
                    <a:pt x="78" y="110"/>
                  </a:cubicBezTo>
                  <a:cubicBezTo>
                    <a:pt x="27" y="1053"/>
                    <a:pt x="3" y="1998"/>
                    <a:pt x="0" y="2942"/>
                  </a:cubicBezTo>
                  <a:cubicBezTo>
                    <a:pt x="73" y="2985"/>
                    <a:pt x="153" y="3038"/>
                    <a:pt x="228" y="3038"/>
                  </a:cubicBezTo>
                  <a:cubicBezTo>
                    <a:pt x="257" y="3038"/>
                    <a:pt x="284" y="3030"/>
                    <a:pt x="310" y="3012"/>
                  </a:cubicBezTo>
                  <a:cubicBezTo>
                    <a:pt x="391" y="2957"/>
                    <a:pt x="397" y="2842"/>
                    <a:pt x="397" y="2745"/>
                  </a:cubicBezTo>
                  <a:cubicBezTo>
                    <a:pt x="393" y="1932"/>
                    <a:pt x="390" y="1120"/>
                    <a:pt x="386" y="308"/>
                  </a:cubicBezTo>
                  <a:cubicBezTo>
                    <a:pt x="386" y="246"/>
                    <a:pt x="385" y="182"/>
                    <a:pt x="363" y="124"/>
                  </a:cubicBezTo>
                  <a:cubicBezTo>
                    <a:pt x="342" y="65"/>
                    <a:pt x="294" y="12"/>
                    <a:pt x="233" y="2"/>
                  </a:cubicBezTo>
                  <a:cubicBezTo>
                    <a:pt x="228" y="1"/>
                    <a:pt x="223" y="0"/>
                    <a:pt x="217" y="0"/>
                  </a:cubicBezTo>
                  <a:close/>
                </a:path>
              </a:pathLst>
            </a:custGeom>
            <a:solidFill>
              <a:srgbClr val="AF8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2114825" y="1307675"/>
              <a:ext cx="9950" cy="75950"/>
            </a:xfrm>
            <a:custGeom>
              <a:avLst/>
              <a:gdLst/>
              <a:ahLst/>
              <a:cxnLst/>
              <a:rect l="l" t="t" r="r" b="b"/>
              <a:pathLst>
                <a:path w="398" h="3038" extrusionOk="0">
                  <a:moveTo>
                    <a:pt x="218" y="0"/>
                  </a:moveTo>
                  <a:cubicBezTo>
                    <a:pt x="158" y="0"/>
                    <a:pt x="80" y="53"/>
                    <a:pt x="78" y="110"/>
                  </a:cubicBezTo>
                  <a:cubicBezTo>
                    <a:pt x="27" y="1053"/>
                    <a:pt x="2" y="1998"/>
                    <a:pt x="1" y="2942"/>
                  </a:cubicBezTo>
                  <a:cubicBezTo>
                    <a:pt x="73" y="2985"/>
                    <a:pt x="153" y="3038"/>
                    <a:pt x="228" y="3038"/>
                  </a:cubicBezTo>
                  <a:cubicBezTo>
                    <a:pt x="256" y="3038"/>
                    <a:pt x="284" y="3030"/>
                    <a:pt x="310" y="3012"/>
                  </a:cubicBezTo>
                  <a:cubicBezTo>
                    <a:pt x="391" y="2957"/>
                    <a:pt x="398" y="2842"/>
                    <a:pt x="398" y="2745"/>
                  </a:cubicBezTo>
                  <a:cubicBezTo>
                    <a:pt x="394" y="1932"/>
                    <a:pt x="389" y="1120"/>
                    <a:pt x="386" y="308"/>
                  </a:cubicBezTo>
                  <a:cubicBezTo>
                    <a:pt x="386" y="246"/>
                    <a:pt x="384" y="182"/>
                    <a:pt x="363" y="124"/>
                  </a:cubicBezTo>
                  <a:cubicBezTo>
                    <a:pt x="342" y="65"/>
                    <a:pt x="294" y="12"/>
                    <a:pt x="233" y="2"/>
                  </a:cubicBezTo>
                  <a:cubicBezTo>
                    <a:pt x="228" y="1"/>
                    <a:pt x="223" y="0"/>
                    <a:pt x="218" y="0"/>
                  </a:cubicBezTo>
                  <a:close/>
                </a:path>
              </a:pathLst>
            </a:custGeom>
            <a:solidFill>
              <a:srgbClr val="AF8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2134175" y="1307675"/>
              <a:ext cx="9950" cy="75950"/>
            </a:xfrm>
            <a:custGeom>
              <a:avLst/>
              <a:gdLst/>
              <a:ahLst/>
              <a:cxnLst/>
              <a:rect l="l" t="t" r="r" b="b"/>
              <a:pathLst>
                <a:path w="398" h="3038" extrusionOk="0">
                  <a:moveTo>
                    <a:pt x="217" y="0"/>
                  </a:moveTo>
                  <a:cubicBezTo>
                    <a:pt x="157" y="0"/>
                    <a:pt x="80" y="53"/>
                    <a:pt x="77" y="110"/>
                  </a:cubicBezTo>
                  <a:cubicBezTo>
                    <a:pt x="27" y="1053"/>
                    <a:pt x="2" y="1998"/>
                    <a:pt x="1" y="2942"/>
                  </a:cubicBezTo>
                  <a:cubicBezTo>
                    <a:pt x="73" y="2985"/>
                    <a:pt x="153" y="3038"/>
                    <a:pt x="227" y="3038"/>
                  </a:cubicBezTo>
                  <a:cubicBezTo>
                    <a:pt x="256" y="3038"/>
                    <a:pt x="283" y="3030"/>
                    <a:pt x="309" y="3012"/>
                  </a:cubicBezTo>
                  <a:cubicBezTo>
                    <a:pt x="390" y="2957"/>
                    <a:pt x="397" y="2842"/>
                    <a:pt x="397" y="2745"/>
                  </a:cubicBezTo>
                  <a:cubicBezTo>
                    <a:pt x="393" y="1932"/>
                    <a:pt x="389" y="1120"/>
                    <a:pt x="385" y="308"/>
                  </a:cubicBezTo>
                  <a:cubicBezTo>
                    <a:pt x="385" y="246"/>
                    <a:pt x="384" y="182"/>
                    <a:pt x="362" y="124"/>
                  </a:cubicBezTo>
                  <a:cubicBezTo>
                    <a:pt x="341" y="65"/>
                    <a:pt x="293" y="12"/>
                    <a:pt x="233" y="2"/>
                  </a:cubicBezTo>
                  <a:cubicBezTo>
                    <a:pt x="228" y="1"/>
                    <a:pt x="223" y="0"/>
                    <a:pt x="217" y="0"/>
                  </a:cubicBezTo>
                  <a:close/>
                </a:path>
              </a:pathLst>
            </a:custGeom>
            <a:solidFill>
              <a:srgbClr val="AF8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2153525" y="1307675"/>
              <a:ext cx="9900" cy="75950"/>
            </a:xfrm>
            <a:custGeom>
              <a:avLst/>
              <a:gdLst/>
              <a:ahLst/>
              <a:cxnLst/>
              <a:rect l="l" t="t" r="r" b="b"/>
              <a:pathLst>
                <a:path w="396" h="3038" extrusionOk="0">
                  <a:moveTo>
                    <a:pt x="216" y="0"/>
                  </a:moveTo>
                  <a:cubicBezTo>
                    <a:pt x="157" y="0"/>
                    <a:pt x="80" y="53"/>
                    <a:pt x="76" y="110"/>
                  </a:cubicBezTo>
                  <a:cubicBezTo>
                    <a:pt x="27" y="1053"/>
                    <a:pt x="1" y="1998"/>
                    <a:pt x="0" y="2942"/>
                  </a:cubicBezTo>
                  <a:cubicBezTo>
                    <a:pt x="72" y="2985"/>
                    <a:pt x="152" y="3038"/>
                    <a:pt x="227" y="3038"/>
                  </a:cubicBezTo>
                  <a:cubicBezTo>
                    <a:pt x="255" y="3038"/>
                    <a:pt x="283" y="3030"/>
                    <a:pt x="309" y="3012"/>
                  </a:cubicBezTo>
                  <a:cubicBezTo>
                    <a:pt x="390" y="2957"/>
                    <a:pt x="396" y="2842"/>
                    <a:pt x="396" y="2745"/>
                  </a:cubicBezTo>
                  <a:cubicBezTo>
                    <a:pt x="393" y="1932"/>
                    <a:pt x="388" y="1120"/>
                    <a:pt x="384" y="308"/>
                  </a:cubicBezTo>
                  <a:cubicBezTo>
                    <a:pt x="384" y="246"/>
                    <a:pt x="383" y="182"/>
                    <a:pt x="362" y="124"/>
                  </a:cubicBezTo>
                  <a:cubicBezTo>
                    <a:pt x="341" y="65"/>
                    <a:pt x="293" y="12"/>
                    <a:pt x="231" y="2"/>
                  </a:cubicBezTo>
                  <a:cubicBezTo>
                    <a:pt x="226" y="1"/>
                    <a:pt x="221" y="0"/>
                    <a:pt x="216" y="0"/>
                  </a:cubicBezTo>
                  <a:close/>
                </a:path>
              </a:pathLst>
            </a:custGeom>
            <a:solidFill>
              <a:srgbClr val="AF8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2172825" y="1307675"/>
              <a:ext cx="9950" cy="75950"/>
            </a:xfrm>
            <a:custGeom>
              <a:avLst/>
              <a:gdLst/>
              <a:ahLst/>
              <a:cxnLst/>
              <a:rect l="l" t="t" r="r" b="b"/>
              <a:pathLst>
                <a:path w="398" h="3038" extrusionOk="0">
                  <a:moveTo>
                    <a:pt x="218" y="0"/>
                  </a:moveTo>
                  <a:cubicBezTo>
                    <a:pt x="158" y="0"/>
                    <a:pt x="80" y="53"/>
                    <a:pt x="78" y="110"/>
                  </a:cubicBezTo>
                  <a:cubicBezTo>
                    <a:pt x="27" y="1053"/>
                    <a:pt x="3" y="1998"/>
                    <a:pt x="1" y="2942"/>
                  </a:cubicBezTo>
                  <a:cubicBezTo>
                    <a:pt x="73" y="2985"/>
                    <a:pt x="153" y="3038"/>
                    <a:pt x="228" y="3038"/>
                  </a:cubicBezTo>
                  <a:cubicBezTo>
                    <a:pt x="257" y="3038"/>
                    <a:pt x="284" y="3030"/>
                    <a:pt x="310" y="3012"/>
                  </a:cubicBezTo>
                  <a:cubicBezTo>
                    <a:pt x="391" y="2957"/>
                    <a:pt x="397" y="2842"/>
                    <a:pt x="397" y="2745"/>
                  </a:cubicBezTo>
                  <a:cubicBezTo>
                    <a:pt x="393" y="1932"/>
                    <a:pt x="390" y="1120"/>
                    <a:pt x="386" y="308"/>
                  </a:cubicBezTo>
                  <a:cubicBezTo>
                    <a:pt x="386" y="246"/>
                    <a:pt x="385" y="182"/>
                    <a:pt x="363" y="124"/>
                  </a:cubicBezTo>
                  <a:cubicBezTo>
                    <a:pt x="342" y="65"/>
                    <a:pt x="295" y="12"/>
                    <a:pt x="233" y="2"/>
                  </a:cubicBezTo>
                  <a:cubicBezTo>
                    <a:pt x="228" y="1"/>
                    <a:pt x="223" y="0"/>
                    <a:pt x="218" y="0"/>
                  </a:cubicBezTo>
                  <a:close/>
                </a:path>
              </a:pathLst>
            </a:custGeom>
            <a:solidFill>
              <a:srgbClr val="AF8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2050025" y="1265775"/>
              <a:ext cx="142050" cy="37475"/>
            </a:xfrm>
            <a:custGeom>
              <a:avLst/>
              <a:gdLst/>
              <a:ahLst/>
              <a:cxnLst/>
              <a:rect l="l" t="t" r="r" b="b"/>
              <a:pathLst>
                <a:path w="5682" h="1499" extrusionOk="0">
                  <a:moveTo>
                    <a:pt x="2479" y="0"/>
                  </a:moveTo>
                  <a:cubicBezTo>
                    <a:pt x="2031" y="0"/>
                    <a:pt x="1582" y="6"/>
                    <a:pt x="1133" y="16"/>
                  </a:cubicBezTo>
                  <a:cubicBezTo>
                    <a:pt x="975" y="19"/>
                    <a:pt x="785" y="13"/>
                    <a:pt x="679" y="178"/>
                  </a:cubicBezTo>
                  <a:cubicBezTo>
                    <a:pt x="428" y="571"/>
                    <a:pt x="201" y="993"/>
                    <a:pt x="1" y="1438"/>
                  </a:cubicBezTo>
                  <a:cubicBezTo>
                    <a:pt x="1435" y="1479"/>
                    <a:pt x="2907" y="1499"/>
                    <a:pt x="4361" y="1499"/>
                  </a:cubicBezTo>
                  <a:cubicBezTo>
                    <a:pt x="4803" y="1499"/>
                    <a:pt x="5244" y="1497"/>
                    <a:pt x="5682" y="1493"/>
                  </a:cubicBezTo>
                  <a:cubicBezTo>
                    <a:pt x="5570" y="942"/>
                    <a:pt x="5314" y="473"/>
                    <a:pt x="5017" y="78"/>
                  </a:cubicBezTo>
                  <a:cubicBezTo>
                    <a:pt x="4172" y="21"/>
                    <a:pt x="3326" y="0"/>
                    <a:pt x="2479" y="0"/>
                  </a:cubicBezTo>
                  <a:close/>
                </a:path>
              </a:pathLst>
            </a:custGeom>
            <a:solidFill>
              <a:srgbClr val="AF8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2044825" y="1296675"/>
              <a:ext cx="150100" cy="15850"/>
            </a:xfrm>
            <a:custGeom>
              <a:avLst/>
              <a:gdLst/>
              <a:ahLst/>
              <a:cxnLst/>
              <a:rect l="l" t="t" r="r" b="b"/>
              <a:pathLst>
                <a:path w="6004" h="634" extrusionOk="0">
                  <a:moveTo>
                    <a:pt x="3093" y="0"/>
                  </a:moveTo>
                  <a:cubicBezTo>
                    <a:pt x="2289" y="0"/>
                    <a:pt x="1379" y="22"/>
                    <a:pt x="143" y="57"/>
                  </a:cubicBezTo>
                  <a:cubicBezTo>
                    <a:pt x="98" y="59"/>
                    <a:pt x="56" y="107"/>
                    <a:pt x="48" y="170"/>
                  </a:cubicBezTo>
                  <a:lnTo>
                    <a:pt x="5" y="584"/>
                  </a:lnTo>
                  <a:cubicBezTo>
                    <a:pt x="0" y="625"/>
                    <a:pt x="54" y="633"/>
                    <a:pt x="99" y="633"/>
                  </a:cubicBezTo>
                  <a:cubicBezTo>
                    <a:pt x="114" y="633"/>
                    <a:pt x="127" y="632"/>
                    <a:pt x="138" y="632"/>
                  </a:cubicBezTo>
                  <a:cubicBezTo>
                    <a:pt x="196" y="627"/>
                    <a:pt x="259" y="626"/>
                    <a:pt x="323" y="626"/>
                  </a:cubicBezTo>
                  <a:cubicBezTo>
                    <a:pt x="462" y="626"/>
                    <a:pt x="607" y="633"/>
                    <a:pt x="735" y="633"/>
                  </a:cubicBezTo>
                  <a:cubicBezTo>
                    <a:pt x="2489" y="627"/>
                    <a:pt x="4219" y="612"/>
                    <a:pt x="5974" y="606"/>
                  </a:cubicBezTo>
                  <a:cubicBezTo>
                    <a:pt x="5996" y="479"/>
                    <a:pt x="6003" y="301"/>
                    <a:pt x="5996" y="171"/>
                  </a:cubicBezTo>
                  <a:cubicBezTo>
                    <a:pt x="5975" y="154"/>
                    <a:pt x="5947" y="117"/>
                    <a:pt x="5921" y="114"/>
                  </a:cubicBezTo>
                  <a:cubicBezTo>
                    <a:pt x="4874" y="32"/>
                    <a:pt x="4060" y="0"/>
                    <a:pt x="3093" y="0"/>
                  </a:cubicBezTo>
                  <a:close/>
                </a:path>
              </a:pathLst>
            </a:custGeom>
            <a:solidFill>
              <a:srgbClr val="AF8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2056525" y="1296350"/>
              <a:ext cx="127925" cy="3550"/>
            </a:xfrm>
            <a:custGeom>
              <a:avLst/>
              <a:gdLst/>
              <a:ahLst/>
              <a:cxnLst/>
              <a:rect l="l" t="t" r="r" b="b"/>
              <a:pathLst>
                <a:path w="5117" h="142" extrusionOk="0">
                  <a:moveTo>
                    <a:pt x="2465" y="0"/>
                  </a:moveTo>
                  <a:cubicBezTo>
                    <a:pt x="2063" y="0"/>
                    <a:pt x="1659" y="10"/>
                    <a:pt x="1256" y="15"/>
                  </a:cubicBezTo>
                  <a:cubicBezTo>
                    <a:pt x="842" y="21"/>
                    <a:pt x="429" y="9"/>
                    <a:pt x="19" y="74"/>
                  </a:cubicBezTo>
                  <a:cubicBezTo>
                    <a:pt x="1" y="76"/>
                    <a:pt x="6" y="102"/>
                    <a:pt x="23" y="102"/>
                  </a:cubicBezTo>
                  <a:cubicBezTo>
                    <a:pt x="108" y="107"/>
                    <a:pt x="194" y="109"/>
                    <a:pt x="279" y="109"/>
                  </a:cubicBezTo>
                  <a:cubicBezTo>
                    <a:pt x="616" y="109"/>
                    <a:pt x="953" y="78"/>
                    <a:pt x="1291" y="68"/>
                  </a:cubicBezTo>
                  <a:cubicBezTo>
                    <a:pt x="1524" y="62"/>
                    <a:pt x="1757" y="60"/>
                    <a:pt x="1991" y="60"/>
                  </a:cubicBezTo>
                  <a:cubicBezTo>
                    <a:pt x="2181" y="60"/>
                    <a:pt x="2370" y="61"/>
                    <a:pt x="2560" y="63"/>
                  </a:cubicBezTo>
                  <a:cubicBezTo>
                    <a:pt x="3406" y="73"/>
                    <a:pt x="4251" y="101"/>
                    <a:pt x="5096" y="142"/>
                  </a:cubicBezTo>
                  <a:cubicBezTo>
                    <a:pt x="5116" y="142"/>
                    <a:pt x="5116" y="112"/>
                    <a:pt x="5097" y="111"/>
                  </a:cubicBezTo>
                  <a:cubicBezTo>
                    <a:pt x="4243" y="38"/>
                    <a:pt x="3383" y="4"/>
                    <a:pt x="2525" y="1"/>
                  </a:cubicBezTo>
                  <a:cubicBezTo>
                    <a:pt x="2505" y="1"/>
                    <a:pt x="2485" y="0"/>
                    <a:pt x="2465" y="0"/>
                  </a:cubicBezTo>
                  <a:close/>
                </a:path>
              </a:pathLst>
            </a:custGeom>
            <a:solidFill>
              <a:srgbClr val="E4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2073075" y="1270150"/>
              <a:ext cx="12275" cy="27750"/>
            </a:xfrm>
            <a:custGeom>
              <a:avLst/>
              <a:gdLst/>
              <a:ahLst/>
              <a:cxnLst/>
              <a:rect l="l" t="t" r="r" b="b"/>
              <a:pathLst>
                <a:path w="491" h="1110" extrusionOk="0">
                  <a:moveTo>
                    <a:pt x="22" y="0"/>
                  </a:moveTo>
                  <a:cubicBezTo>
                    <a:pt x="12" y="0"/>
                    <a:pt x="1" y="10"/>
                    <a:pt x="5" y="22"/>
                  </a:cubicBezTo>
                  <a:lnTo>
                    <a:pt x="228" y="580"/>
                  </a:lnTo>
                  <a:cubicBezTo>
                    <a:pt x="265" y="671"/>
                    <a:pt x="301" y="761"/>
                    <a:pt x="338" y="852"/>
                  </a:cubicBezTo>
                  <a:lnTo>
                    <a:pt x="392" y="989"/>
                  </a:lnTo>
                  <a:cubicBezTo>
                    <a:pt x="408" y="1029"/>
                    <a:pt x="418" y="1075"/>
                    <a:pt x="451" y="1104"/>
                  </a:cubicBezTo>
                  <a:cubicBezTo>
                    <a:pt x="455" y="1107"/>
                    <a:pt x="461" y="1109"/>
                    <a:pt x="466" y="1109"/>
                  </a:cubicBezTo>
                  <a:cubicBezTo>
                    <a:pt x="477" y="1109"/>
                    <a:pt x="487" y="1101"/>
                    <a:pt x="488" y="1088"/>
                  </a:cubicBezTo>
                  <a:cubicBezTo>
                    <a:pt x="491" y="1046"/>
                    <a:pt x="467" y="1011"/>
                    <a:pt x="452" y="974"/>
                  </a:cubicBezTo>
                  <a:cubicBezTo>
                    <a:pt x="433" y="930"/>
                    <a:pt x="414" y="884"/>
                    <a:pt x="393" y="840"/>
                  </a:cubicBezTo>
                  <a:cubicBezTo>
                    <a:pt x="354" y="746"/>
                    <a:pt x="313" y="653"/>
                    <a:pt x="273" y="559"/>
                  </a:cubicBezTo>
                  <a:cubicBezTo>
                    <a:pt x="194" y="377"/>
                    <a:pt x="115" y="192"/>
                    <a:pt x="36" y="9"/>
                  </a:cubicBezTo>
                  <a:cubicBezTo>
                    <a:pt x="33" y="3"/>
                    <a:pt x="28" y="0"/>
                    <a:pt x="22" y="0"/>
                  </a:cubicBezTo>
                  <a:close/>
                </a:path>
              </a:pathLst>
            </a:custGeom>
            <a:solidFill>
              <a:srgbClr val="E4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13"/>
          <p:cNvGrpSpPr/>
          <p:nvPr/>
        </p:nvGrpSpPr>
        <p:grpSpPr>
          <a:xfrm>
            <a:off x="3415094" y="4226013"/>
            <a:ext cx="361508" cy="754976"/>
            <a:chOff x="2091750" y="3868350"/>
            <a:chExt cx="54050" cy="112875"/>
          </a:xfrm>
        </p:grpSpPr>
        <p:sp>
          <p:nvSpPr>
            <p:cNvPr id="588" name="Google Shape;588;p13"/>
            <p:cNvSpPr/>
            <p:nvPr/>
          </p:nvSpPr>
          <p:spPr>
            <a:xfrm>
              <a:off x="2091750" y="3868350"/>
              <a:ext cx="30325" cy="112875"/>
            </a:xfrm>
            <a:custGeom>
              <a:avLst/>
              <a:gdLst/>
              <a:ahLst/>
              <a:cxnLst/>
              <a:rect l="l" t="t" r="r" b="b"/>
              <a:pathLst>
                <a:path w="1213" h="4515" extrusionOk="0">
                  <a:moveTo>
                    <a:pt x="746" y="0"/>
                  </a:moveTo>
                  <a:cubicBezTo>
                    <a:pt x="745" y="0"/>
                    <a:pt x="744" y="0"/>
                    <a:pt x="744" y="0"/>
                  </a:cubicBezTo>
                  <a:cubicBezTo>
                    <a:pt x="711" y="1"/>
                    <a:pt x="668" y="31"/>
                    <a:pt x="657" y="61"/>
                  </a:cubicBezTo>
                  <a:cubicBezTo>
                    <a:pt x="256" y="1057"/>
                    <a:pt x="26" y="2123"/>
                    <a:pt x="5" y="3195"/>
                  </a:cubicBezTo>
                  <a:cubicBezTo>
                    <a:pt x="1" y="3418"/>
                    <a:pt x="5" y="3644"/>
                    <a:pt x="54" y="3862"/>
                  </a:cubicBezTo>
                  <a:cubicBezTo>
                    <a:pt x="103" y="4079"/>
                    <a:pt x="197" y="4289"/>
                    <a:pt x="354" y="4449"/>
                  </a:cubicBezTo>
                  <a:cubicBezTo>
                    <a:pt x="399" y="4495"/>
                    <a:pt x="459" y="4514"/>
                    <a:pt x="526" y="4514"/>
                  </a:cubicBezTo>
                  <a:cubicBezTo>
                    <a:pt x="693" y="4514"/>
                    <a:pt x="899" y="4392"/>
                    <a:pt x="997" y="4264"/>
                  </a:cubicBezTo>
                  <a:cubicBezTo>
                    <a:pt x="1135" y="4086"/>
                    <a:pt x="1176" y="3849"/>
                    <a:pt x="1190" y="3624"/>
                  </a:cubicBezTo>
                  <a:cubicBezTo>
                    <a:pt x="1213" y="3276"/>
                    <a:pt x="1185" y="2926"/>
                    <a:pt x="1157" y="2579"/>
                  </a:cubicBezTo>
                  <a:cubicBezTo>
                    <a:pt x="1089" y="1730"/>
                    <a:pt x="1099" y="854"/>
                    <a:pt x="819" y="50"/>
                  </a:cubicBezTo>
                  <a:cubicBezTo>
                    <a:pt x="809" y="21"/>
                    <a:pt x="777" y="0"/>
                    <a:pt x="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2124150" y="3913800"/>
              <a:ext cx="21650" cy="63150"/>
            </a:xfrm>
            <a:custGeom>
              <a:avLst/>
              <a:gdLst/>
              <a:ahLst/>
              <a:cxnLst/>
              <a:rect l="l" t="t" r="r" b="b"/>
              <a:pathLst>
                <a:path w="866" h="2526" extrusionOk="0">
                  <a:moveTo>
                    <a:pt x="434" y="1"/>
                  </a:moveTo>
                  <a:cubicBezTo>
                    <a:pt x="400" y="1"/>
                    <a:pt x="358" y="19"/>
                    <a:pt x="351" y="47"/>
                  </a:cubicBezTo>
                  <a:cubicBezTo>
                    <a:pt x="178" y="710"/>
                    <a:pt x="0" y="1386"/>
                    <a:pt x="27" y="2071"/>
                  </a:cubicBezTo>
                  <a:cubicBezTo>
                    <a:pt x="31" y="2172"/>
                    <a:pt x="41" y="2274"/>
                    <a:pt x="88" y="2362"/>
                  </a:cubicBezTo>
                  <a:cubicBezTo>
                    <a:pt x="132" y="2442"/>
                    <a:pt x="217" y="2507"/>
                    <a:pt x="306" y="2507"/>
                  </a:cubicBezTo>
                  <a:cubicBezTo>
                    <a:pt x="314" y="2507"/>
                    <a:pt x="321" y="2506"/>
                    <a:pt x="329" y="2505"/>
                  </a:cubicBezTo>
                  <a:cubicBezTo>
                    <a:pt x="362" y="2519"/>
                    <a:pt x="398" y="2526"/>
                    <a:pt x="435" y="2526"/>
                  </a:cubicBezTo>
                  <a:cubicBezTo>
                    <a:pt x="578" y="2526"/>
                    <a:pt x="742" y="2434"/>
                    <a:pt x="796" y="2314"/>
                  </a:cubicBezTo>
                  <a:cubicBezTo>
                    <a:pt x="865" y="2162"/>
                    <a:pt x="849" y="1987"/>
                    <a:pt x="833" y="1819"/>
                  </a:cubicBezTo>
                  <a:cubicBezTo>
                    <a:pt x="775" y="1234"/>
                    <a:pt x="651" y="652"/>
                    <a:pt x="525" y="78"/>
                  </a:cubicBezTo>
                  <a:cubicBezTo>
                    <a:pt x="517" y="44"/>
                    <a:pt x="489" y="13"/>
                    <a:pt x="455" y="3"/>
                  </a:cubicBezTo>
                  <a:cubicBezTo>
                    <a:pt x="448" y="2"/>
                    <a:pt x="442" y="1"/>
                    <a:pt x="4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13"/>
          <p:cNvSpPr/>
          <p:nvPr/>
        </p:nvSpPr>
        <p:spPr>
          <a:xfrm>
            <a:off x="-25" y="4593853"/>
            <a:ext cx="9143977" cy="564304"/>
          </a:xfrm>
          <a:custGeom>
            <a:avLst/>
            <a:gdLst/>
            <a:ahLst/>
            <a:cxnLst/>
            <a:rect l="l" t="t" r="r" b="b"/>
            <a:pathLst>
              <a:path w="47089" h="3711" extrusionOk="0">
                <a:moveTo>
                  <a:pt x="6429" y="0"/>
                </a:moveTo>
                <a:cubicBezTo>
                  <a:pt x="1770" y="0"/>
                  <a:pt x="1" y="2013"/>
                  <a:pt x="1" y="2013"/>
                </a:cubicBezTo>
                <a:lnTo>
                  <a:pt x="1" y="3710"/>
                </a:lnTo>
                <a:lnTo>
                  <a:pt x="47088" y="3710"/>
                </a:lnTo>
                <a:lnTo>
                  <a:pt x="47088" y="1336"/>
                </a:lnTo>
                <a:cubicBezTo>
                  <a:pt x="47088" y="1336"/>
                  <a:pt x="46109" y="1360"/>
                  <a:pt x="44507" y="1360"/>
                </a:cubicBezTo>
                <a:cubicBezTo>
                  <a:pt x="41261" y="1360"/>
                  <a:pt x="35461" y="1259"/>
                  <a:pt x="30071" y="646"/>
                </a:cubicBezTo>
                <a:cubicBezTo>
                  <a:pt x="29209" y="548"/>
                  <a:pt x="28441" y="506"/>
                  <a:pt x="27744" y="506"/>
                </a:cubicBezTo>
                <a:cubicBezTo>
                  <a:pt x="23642" y="506"/>
                  <a:pt x="22029" y="1957"/>
                  <a:pt x="18479" y="1957"/>
                </a:cubicBezTo>
                <a:cubicBezTo>
                  <a:pt x="16999" y="1957"/>
                  <a:pt x="15182" y="1705"/>
                  <a:pt x="12708" y="991"/>
                </a:cubicBezTo>
                <a:cubicBezTo>
                  <a:pt x="10197" y="266"/>
                  <a:pt x="8123" y="0"/>
                  <a:pt x="6429" y="0"/>
                </a:cubicBezTo>
                <a:close/>
              </a:path>
            </a:pathLst>
          </a:custGeom>
          <a:solidFill>
            <a:srgbClr val="738A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13"/>
          <p:cNvGrpSpPr/>
          <p:nvPr/>
        </p:nvGrpSpPr>
        <p:grpSpPr>
          <a:xfrm>
            <a:off x="352585" y="4441486"/>
            <a:ext cx="2373377" cy="716542"/>
            <a:chOff x="4622100" y="3983100"/>
            <a:chExt cx="898700" cy="271325"/>
          </a:xfrm>
        </p:grpSpPr>
        <p:sp>
          <p:nvSpPr>
            <p:cNvPr id="592" name="Google Shape;592;p13"/>
            <p:cNvSpPr/>
            <p:nvPr/>
          </p:nvSpPr>
          <p:spPr>
            <a:xfrm>
              <a:off x="4622100" y="3983100"/>
              <a:ext cx="898700" cy="271325"/>
            </a:xfrm>
            <a:custGeom>
              <a:avLst/>
              <a:gdLst/>
              <a:ahLst/>
              <a:cxnLst/>
              <a:rect l="l" t="t" r="r" b="b"/>
              <a:pathLst>
                <a:path w="35948" h="10853" extrusionOk="0">
                  <a:moveTo>
                    <a:pt x="2228" y="0"/>
                  </a:moveTo>
                  <a:cubicBezTo>
                    <a:pt x="2141" y="0"/>
                    <a:pt x="2053" y="9"/>
                    <a:pt x="1966" y="26"/>
                  </a:cubicBezTo>
                  <a:cubicBezTo>
                    <a:pt x="1109" y="200"/>
                    <a:pt x="495" y="1124"/>
                    <a:pt x="519" y="2034"/>
                  </a:cubicBezTo>
                  <a:cubicBezTo>
                    <a:pt x="545" y="2945"/>
                    <a:pt x="1134" y="3779"/>
                    <a:pt x="1910" y="4196"/>
                  </a:cubicBezTo>
                  <a:cubicBezTo>
                    <a:pt x="1651" y="4372"/>
                    <a:pt x="1564" y="4775"/>
                    <a:pt x="1725" y="5050"/>
                  </a:cubicBezTo>
                  <a:cubicBezTo>
                    <a:pt x="1436" y="5227"/>
                    <a:pt x="1430" y="5738"/>
                    <a:pt x="1714" y="5924"/>
                  </a:cubicBezTo>
                  <a:cubicBezTo>
                    <a:pt x="1697" y="5920"/>
                    <a:pt x="1680" y="5918"/>
                    <a:pt x="1663" y="5918"/>
                  </a:cubicBezTo>
                  <a:cubicBezTo>
                    <a:pt x="1463" y="5918"/>
                    <a:pt x="1327" y="6191"/>
                    <a:pt x="1378" y="6387"/>
                  </a:cubicBezTo>
                  <a:cubicBezTo>
                    <a:pt x="1249" y="6264"/>
                    <a:pt x="1069" y="6201"/>
                    <a:pt x="887" y="6201"/>
                  </a:cubicBezTo>
                  <a:cubicBezTo>
                    <a:pt x="745" y="6201"/>
                    <a:pt x="601" y="6240"/>
                    <a:pt x="481" y="6319"/>
                  </a:cubicBezTo>
                  <a:cubicBezTo>
                    <a:pt x="152" y="6536"/>
                    <a:pt x="0" y="6977"/>
                    <a:pt x="33" y="7383"/>
                  </a:cubicBezTo>
                  <a:cubicBezTo>
                    <a:pt x="86" y="8048"/>
                    <a:pt x="618" y="8641"/>
                    <a:pt x="1254" y="8741"/>
                  </a:cubicBezTo>
                  <a:cubicBezTo>
                    <a:pt x="1340" y="8954"/>
                    <a:pt x="1293" y="9221"/>
                    <a:pt x="1138" y="9387"/>
                  </a:cubicBezTo>
                  <a:cubicBezTo>
                    <a:pt x="1191" y="9680"/>
                    <a:pt x="1246" y="9970"/>
                    <a:pt x="1301" y="10262"/>
                  </a:cubicBezTo>
                  <a:cubicBezTo>
                    <a:pt x="1216" y="10189"/>
                    <a:pt x="1121" y="10157"/>
                    <a:pt x="1024" y="10157"/>
                  </a:cubicBezTo>
                  <a:cubicBezTo>
                    <a:pt x="710" y="10157"/>
                    <a:pt x="380" y="10496"/>
                    <a:pt x="357" y="10853"/>
                  </a:cubicBezTo>
                  <a:lnTo>
                    <a:pt x="35648" y="10853"/>
                  </a:lnTo>
                  <a:cubicBezTo>
                    <a:pt x="35695" y="10781"/>
                    <a:pt x="35741" y="10707"/>
                    <a:pt x="35783" y="10631"/>
                  </a:cubicBezTo>
                  <a:cubicBezTo>
                    <a:pt x="35481" y="10579"/>
                    <a:pt x="35425" y="10133"/>
                    <a:pt x="35551" y="9841"/>
                  </a:cubicBezTo>
                  <a:cubicBezTo>
                    <a:pt x="35676" y="9550"/>
                    <a:pt x="35907" y="9296"/>
                    <a:pt x="35925" y="8976"/>
                  </a:cubicBezTo>
                  <a:cubicBezTo>
                    <a:pt x="35947" y="8585"/>
                    <a:pt x="35645" y="8269"/>
                    <a:pt x="35441" y="7940"/>
                  </a:cubicBezTo>
                  <a:cubicBezTo>
                    <a:pt x="35238" y="7610"/>
                    <a:pt x="35176" y="7073"/>
                    <a:pt x="35517" y="6907"/>
                  </a:cubicBezTo>
                  <a:cubicBezTo>
                    <a:pt x="35697" y="6330"/>
                    <a:pt x="35414" y="5637"/>
                    <a:pt x="34890" y="5374"/>
                  </a:cubicBezTo>
                  <a:cubicBezTo>
                    <a:pt x="35159" y="4247"/>
                    <a:pt x="34721" y="3046"/>
                    <a:pt x="34039" y="2129"/>
                  </a:cubicBezTo>
                  <a:cubicBezTo>
                    <a:pt x="33718" y="1697"/>
                    <a:pt x="33330" y="1300"/>
                    <a:pt x="32842" y="1097"/>
                  </a:cubicBezTo>
                  <a:cubicBezTo>
                    <a:pt x="32646" y="1016"/>
                    <a:pt x="32431" y="973"/>
                    <a:pt x="32219" y="973"/>
                  </a:cubicBezTo>
                  <a:cubicBezTo>
                    <a:pt x="31904" y="973"/>
                    <a:pt x="31595" y="1068"/>
                    <a:pt x="31356" y="1280"/>
                  </a:cubicBezTo>
                  <a:cubicBezTo>
                    <a:pt x="30955" y="1634"/>
                    <a:pt x="30853" y="2340"/>
                    <a:pt x="31213" y="2736"/>
                  </a:cubicBezTo>
                  <a:cubicBezTo>
                    <a:pt x="31010" y="2575"/>
                    <a:pt x="30805" y="2413"/>
                    <a:pt x="30601" y="2252"/>
                  </a:cubicBezTo>
                  <a:cubicBezTo>
                    <a:pt x="30194" y="2580"/>
                    <a:pt x="29719" y="2814"/>
                    <a:pt x="29216" y="2936"/>
                  </a:cubicBezTo>
                  <a:cubicBezTo>
                    <a:pt x="29108" y="2695"/>
                    <a:pt x="28851" y="2548"/>
                    <a:pt x="28599" y="2548"/>
                  </a:cubicBezTo>
                  <a:cubicBezTo>
                    <a:pt x="28501" y="2548"/>
                    <a:pt x="28404" y="2570"/>
                    <a:pt x="28317" y="2617"/>
                  </a:cubicBezTo>
                  <a:cubicBezTo>
                    <a:pt x="28002" y="2785"/>
                    <a:pt x="27869" y="3244"/>
                    <a:pt x="28041" y="3566"/>
                  </a:cubicBezTo>
                  <a:cubicBezTo>
                    <a:pt x="28086" y="3648"/>
                    <a:pt x="28148" y="3725"/>
                    <a:pt x="28164" y="3820"/>
                  </a:cubicBezTo>
                  <a:cubicBezTo>
                    <a:pt x="28213" y="4109"/>
                    <a:pt x="27845" y="4230"/>
                    <a:pt x="27550" y="4230"/>
                  </a:cubicBezTo>
                  <a:cubicBezTo>
                    <a:pt x="27525" y="4230"/>
                    <a:pt x="27502" y="4230"/>
                    <a:pt x="27479" y="4228"/>
                  </a:cubicBezTo>
                  <a:lnTo>
                    <a:pt x="27479" y="4228"/>
                  </a:lnTo>
                  <a:cubicBezTo>
                    <a:pt x="27763" y="4518"/>
                    <a:pt x="27874" y="4977"/>
                    <a:pt x="27756" y="5373"/>
                  </a:cubicBezTo>
                  <a:cubicBezTo>
                    <a:pt x="27696" y="5335"/>
                    <a:pt x="27633" y="5318"/>
                    <a:pt x="27569" y="5318"/>
                  </a:cubicBezTo>
                  <a:cubicBezTo>
                    <a:pt x="27283" y="5318"/>
                    <a:pt x="26999" y="5665"/>
                    <a:pt x="27020" y="5997"/>
                  </a:cubicBezTo>
                  <a:cubicBezTo>
                    <a:pt x="27047" y="6400"/>
                    <a:pt x="27343" y="6724"/>
                    <a:pt x="27619" y="7006"/>
                  </a:cubicBezTo>
                  <a:lnTo>
                    <a:pt x="26912" y="7058"/>
                  </a:lnTo>
                  <a:cubicBezTo>
                    <a:pt x="26853" y="7193"/>
                    <a:pt x="26791" y="7327"/>
                    <a:pt x="26732" y="7462"/>
                  </a:cubicBezTo>
                  <a:cubicBezTo>
                    <a:pt x="25752" y="8059"/>
                    <a:pt x="24699" y="8527"/>
                    <a:pt x="23608" y="8854"/>
                  </a:cubicBezTo>
                  <a:cubicBezTo>
                    <a:pt x="23285" y="8428"/>
                    <a:pt x="22773" y="8143"/>
                    <a:pt x="22252" y="8037"/>
                  </a:cubicBezTo>
                  <a:cubicBezTo>
                    <a:pt x="22027" y="7992"/>
                    <a:pt x="21801" y="7973"/>
                    <a:pt x="21574" y="7973"/>
                  </a:cubicBezTo>
                  <a:cubicBezTo>
                    <a:pt x="21058" y="7973"/>
                    <a:pt x="20538" y="8069"/>
                    <a:pt x="20029" y="8165"/>
                  </a:cubicBezTo>
                  <a:cubicBezTo>
                    <a:pt x="20002" y="7947"/>
                    <a:pt x="19862" y="7745"/>
                    <a:pt x="19671" y="7650"/>
                  </a:cubicBezTo>
                  <a:cubicBezTo>
                    <a:pt x="19511" y="7727"/>
                    <a:pt x="19382" y="7877"/>
                    <a:pt x="19323" y="8052"/>
                  </a:cubicBezTo>
                  <a:cubicBezTo>
                    <a:pt x="19170" y="7461"/>
                    <a:pt x="19110" y="6841"/>
                    <a:pt x="18908" y="6265"/>
                  </a:cubicBezTo>
                  <a:cubicBezTo>
                    <a:pt x="18706" y="5689"/>
                    <a:pt x="18318" y="5138"/>
                    <a:pt x="17753" y="4965"/>
                  </a:cubicBezTo>
                  <a:cubicBezTo>
                    <a:pt x="17884" y="4175"/>
                    <a:pt x="17218" y="3347"/>
                    <a:pt x="16449" y="3347"/>
                  </a:cubicBezTo>
                  <a:cubicBezTo>
                    <a:pt x="16448" y="3347"/>
                    <a:pt x="16446" y="3347"/>
                    <a:pt x="16445" y="3347"/>
                  </a:cubicBezTo>
                  <a:cubicBezTo>
                    <a:pt x="16435" y="3346"/>
                    <a:pt x="16425" y="3346"/>
                    <a:pt x="16415" y="3346"/>
                  </a:cubicBezTo>
                  <a:cubicBezTo>
                    <a:pt x="16137" y="3346"/>
                    <a:pt x="15868" y="3542"/>
                    <a:pt x="15775" y="3816"/>
                  </a:cubicBezTo>
                  <a:cubicBezTo>
                    <a:pt x="15770" y="3641"/>
                    <a:pt x="15587" y="3549"/>
                    <a:pt x="15412" y="3549"/>
                  </a:cubicBezTo>
                  <a:cubicBezTo>
                    <a:pt x="15375" y="3549"/>
                    <a:pt x="15339" y="3553"/>
                    <a:pt x="15304" y="3562"/>
                  </a:cubicBezTo>
                  <a:cubicBezTo>
                    <a:pt x="15114" y="3607"/>
                    <a:pt x="14936" y="3725"/>
                    <a:pt x="14743" y="3725"/>
                  </a:cubicBezTo>
                  <a:cubicBezTo>
                    <a:pt x="14735" y="3725"/>
                    <a:pt x="14727" y="3724"/>
                    <a:pt x="14719" y="3724"/>
                  </a:cubicBezTo>
                  <a:cubicBezTo>
                    <a:pt x="14473" y="3710"/>
                    <a:pt x="14280" y="3505"/>
                    <a:pt x="14060" y="3388"/>
                  </a:cubicBezTo>
                  <a:cubicBezTo>
                    <a:pt x="13984" y="3347"/>
                    <a:pt x="13891" y="3326"/>
                    <a:pt x="13800" y="3326"/>
                  </a:cubicBezTo>
                  <a:cubicBezTo>
                    <a:pt x="13631" y="3326"/>
                    <a:pt x="13473" y="3401"/>
                    <a:pt x="13452" y="3568"/>
                  </a:cubicBezTo>
                  <a:cubicBezTo>
                    <a:pt x="13323" y="2921"/>
                    <a:pt x="12994" y="2298"/>
                    <a:pt x="12466" y="1933"/>
                  </a:cubicBezTo>
                  <a:cubicBezTo>
                    <a:pt x="12184" y="1739"/>
                    <a:pt x="11841" y="1632"/>
                    <a:pt x="11504" y="1632"/>
                  </a:cubicBezTo>
                  <a:cubicBezTo>
                    <a:pt x="11210" y="1632"/>
                    <a:pt x="10919" y="1714"/>
                    <a:pt x="10677" y="1890"/>
                  </a:cubicBezTo>
                  <a:cubicBezTo>
                    <a:pt x="10156" y="2266"/>
                    <a:pt x="9962" y="3099"/>
                    <a:pt x="10337" y="3631"/>
                  </a:cubicBezTo>
                  <a:cubicBezTo>
                    <a:pt x="9671" y="2940"/>
                    <a:pt x="9295" y="2708"/>
                    <a:pt x="9007" y="2708"/>
                  </a:cubicBezTo>
                  <a:cubicBezTo>
                    <a:pt x="8807" y="2708"/>
                    <a:pt x="8650" y="2820"/>
                    <a:pt x="8467" y="2966"/>
                  </a:cubicBezTo>
                  <a:cubicBezTo>
                    <a:pt x="8255" y="2891"/>
                    <a:pt x="8029" y="2816"/>
                    <a:pt x="7810" y="2816"/>
                  </a:cubicBezTo>
                  <a:cubicBezTo>
                    <a:pt x="7721" y="2816"/>
                    <a:pt x="7633" y="2828"/>
                    <a:pt x="7547" y="2858"/>
                  </a:cubicBezTo>
                  <a:cubicBezTo>
                    <a:pt x="7354" y="2925"/>
                    <a:pt x="7200" y="3121"/>
                    <a:pt x="7168" y="3321"/>
                  </a:cubicBezTo>
                  <a:cubicBezTo>
                    <a:pt x="6890" y="2282"/>
                    <a:pt x="6266" y="1347"/>
                    <a:pt x="5422" y="721"/>
                  </a:cubicBezTo>
                  <a:cubicBezTo>
                    <a:pt x="5308" y="636"/>
                    <a:pt x="5144" y="575"/>
                    <a:pt x="5006" y="575"/>
                  </a:cubicBezTo>
                  <a:cubicBezTo>
                    <a:pt x="4880" y="575"/>
                    <a:pt x="4775" y="626"/>
                    <a:pt x="4750" y="758"/>
                  </a:cubicBezTo>
                  <a:cubicBezTo>
                    <a:pt x="4638" y="676"/>
                    <a:pt x="4526" y="595"/>
                    <a:pt x="4416" y="514"/>
                  </a:cubicBezTo>
                  <a:cubicBezTo>
                    <a:pt x="4337" y="665"/>
                    <a:pt x="4323" y="852"/>
                    <a:pt x="4380" y="1013"/>
                  </a:cubicBezTo>
                  <a:cubicBezTo>
                    <a:pt x="4116" y="1027"/>
                    <a:pt x="3871" y="1222"/>
                    <a:pt x="3789" y="1482"/>
                  </a:cubicBezTo>
                  <a:cubicBezTo>
                    <a:pt x="3780" y="665"/>
                    <a:pt x="3006" y="0"/>
                    <a:pt x="22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5056500" y="4077850"/>
              <a:ext cx="9350" cy="18575"/>
            </a:xfrm>
            <a:custGeom>
              <a:avLst/>
              <a:gdLst/>
              <a:ahLst/>
              <a:cxnLst/>
              <a:rect l="l" t="t" r="r" b="b"/>
              <a:pathLst>
                <a:path w="374" h="743" extrusionOk="0">
                  <a:moveTo>
                    <a:pt x="1" y="0"/>
                  </a:moveTo>
                  <a:cubicBezTo>
                    <a:pt x="163" y="226"/>
                    <a:pt x="287" y="478"/>
                    <a:pt x="374" y="743"/>
                  </a:cubicBezTo>
                  <a:cubicBezTo>
                    <a:pt x="324" y="466"/>
                    <a:pt x="189" y="206"/>
                    <a:pt x="1" y="0"/>
                  </a:cubicBezTo>
                  <a:close/>
                </a:path>
              </a:pathLst>
            </a:custGeom>
            <a:solidFill>
              <a:srgbClr val="9B9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622100" y="4018550"/>
              <a:ext cx="898675" cy="235875"/>
            </a:xfrm>
            <a:custGeom>
              <a:avLst/>
              <a:gdLst/>
              <a:ahLst/>
              <a:cxnLst/>
              <a:rect l="l" t="t" r="r" b="b"/>
              <a:pathLst>
                <a:path w="35947" h="9435" extrusionOk="0">
                  <a:moveTo>
                    <a:pt x="598" y="1"/>
                  </a:moveTo>
                  <a:cubicBezTo>
                    <a:pt x="543" y="201"/>
                    <a:pt x="514" y="409"/>
                    <a:pt x="519" y="615"/>
                  </a:cubicBezTo>
                  <a:cubicBezTo>
                    <a:pt x="545" y="1526"/>
                    <a:pt x="1134" y="2360"/>
                    <a:pt x="1910" y="2777"/>
                  </a:cubicBezTo>
                  <a:cubicBezTo>
                    <a:pt x="1651" y="2952"/>
                    <a:pt x="1564" y="3356"/>
                    <a:pt x="1725" y="3631"/>
                  </a:cubicBezTo>
                  <a:cubicBezTo>
                    <a:pt x="1436" y="3808"/>
                    <a:pt x="1430" y="4319"/>
                    <a:pt x="1714" y="4505"/>
                  </a:cubicBezTo>
                  <a:cubicBezTo>
                    <a:pt x="1697" y="4501"/>
                    <a:pt x="1680" y="4499"/>
                    <a:pt x="1663" y="4499"/>
                  </a:cubicBezTo>
                  <a:cubicBezTo>
                    <a:pt x="1463" y="4499"/>
                    <a:pt x="1327" y="4771"/>
                    <a:pt x="1378" y="4968"/>
                  </a:cubicBezTo>
                  <a:cubicBezTo>
                    <a:pt x="1249" y="4845"/>
                    <a:pt x="1069" y="4782"/>
                    <a:pt x="887" y="4782"/>
                  </a:cubicBezTo>
                  <a:cubicBezTo>
                    <a:pt x="745" y="4782"/>
                    <a:pt x="601" y="4821"/>
                    <a:pt x="481" y="4900"/>
                  </a:cubicBezTo>
                  <a:cubicBezTo>
                    <a:pt x="152" y="5117"/>
                    <a:pt x="0" y="5558"/>
                    <a:pt x="33" y="5964"/>
                  </a:cubicBezTo>
                  <a:cubicBezTo>
                    <a:pt x="87" y="6631"/>
                    <a:pt x="618" y="7223"/>
                    <a:pt x="1254" y="7323"/>
                  </a:cubicBezTo>
                  <a:cubicBezTo>
                    <a:pt x="1340" y="7536"/>
                    <a:pt x="1293" y="7803"/>
                    <a:pt x="1138" y="7969"/>
                  </a:cubicBezTo>
                  <a:cubicBezTo>
                    <a:pt x="1191" y="8262"/>
                    <a:pt x="1246" y="8552"/>
                    <a:pt x="1301" y="8844"/>
                  </a:cubicBezTo>
                  <a:cubicBezTo>
                    <a:pt x="1217" y="8771"/>
                    <a:pt x="1121" y="8739"/>
                    <a:pt x="1025" y="8739"/>
                  </a:cubicBezTo>
                  <a:cubicBezTo>
                    <a:pt x="710" y="8739"/>
                    <a:pt x="380" y="9078"/>
                    <a:pt x="358" y="9435"/>
                  </a:cubicBezTo>
                  <a:lnTo>
                    <a:pt x="35648" y="9435"/>
                  </a:lnTo>
                  <a:cubicBezTo>
                    <a:pt x="35695" y="9363"/>
                    <a:pt x="35741" y="9289"/>
                    <a:pt x="35783" y="9213"/>
                  </a:cubicBezTo>
                  <a:cubicBezTo>
                    <a:pt x="35481" y="9161"/>
                    <a:pt x="35426" y="8715"/>
                    <a:pt x="35551" y="8423"/>
                  </a:cubicBezTo>
                  <a:cubicBezTo>
                    <a:pt x="35676" y="8133"/>
                    <a:pt x="35907" y="7878"/>
                    <a:pt x="35924" y="7561"/>
                  </a:cubicBezTo>
                  <a:cubicBezTo>
                    <a:pt x="35946" y="7168"/>
                    <a:pt x="35644" y="6852"/>
                    <a:pt x="35440" y="6523"/>
                  </a:cubicBezTo>
                  <a:cubicBezTo>
                    <a:pt x="35237" y="6193"/>
                    <a:pt x="35174" y="5656"/>
                    <a:pt x="35516" y="5490"/>
                  </a:cubicBezTo>
                  <a:cubicBezTo>
                    <a:pt x="35696" y="4913"/>
                    <a:pt x="35413" y="4220"/>
                    <a:pt x="34889" y="3957"/>
                  </a:cubicBezTo>
                  <a:cubicBezTo>
                    <a:pt x="35111" y="3020"/>
                    <a:pt x="34847" y="2033"/>
                    <a:pt x="34359" y="1199"/>
                  </a:cubicBezTo>
                  <a:lnTo>
                    <a:pt x="34359" y="1199"/>
                  </a:lnTo>
                  <a:cubicBezTo>
                    <a:pt x="34389" y="1315"/>
                    <a:pt x="34418" y="1432"/>
                    <a:pt x="34441" y="1550"/>
                  </a:cubicBezTo>
                  <a:cubicBezTo>
                    <a:pt x="34504" y="1885"/>
                    <a:pt x="34526" y="2249"/>
                    <a:pt x="34368" y="2551"/>
                  </a:cubicBezTo>
                  <a:cubicBezTo>
                    <a:pt x="34249" y="2778"/>
                    <a:pt x="33995" y="2946"/>
                    <a:pt x="33749" y="2946"/>
                  </a:cubicBezTo>
                  <a:cubicBezTo>
                    <a:pt x="33668" y="2946"/>
                    <a:pt x="33588" y="2928"/>
                    <a:pt x="33514" y="2888"/>
                  </a:cubicBezTo>
                  <a:lnTo>
                    <a:pt x="33514" y="2888"/>
                  </a:lnTo>
                  <a:cubicBezTo>
                    <a:pt x="33651" y="3323"/>
                    <a:pt x="33753" y="3785"/>
                    <a:pt x="33656" y="4231"/>
                  </a:cubicBezTo>
                  <a:cubicBezTo>
                    <a:pt x="33559" y="4676"/>
                    <a:pt x="33216" y="5094"/>
                    <a:pt x="32766" y="5153"/>
                  </a:cubicBezTo>
                  <a:cubicBezTo>
                    <a:pt x="32738" y="5157"/>
                    <a:pt x="32710" y="5158"/>
                    <a:pt x="32683" y="5158"/>
                  </a:cubicBezTo>
                  <a:cubicBezTo>
                    <a:pt x="32257" y="5158"/>
                    <a:pt x="31837" y="4754"/>
                    <a:pt x="31937" y="4338"/>
                  </a:cubicBezTo>
                  <a:lnTo>
                    <a:pt x="31937" y="4338"/>
                  </a:lnTo>
                  <a:cubicBezTo>
                    <a:pt x="31810" y="4415"/>
                    <a:pt x="31662" y="4452"/>
                    <a:pt x="31513" y="4452"/>
                  </a:cubicBezTo>
                  <a:cubicBezTo>
                    <a:pt x="31306" y="4452"/>
                    <a:pt x="31099" y="4380"/>
                    <a:pt x="30947" y="4240"/>
                  </a:cubicBezTo>
                  <a:cubicBezTo>
                    <a:pt x="30684" y="3999"/>
                    <a:pt x="30605" y="3581"/>
                    <a:pt x="30760" y="3261"/>
                  </a:cubicBezTo>
                  <a:cubicBezTo>
                    <a:pt x="30521" y="3256"/>
                    <a:pt x="30280" y="3249"/>
                    <a:pt x="30042" y="3244"/>
                  </a:cubicBezTo>
                  <a:lnTo>
                    <a:pt x="30042" y="3244"/>
                  </a:lnTo>
                  <a:cubicBezTo>
                    <a:pt x="30411" y="3987"/>
                    <a:pt x="30728" y="4784"/>
                    <a:pt x="30727" y="5614"/>
                  </a:cubicBezTo>
                  <a:cubicBezTo>
                    <a:pt x="30726" y="6444"/>
                    <a:pt x="30343" y="7316"/>
                    <a:pt x="29608" y="7701"/>
                  </a:cubicBezTo>
                  <a:cubicBezTo>
                    <a:pt x="29330" y="7846"/>
                    <a:pt x="29023" y="7911"/>
                    <a:pt x="28713" y="7911"/>
                  </a:cubicBezTo>
                  <a:cubicBezTo>
                    <a:pt x="28242" y="7911"/>
                    <a:pt x="27761" y="7762"/>
                    <a:pt x="27355" y="7516"/>
                  </a:cubicBezTo>
                  <a:cubicBezTo>
                    <a:pt x="26879" y="7229"/>
                    <a:pt x="26490" y="6825"/>
                    <a:pt x="26145" y="6383"/>
                  </a:cubicBezTo>
                  <a:cubicBezTo>
                    <a:pt x="25336" y="6823"/>
                    <a:pt x="24486" y="7177"/>
                    <a:pt x="23611" y="7439"/>
                  </a:cubicBezTo>
                  <a:cubicBezTo>
                    <a:pt x="23287" y="7014"/>
                    <a:pt x="22775" y="6728"/>
                    <a:pt x="22254" y="6622"/>
                  </a:cubicBezTo>
                  <a:cubicBezTo>
                    <a:pt x="22029" y="6577"/>
                    <a:pt x="21803" y="6558"/>
                    <a:pt x="21576" y="6558"/>
                  </a:cubicBezTo>
                  <a:cubicBezTo>
                    <a:pt x="21061" y="6558"/>
                    <a:pt x="20542" y="6654"/>
                    <a:pt x="20032" y="6750"/>
                  </a:cubicBezTo>
                  <a:cubicBezTo>
                    <a:pt x="20005" y="6531"/>
                    <a:pt x="19865" y="6329"/>
                    <a:pt x="19674" y="6235"/>
                  </a:cubicBezTo>
                  <a:cubicBezTo>
                    <a:pt x="19513" y="6313"/>
                    <a:pt x="19386" y="6461"/>
                    <a:pt x="19327" y="6636"/>
                  </a:cubicBezTo>
                  <a:cubicBezTo>
                    <a:pt x="19173" y="6045"/>
                    <a:pt x="19113" y="5426"/>
                    <a:pt x="18911" y="4850"/>
                  </a:cubicBezTo>
                  <a:cubicBezTo>
                    <a:pt x="18722" y="4310"/>
                    <a:pt x="18368" y="3790"/>
                    <a:pt x="17860" y="3587"/>
                  </a:cubicBezTo>
                  <a:lnTo>
                    <a:pt x="17860" y="3587"/>
                  </a:lnTo>
                  <a:cubicBezTo>
                    <a:pt x="17945" y="4177"/>
                    <a:pt x="17845" y="4792"/>
                    <a:pt x="17536" y="5302"/>
                  </a:cubicBezTo>
                  <a:cubicBezTo>
                    <a:pt x="17062" y="6086"/>
                    <a:pt x="16142" y="6553"/>
                    <a:pt x="15232" y="6553"/>
                  </a:cubicBezTo>
                  <a:cubicBezTo>
                    <a:pt x="14906" y="6553"/>
                    <a:pt x="14581" y="6493"/>
                    <a:pt x="14278" y="6366"/>
                  </a:cubicBezTo>
                  <a:cubicBezTo>
                    <a:pt x="14441" y="6244"/>
                    <a:pt x="14215" y="6022"/>
                    <a:pt x="14057" y="5892"/>
                  </a:cubicBezTo>
                  <a:cubicBezTo>
                    <a:pt x="13752" y="5640"/>
                    <a:pt x="13684" y="5147"/>
                    <a:pt x="13913" y="4822"/>
                  </a:cubicBezTo>
                  <a:cubicBezTo>
                    <a:pt x="13468" y="4723"/>
                    <a:pt x="13238" y="4111"/>
                    <a:pt x="13507" y="3743"/>
                  </a:cubicBezTo>
                  <a:lnTo>
                    <a:pt x="13507" y="3743"/>
                  </a:lnTo>
                  <a:cubicBezTo>
                    <a:pt x="13500" y="3743"/>
                    <a:pt x="13493" y="3743"/>
                    <a:pt x="13486" y="3743"/>
                  </a:cubicBezTo>
                  <a:cubicBezTo>
                    <a:pt x="12100" y="3743"/>
                    <a:pt x="10786" y="2818"/>
                    <a:pt x="10216" y="1555"/>
                  </a:cubicBezTo>
                  <a:cubicBezTo>
                    <a:pt x="10194" y="1506"/>
                    <a:pt x="10176" y="1455"/>
                    <a:pt x="10156" y="1406"/>
                  </a:cubicBezTo>
                  <a:lnTo>
                    <a:pt x="10156" y="1406"/>
                  </a:lnTo>
                  <a:cubicBezTo>
                    <a:pt x="10121" y="1692"/>
                    <a:pt x="10177" y="1982"/>
                    <a:pt x="10342" y="2216"/>
                  </a:cubicBezTo>
                  <a:cubicBezTo>
                    <a:pt x="9961" y="1821"/>
                    <a:pt x="9676" y="1577"/>
                    <a:pt x="9446" y="1439"/>
                  </a:cubicBezTo>
                  <a:lnTo>
                    <a:pt x="9446" y="1439"/>
                  </a:lnTo>
                  <a:cubicBezTo>
                    <a:pt x="9473" y="1550"/>
                    <a:pt x="9505" y="1661"/>
                    <a:pt x="9542" y="1770"/>
                  </a:cubicBezTo>
                  <a:cubicBezTo>
                    <a:pt x="10032" y="3230"/>
                    <a:pt x="11111" y="4410"/>
                    <a:pt x="12206" y="5495"/>
                  </a:cubicBezTo>
                  <a:cubicBezTo>
                    <a:pt x="11778" y="6180"/>
                    <a:pt x="11320" y="6894"/>
                    <a:pt x="10610" y="7283"/>
                  </a:cubicBezTo>
                  <a:cubicBezTo>
                    <a:pt x="10334" y="7435"/>
                    <a:pt x="10007" y="7516"/>
                    <a:pt x="9686" y="7516"/>
                  </a:cubicBezTo>
                  <a:cubicBezTo>
                    <a:pt x="9187" y="7516"/>
                    <a:pt x="8704" y="7321"/>
                    <a:pt x="8453" y="6898"/>
                  </a:cubicBezTo>
                  <a:cubicBezTo>
                    <a:pt x="8384" y="7052"/>
                    <a:pt x="8214" y="7149"/>
                    <a:pt x="8046" y="7149"/>
                  </a:cubicBezTo>
                  <a:cubicBezTo>
                    <a:pt x="7987" y="7149"/>
                    <a:pt x="7930" y="7138"/>
                    <a:pt x="7876" y="7113"/>
                  </a:cubicBezTo>
                  <a:cubicBezTo>
                    <a:pt x="7670" y="7015"/>
                    <a:pt x="7575" y="6734"/>
                    <a:pt x="7678" y="6531"/>
                  </a:cubicBezTo>
                  <a:lnTo>
                    <a:pt x="7678" y="6531"/>
                  </a:lnTo>
                  <a:cubicBezTo>
                    <a:pt x="7461" y="6693"/>
                    <a:pt x="7207" y="6766"/>
                    <a:pt x="6946" y="6766"/>
                  </a:cubicBezTo>
                  <a:cubicBezTo>
                    <a:pt x="6365" y="6766"/>
                    <a:pt x="5754" y="6407"/>
                    <a:pt x="5465" y="5879"/>
                  </a:cubicBezTo>
                  <a:cubicBezTo>
                    <a:pt x="5044" y="5115"/>
                    <a:pt x="5157" y="4161"/>
                    <a:pt x="5462" y="3344"/>
                  </a:cubicBezTo>
                  <a:cubicBezTo>
                    <a:pt x="5120" y="3207"/>
                    <a:pt x="4779" y="3068"/>
                    <a:pt x="4437" y="2931"/>
                  </a:cubicBezTo>
                  <a:cubicBezTo>
                    <a:pt x="4190" y="2833"/>
                    <a:pt x="3927" y="2476"/>
                    <a:pt x="4173" y="2375"/>
                  </a:cubicBezTo>
                  <a:lnTo>
                    <a:pt x="4173" y="2375"/>
                  </a:lnTo>
                  <a:cubicBezTo>
                    <a:pt x="4000" y="2407"/>
                    <a:pt x="3825" y="2422"/>
                    <a:pt x="3650" y="2422"/>
                  </a:cubicBezTo>
                  <a:cubicBezTo>
                    <a:pt x="2493" y="2422"/>
                    <a:pt x="1339" y="1740"/>
                    <a:pt x="827" y="695"/>
                  </a:cubicBezTo>
                  <a:cubicBezTo>
                    <a:pt x="712" y="463"/>
                    <a:pt x="639" y="231"/>
                    <a:pt x="598" y="1"/>
                  </a:cubicBezTo>
                  <a:close/>
                </a:path>
              </a:pathLst>
            </a:custGeom>
            <a:solidFill>
              <a:srgbClr val="6E8A61">
                <a:alpha val="44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13"/>
          <p:cNvGrpSpPr/>
          <p:nvPr/>
        </p:nvGrpSpPr>
        <p:grpSpPr>
          <a:xfrm>
            <a:off x="7607462" y="630501"/>
            <a:ext cx="1372848" cy="454801"/>
            <a:chOff x="1969075" y="3731050"/>
            <a:chExt cx="76600" cy="25375"/>
          </a:xfrm>
        </p:grpSpPr>
        <p:sp>
          <p:nvSpPr>
            <p:cNvPr id="596" name="Google Shape;596;p13"/>
            <p:cNvSpPr/>
            <p:nvPr/>
          </p:nvSpPr>
          <p:spPr>
            <a:xfrm>
              <a:off x="1969075" y="3731050"/>
              <a:ext cx="76600" cy="25375"/>
            </a:xfrm>
            <a:custGeom>
              <a:avLst/>
              <a:gdLst/>
              <a:ahLst/>
              <a:cxnLst/>
              <a:rect l="l" t="t" r="r" b="b"/>
              <a:pathLst>
                <a:path w="3064" h="1015" extrusionOk="0">
                  <a:moveTo>
                    <a:pt x="1630" y="1"/>
                  </a:moveTo>
                  <a:cubicBezTo>
                    <a:pt x="1594" y="1"/>
                    <a:pt x="1557" y="6"/>
                    <a:pt x="1523" y="18"/>
                  </a:cubicBezTo>
                  <a:cubicBezTo>
                    <a:pt x="1395" y="59"/>
                    <a:pt x="1300" y="180"/>
                    <a:pt x="1288" y="314"/>
                  </a:cubicBezTo>
                  <a:cubicBezTo>
                    <a:pt x="1238" y="279"/>
                    <a:pt x="1177" y="261"/>
                    <a:pt x="1117" y="261"/>
                  </a:cubicBezTo>
                  <a:cubicBezTo>
                    <a:pt x="1066" y="261"/>
                    <a:pt x="1015" y="274"/>
                    <a:pt x="972" y="300"/>
                  </a:cubicBezTo>
                  <a:cubicBezTo>
                    <a:pt x="880" y="359"/>
                    <a:pt x="828" y="477"/>
                    <a:pt x="848" y="587"/>
                  </a:cubicBezTo>
                  <a:cubicBezTo>
                    <a:pt x="785" y="544"/>
                    <a:pt x="718" y="526"/>
                    <a:pt x="651" y="526"/>
                  </a:cubicBezTo>
                  <a:cubicBezTo>
                    <a:pt x="596" y="526"/>
                    <a:pt x="541" y="538"/>
                    <a:pt x="488" y="559"/>
                  </a:cubicBezTo>
                  <a:cubicBezTo>
                    <a:pt x="394" y="597"/>
                    <a:pt x="294" y="688"/>
                    <a:pt x="301" y="799"/>
                  </a:cubicBezTo>
                  <a:cubicBezTo>
                    <a:pt x="301" y="801"/>
                    <a:pt x="301" y="802"/>
                    <a:pt x="302" y="803"/>
                  </a:cubicBezTo>
                  <a:cubicBezTo>
                    <a:pt x="273" y="790"/>
                    <a:pt x="241" y="783"/>
                    <a:pt x="209" y="783"/>
                  </a:cubicBezTo>
                  <a:cubicBezTo>
                    <a:pt x="179" y="783"/>
                    <a:pt x="149" y="789"/>
                    <a:pt x="122" y="801"/>
                  </a:cubicBezTo>
                  <a:cubicBezTo>
                    <a:pt x="79" y="820"/>
                    <a:pt x="0" y="878"/>
                    <a:pt x="18" y="935"/>
                  </a:cubicBezTo>
                  <a:cubicBezTo>
                    <a:pt x="29" y="968"/>
                    <a:pt x="63" y="989"/>
                    <a:pt x="97" y="994"/>
                  </a:cubicBezTo>
                  <a:cubicBezTo>
                    <a:pt x="137" y="1001"/>
                    <a:pt x="180" y="1003"/>
                    <a:pt x="223" y="1003"/>
                  </a:cubicBezTo>
                  <a:cubicBezTo>
                    <a:pt x="278" y="1003"/>
                    <a:pt x="333" y="1000"/>
                    <a:pt x="384" y="1000"/>
                  </a:cubicBezTo>
                  <a:cubicBezTo>
                    <a:pt x="524" y="997"/>
                    <a:pt x="662" y="995"/>
                    <a:pt x="800" y="994"/>
                  </a:cubicBezTo>
                  <a:cubicBezTo>
                    <a:pt x="1076" y="992"/>
                    <a:pt x="1353" y="990"/>
                    <a:pt x="1629" y="990"/>
                  </a:cubicBezTo>
                  <a:cubicBezTo>
                    <a:pt x="1853" y="990"/>
                    <a:pt x="2079" y="992"/>
                    <a:pt x="2303" y="993"/>
                  </a:cubicBezTo>
                  <a:cubicBezTo>
                    <a:pt x="2422" y="994"/>
                    <a:pt x="2543" y="994"/>
                    <a:pt x="2662" y="997"/>
                  </a:cubicBezTo>
                  <a:cubicBezTo>
                    <a:pt x="2716" y="999"/>
                    <a:pt x="2776" y="1015"/>
                    <a:pt x="2833" y="1015"/>
                  </a:cubicBezTo>
                  <a:cubicBezTo>
                    <a:pt x="2868" y="1015"/>
                    <a:pt x="2903" y="1008"/>
                    <a:pt x="2933" y="988"/>
                  </a:cubicBezTo>
                  <a:cubicBezTo>
                    <a:pt x="3064" y="899"/>
                    <a:pt x="2968" y="766"/>
                    <a:pt x="2881" y="685"/>
                  </a:cubicBezTo>
                  <a:cubicBezTo>
                    <a:pt x="2798" y="607"/>
                    <a:pt x="2682" y="575"/>
                    <a:pt x="2571" y="575"/>
                  </a:cubicBezTo>
                  <a:cubicBezTo>
                    <a:pt x="2558" y="575"/>
                    <a:pt x="2544" y="575"/>
                    <a:pt x="2531" y="576"/>
                  </a:cubicBezTo>
                  <a:cubicBezTo>
                    <a:pt x="2479" y="580"/>
                    <a:pt x="2420" y="600"/>
                    <a:pt x="2402" y="647"/>
                  </a:cubicBezTo>
                  <a:cubicBezTo>
                    <a:pt x="2405" y="560"/>
                    <a:pt x="2342" y="480"/>
                    <a:pt x="2261" y="452"/>
                  </a:cubicBezTo>
                  <a:cubicBezTo>
                    <a:pt x="2233" y="442"/>
                    <a:pt x="2202" y="437"/>
                    <a:pt x="2171" y="437"/>
                  </a:cubicBezTo>
                  <a:cubicBezTo>
                    <a:pt x="2154" y="437"/>
                    <a:pt x="2138" y="438"/>
                    <a:pt x="2121" y="441"/>
                  </a:cubicBezTo>
                  <a:cubicBezTo>
                    <a:pt x="2097" y="446"/>
                    <a:pt x="1996" y="464"/>
                    <a:pt x="1986" y="489"/>
                  </a:cubicBezTo>
                  <a:cubicBezTo>
                    <a:pt x="2031" y="363"/>
                    <a:pt x="1995" y="210"/>
                    <a:pt x="1898" y="112"/>
                  </a:cubicBezTo>
                  <a:cubicBezTo>
                    <a:pt x="1827" y="41"/>
                    <a:pt x="1728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1993600" y="3741275"/>
              <a:ext cx="5100" cy="4675"/>
            </a:xfrm>
            <a:custGeom>
              <a:avLst/>
              <a:gdLst/>
              <a:ahLst/>
              <a:cxnLst/>
              <a:rect l="l" t="t" r="r" b="b"/>
              <a:pathLst>
                <a:path w="204" h="187" extrusionOk="0">
                  <a:moveTo>
                    <a:pt x="156" y="0"/>
                  </a:moveTo>
                  <a:cubicBezTo>
                    <a:pt x="146" y="0"/>
                    <a:pt x="136" y="1"/>
                    <a:pt x="127" y="4"/>
                  </a:cubicBezTo>
                  <a:cubicBezTo>
                    <a:pt x="100" y="12"/>
                    <a:pt x="76" y="26"/>
                    <a:pt x="56" y="44"/>
                  </a:cubicBezTo>
                  <a:cubicBezTo>
                    <a:pt x="38" y="62"/>
                    <a:pt x="23" y="85"/>
                    <a:pt x="14" y="110"/>
                  </a:cubicBezTo>
                  <a:cubicBezTo>
                    <a:pt x="9" y="123"/>
                    <a:pt x="7" y="134"/>
                    <a:pt x="5" y="147"/>
                  </a:cubicBezTo>
                  <a:cubicBezTo>
                    <a:pt x="4" y="160"/>
                    <a:pt x="1" y="172"/>
                    <a:pt x="7" y="184"/>
                  </a:cubicBezTo>
                  <a:cubicBezTo>
                    <a:pt x="8" y="186"/>
                    <a:pt x="9" y="187"/>
                    <a:pt x="11" y="187"/>
                  </a:cubicBezTo>
                  <a:cubicBezTo>
                    <a:pt x="12" y="187"/>
                    <a:pt x="14" y="186"/>
                    <a:pt x="15" y="184"/>
                  </a:cubicBezTo>
                  <a:cubicBezTo>
                    <a:pt x="21" y="176"/>
                    <a:pt x="21" y="163"/>
                    <a:pt x="23" y="152"/>
                  </a:cubicBezTo>
                  <a:cubicBezTo>
                    <a:pt x="26" y="141"/>
                    <a:pt x="29" y="130"/>
                    <a:pt x="36" y="119"/>
                  </a:cubicBezTo>
                  <a:cubicBezTo>
                    <a:pt x="46" y="98"/>
                    <a:pt x="59" y="81"/>
                    <a:pt x="79" y="66"/>
                  </a:cubicBezTo>
                  <a:cubicBezTo>
                    <a:pt x="97" y="54"/>
                    <a:pt x="118" y="44"/>
                    <a:pt x="142" y="40"/>
                  </a:cubicBezTo>
                  <a:cubicBezTo>
                    <a:pt x="152" y="38"/>
                    <a:pt x="164" y="36"/>
                    <a:pt x="175" y="35"/>
                  </a:cubicBezTo>
                  <a:cubicBezTo>
                    <a:pt x="183" y="33"/>
                    <a:pt x="198" y="32"/>
                    <a:pt x="203" y="24"/>
                  </a:cubicBezTo>
                  <a:cubicBezTo>
                    <a:pt x="202" y="21"/>
                    <a:pt x="201" y="18"/>
                    <a:pt x="201" y="16"/>
                  </a:cubicBezTo>
                  <a:cubicBezTo>
                    <a:pt x="196" y="6"/>
                    <a:pt x="176" y="2"/>
                    <a:pt x="166" y="1"/>
                  </a:cubicBezTo>
                  <a:cubicBezTo>
                    <a:pt x="163" y="0"/>
                    <a:pt x="160" y="0"/>
                    <a:pt x="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1998100" y="3743475"/>
              <a:ext cx="3125" cy="1575"/>
            </a:xfrm>
            <a:custGeom>
              <a:avLst/>
              <a:gdLst/>
              <a:ahLst/>
              <a:cxnLst/>
              <a:rect l="l" t="t" r="r" b="b"/>
              <a:pathLst>
                <a:path w="125" h="63" extrusionOk="0">
                  <a:moveTo>
                    <a:pt x="107" y="1"/>
                  </a:moveTo>
                  <a:cubicBezTo>
                    <a:pt x="105" y="1"/>
                    <a:pt x="103" y="1"/>
                    <a:pt x="102" y="2"/>
                  </a:cubicBezTo>
                  <a:cubicBezTo>
                    <a:pt x="96" y="2"/>
                    <a:pt x="90" y="3"/>
                    <a:pt x="85" y="4"/>
                  </a:cubicBezTo>
                  <a:cubicBezTo>
                    <a:pt x="72" y="7"/>
                    <a:pt x="61" y="10"/>
                    <a:pt x="51" y="16"/>
                  </a:cubicBezTo>
                  <a:cubicBezTo>
                    <a:pt x="40" y="21"/>
                    <a:pt x="32" y="26"/>
                    <a:pt x="22" y="35"/>
                  </a:cubicBezTo>
                  <a:cubicBezTo>
                    <a:pt x="18" y="39"/>
                    <a:pt x="13" y="41"/>
                    <a:pt x="8" y="45"/>
                  </a:cubicBezTo>
                  <a:cubicBezTo>
                    <a:pt x="5" y="48"/>
                    <a:pt x="1" y="52"/>
                    <a:pt x="1" y="58"/>
                  </a:cubicBezTo>
                  <a:cubicBezTo>
                    <a:pt x="1" y="61"/>
                    <a:pt x="3" y="62"/>
                    <a:pt x="5" y="62"/>
                  </a:cubicBezTo>
                  <a:cubicBezTo>
                    <a:pt x="11" y="62"/>
                    <a:pt x="13" y="58"/>
                    <a:pt x="17" y="56"/>
                  </a:cubicBezTo>
                  <a:cubicBezTo>
                    <a:pt x="21" y="52"/>
                    <a:pt x="26" y="48"/>
                    <a:pt x="31" y="46"/>
                  </a:cubicBezTo>
                  <a:cubicBezTo>
                    <a:pt x="39" y="41"/>
                    <a:pt x="49" y="36"/>
                    <a:pt x="59" y="31"/>
                  </a:cubicBezTo>
                  <a:cubicBezTo>
                    <a:pt x="69" y="27"/>
                    <a:pt x="80" y="24"/>
                    <a:pt x="88" y="22"/>
                  </a:cubicBezTo>
                  <a:lnTo>
                    <a:pt x="104" y="19"/>
                  </a:lnTo>
                  <a:cubicBezTo>
                    <a:pt x="109" y="17"/>
                    <a:pt x="115" y="14"/>
                    <a:pt x="120" y="13"/>
                  </a:cubicBezTo>
                  <a:cubicBezTo>
                    <a:pt x="124" y="9"/>
                    <a:pt x="123" y="3"/>
                    <a:pt x="119" y="3"/>
                  </a:cubicBezTo>
                  <a:cubicBezTo>
                    <a:pt x="115" y="2"/>
                    <a:pt x="111" y="1"/>
                    <a:pt x="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2005850" y="3738425"/>
              <a:ext cx="7700" cy="2200"/>
            </a:xfrm>
            <a:custGeom>
              <a:avLst/>
              <a:gdLst/>
              <a:ahLst/>
              <a:cxnLst/>
              <a:rect l="l" t="t" r="r" b="b"/>
              <a:pathLst>
                <a:path w="308" h="88" extrusionOk="0">
                  <a:moveTo>
                    <a:pt x="176" y="1"/>
                  </a:moveTo>
                  <a:cubicBezTo>
                    <a:pt x="168" y="1"/>
                    <a:pt x="160" y="1"/>
                    <a:pt x="153" y="2"/>
                  </a:cubicBezTo>
                  <a:cubicBezTo>
                    <a:pt x="95" y="7"/>
                    <a:pt x="40" y="34"/>
                    <a:pt x="4" y="79"/>
                  </a:cubicBezTo>
                  <a:cubicBezTo>
                    <a:pt x="1" y="83"/>
                    <a:pt x="6" y="88"/>
                    <a:pt x="11" y="88"/>
                  </a:cubicBezTo>
                  <a:cubicBezTo>
                    <a:pt x="13" y="88"/>
                    <a:pt x="14" y="88"/>
                    <a:pt x="15" y="87"/>
                  </a:cubicBezTo>
                  <a:cubicBezTo>
                    <a:pt x="54" y="53"/>
                    <a:pt x="101" y="35"/>
                    <a:pt x="153" y="35"/>
                  </a:cubicBezTo>
                  <a:cubicBezTo>
                    <a:pt x="155" y="35"/>
                    <a:pt x="156" y="35"/>
                    <a:pt x="158" y="35"/>
                  </a:cubicBezTo>
                  <a:cubicBezTo>
                    <a:pt x="183" y="35"/>
                    <a:pt x="207" y="38"/>
                    <a:pt x="231" y="47"/>
                  </a:cubicBezTo>
                  <a:cubicBezTo>
                    <a:pt x="243" y="51"/>
                    <a:pt x="257" y="55"/>
                    <a:pt x="268" y="60"/>
                  </a:cubicBezTo>
                  <a:cubicBezTo>
                    <a:pt x="277" y="64"/>
                    <a:pt x="287" y="68"/>
                    <a:pt x="297" y="68"/>
                  </a:cubicBezTo>
                  <a:cubicBezTo>
                    <a:pt x="299" y="68"/>
                    <a:pt x="300" y="68"/>
                    <a:pt x="302" y="68"/>
                  </a:cubicBezTo>
                  <a:cubicBezTo>
                    <a:pt x="305" y="68"/>
                    <a:pt x="307" y="64"/>
                    <a:pt x="307" y="62"/>
                  </a:cubicBezTo>
                  <a:cubicBezTo>
                    <a:pt x="304" y="34"/>
                    <a:pt x="265" y="18"/>
                    <a:pt x="243" y="11"/>
                  </a:cubicBezTo>
                  <a:cubicBezTo>
                    <a:pt x="221" y="4"/>
                    <a:pt x="199" y="1"/>
                    <a:pt x="1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2018225" y="3747075"/>
              <a:ext cx="7075" cy="2075"/>
            </a:xfrm>
            <a:custGeom>
              <a:avLst/>
              <a:gdLst/>
              <a:ahLst/>
              <a:cxnLst/>
              <a:rect l="l" t="t" r="r" b="b"/>
              <a:pathLst>
                <a:path w="283" h="83" extrusionOk="0">
                  <a:moveTo>
                    <a:pt x="123" y="0"/>
                  </a:moveTo>
                  <a:cubicBezTo>
                    <a:pt x="103" y="0"/>
                    <a:pt x="83" y="4"/>
                    <a:pt x="65" y="9"/>
                  </a:cubicBezTo>
                  <a:cubicBezTo>
                    <a:pt x="44" y="17"/>
                    <a:pt x="16" y="24"/>
                    <a:pt x="2" y="43"/>
                  </a:cubicBezTo>
                  <a:cubicBezTo>
                    <a:pt x="1" y="46"/>
                    <a:pt x="3" y="51"/>
                    <a:pt x="7" y="51"/>
                  </a:cubicBezTo>
                  <a:cubicBezTo>
                    <a:pt x="8" y="51"/>
                    <a:pt x="8" y="51"/>
                    <a:pt x="9" y="51"/>
                  </a:cubicBezTo>
                  <a:cubicBezTo>
                    <a:pt x="18" y="49"/>
                    <a:pt x="28" y="43"/>
                    <a:pt x="39" y="39"/>
                  </a:cubicBezTo>
                  <a:cubicBezTo>
                    <a:pt x="49" y="35"/>
                    <a:pt x="61" y="31"/>
                    <a:pt x="71" y="30"/>
                  </a:cubicBezTo>
                  <a:cubicBezTo>
                    <a:pt x="83" y="27"/>
                    <a:pt x="96" y="26"/>
                    <a:pt x="108" y="26"/>
                  </a:cubicBezTo>
                  <a:cubicBezTo>
                    <a:pt x="118" y="26"/>
                    <a:pt x="129" y="27"/>
                    <a:pt x="139" y="29"/>
                  </a:cubicBezTo>
                  <a:cubicBezTo>
                    <a:pt x="161" y="31"/>
                    <a:pt x="183" y="36"/>
                    <a:pt x="203" y="46"/>
                  </a:cubicBezTo>
                  <a:cubicBezTo>
                    <a:pt x="214" y="51"/>
                    <a:pt x="223" y="56"/>
                    <a:pt x="232" y="61"/>
                  </a:cubicBezTo>
                  <a:cubicBezTo>
                    <a:pt x="242" y="68"/>
                    <a:pt x="253" y="73"/>
                    <a:pt x="262" y="81"/>
                  </a:cubicBezTo>
                  <a:cubicBezTo>
                    <a:pt x="264" y="82"/>
                    <a:pt x="266" y="82"/>
                    <a:pt x="268" y="82"/>
                  </a:cubicBezTo>
                  <a:cubicBezTo>
                    <a:pt x="277" y="82"/>
                    <a:pt x="282" y="70"/>
                    <a:pt x="276" y="63"/>
                  </a:cubicBezTo>
                  <a:cubicBezTo>
                    <a:pt x="268" y="52"/>
                    <a:pt x="260" y="44"/>
                    <a:pt x="250" y="36"/>
                  </a:cubicBezTo>
                  <a:cubicBezTo>
                    <a:pt x="238" y="29"/>
                    <a:pt x="226" y="23"/>
                    <a:pt x="214" y="18"/>
                  </a:cubicBezTo>
                  <a:cubicBezTo>
                    <a:pt x="189" y="8"/>
                    <a:pt x="165" y="3"/>
                    <a:pt x="138" y="1"/>
                  </a:cubicBezTo>
                  <a:cubicBezTo>
                    <a:pt x="133" y="1"/>
                    <a:pt x="128" y="0"/>
                    <a:pt x="1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1983050" y="3748100"/>
              <a:ext cx="5525" cy="2775"/>
            </a:xfrm>
            <a:custGeom>
              <a:avLst/>
              <a:gdLst/>
              <a:ahLst/>
              <a:cxnLst/>
              <a:rect l="l" t="t" r="r" b="b"/>
              <a:pathLst>
                <a:path w="221" h="111" extrusionOk="0">
                  <a:moveTo>
                    <a:pt x="154" y="0"/>
                  </a:moveTo>
                  <a:cubicBezTo>
                    <a:pt x="132" y="2"/>
                    <a:pt x="110" y="6"/>
                    <a:pt x="89" y="15"/>
                  </a:cubicBezTo>
                  <a:cubicBezTo>
                    <a:pt x="52" y="34"/>
                    <a:pt x="15" y="62"/>
                    <a:pt x="2" y="103"/>
                  </a:cubicBezTo>
                  <a:cubicBezTo>
                    <a:pt x="1" y="107"/>
                    <a:pt x="4" y="111"/>
                    <a:pt x="7" y="111"/>
                  </a:cubicBezTo>
                  <a:cubicBezTo>
                    <a:pt x="9" y="111"/>
                    <a:pt x="10" y="110"/>
                    <a:pt x="11" y="109"/>
                  </a:cubicBezTo>
                  <a:cubicBezTo>
                    <a:pt x="24" y="94"/>
                    <a:pt x="35" y="79"/>
                    <a:pt x="51" y="67"/>
                  </a:cubicBezTo>
                  <a:cubicBezTo>
                    <a:pt x="66" y="55"/>
                    <a:pt x="83" y="46"/>
                    <a:pt x="100" y="41"/>
                  </a:cubicBezTo>
                  <a:cubicBezTo>
                    <a:pt x="119" y="35"/>
                    <a:pt x="136" y="31"/>
                    <a:pt x="154" y="30"/>
                  </a:cubicBezTo>
                  <a:cubicBezTo>
                    <a:pt x="164" y="30"/>
                    <a:pt x="173" y="30"/>
                    <a:pt x="183" y="31"/>
                  </a:cubicBezTo>
                  <a:cubicBezTo>
                    <a:pt x="188" y="32"/>
                    <a:pt x="193" y="34"/>
                    <a:pt x="199" y="34"/>
                  </a:cubicBezTo>
                  <a:cubicBezTo>
                    <a:pt x="204" y="34"/>
                    <a:pt x="207" y="32"/>
                    <a:pt x="212" y="30"/>
                  </a:cubicBezTo>
                  <a:cubicBezTo>
                    <a:pt x="220" y="30"/>
                    <a:pt x="221" y="22"/>
                    <a:pt x="217" y="16"/>
                  </a:cubicBezTo>
                  <a:cubicBezTo>
                    <a:pt x="212" y="11"/>
                    <a:pt x="209" y="8"/>
                    <a:pt x="204" y="5"/>
                  </a:cubicBezTo>
                  <a:cubicBezTo>
                    <a:pt x="199" y="2"/>
                    <a:pt x="192" y="2"/>
                    <a:pt x="185" y="2"/>
                  </a:cubicBezTo>
                  <a:cubicBezTo>
                    <a:pt x="174" y="0"/>
                    <a:pt x="164" y="0"/>
                    <a:pt x="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4" name="Google Shape;844;p20"/>
          <p:cNvGrpSpPr/>
          <p:nvPr/>
        </p:nvGrpSpPr>
        <p:grpSpPr>
          <a:xfrm>
            <a:off x="-807700" y="-150494"/>
            <a:ext cx="11108498" cy="7146738"/>
            <a:chOff x="-807700" y="-150494"/>
            <a:chExt cx="11108498" cy="7146738"/>
          </a:xfrm>
        </p:grpSpPr>
        <p:sp>
          <p:nvSpPr>
            <p:cNvPr id="845" name="Google Shape;845;p20"/>
            <p:cNvSpPr/>
            <p:nvPr/>
          </p:nvSpPr>
          <p:spPr>
            <a:xfrm>
              <a:off x="0" y="-7344"/>
              <a:ext cx="9143997" cy="5159542"/>
            </a:xfrm>
            <a:custGeom>
              <a:avLst/>
              <a:gdLst/>
              <a:ahLst/>
              <a:cxnLst/>
              <a:rect l="l" t="t" r="r" b="b"/>
              <a:pathLst>
                <a:path w="25813" h="14565" extrusionOk="0">
                  <a:moveTo>
                    <a:pt x="0" y="0"/>
                  </a:moveTo>
                  <a:lnTo>
                    <a:pt x="0" y="14564"/>
                  </a:lnTo>
                  <a:lnTo>
                    <a:pt x="25812" y="14564"/>
                  </a:lnTo>
                  <a:lnTo>
                    <a:pt x="25812" y="0"/>
                  </a:lnTo>
                  <a:close/>
                </a:path>
              </a:pathLst>
            </a:custGeom>
            <a:solidFill>
              <a:srgbClr val="E9D5BB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0"/>
            <p:cNvSpPr/>
            <p:nvPr/>
          </p:nvSpPr>
          <p:spPr>
            <a:xfrm rot="-322970">
              <a:off x="-541065" y="331907"/>
              <a:ext cx="10575227" cy="6181936"/>
            </a:xfrm>
            <a:custGeom>
              <a:avLst/>
              <a:gdLst/>
              <a:ahLst/>
              <a:cxnLst/>
              <a:rect l="l" t="t" r="r" b="b"/>
              <a:pathLst>
                <a:path w="26733" h="9509" extrusionOk="0">
                  <a:moveTo>
                    <a:pt x="23307" y="0"/>
                  </a:moveTo>
                  <a:cubicBezTo>
                    <a:pt x="23278" y="0"/>
                    <a:pt x="23249" y="1"/>
                    <a:pt x="23220" y="3"/>
                  </a:cubicBezTo>
                  <a:cubicBezTo>
                    <a:pt x="22958" y="17"/>
                    <a:pt x="22706" y="107"/>
                    <a:pt x="22447" y="148"/>
                  </a:cubicBezTo>
                  <a:cubicBezTo>
                    <a:pt x="22319" y="168"/>
                    <a:pt x="22186" y="175"/>
                    <a:pt x="22051" y="175"/>
                  </a:cubicBezTo>
                  <a:cubicBezTo>
                    <a:pt x="21746" y="175"/>
                    <a:pt x="21429" y="140"/>
                    <a:pt x="21123" y="140"/>
                  </a:cubicBezTo>
                  <a:cubicBezTo>
                    <a:pt x="21044" y="140"/>
                    <a:pt x="20965" y="142"/>
                    <a:pt x="20888" y="148"/>
                  </a:cubicBezTo>
                  <a:cubicBezTo>
                    <a:pt x="20182" y="204"/>
                    <a:pt x="19518" y="529"/>
                    <a:pt x="18829" y="590"/>
                  </a:cubicBezTo>
                  <a:cubicBezTo>
                    <a:pt x="18748" y="597"/>
                    <a:pt x="18667" y="599"/>
                    <a:pt x="18585" y="599"/>
                  </a:cubicBezTo>
                  <a:cubicBezTo>
                    <a:pt x="18391" y="599"/>
                    <a:pt x="18192" y="585"/>
                    <a:pt x="17996" y="585"/>
                  </a:cubicBezTo>
                  <a:cubicBezTo>
                    <a:pt x="17789" y="585"/>
                    <a:pt x="17584" y="601"/>
                    <a:pt x="17390" y="664"/>
                  </a:cubicBezTo>
                  <a:cubicBezTo>
                    <a:pt x="16923" y="817"/>
                    <a:pt x="16526" y="806"/>
                    <a:pt x="16038" y="823"/>
                  </a:cubicBezTo>
                  <a:cubicBezTo>
                    <a:pt x="15009" y="859"/>
                    <a:pt x="14064" y="1414"/>
                    <a:pt x="13041" y="1539"/>
                  </a:cubicBezTo>
                  <a:cubicBezTo>
                    <a:pt x="12872" y="1560"/>
                    <a:pt x="12704" y="1569"/>
                    <a:pt x="12535" y="1569"/>
                  </a:cubicBezTo>
                  <a:cubicBezTo>
                    <a:pt x="11708" y="1569"/>
                    <a:pt x="10881" y="1357"/>
                    <a:pt x="10051" y="1284"/>
                  </a:cubicBezTo>
                  <a:cubicBezTo>
                    <a:pt x="9816" y="1263"/>
                    <a:pt x="9580" y="1253"/>
                    <a:pt x="9345" y="1253"/>
                  </a:cubicBezTo>
                  <a:cubicBezTo>
                    <a:pt x="8509" y="1253"/>
                    <a:pt x="7673" y="1371"/>
                    <a:pt x="6847" y="1512"/>
                  </a:cubicBezTo>
                  <a:cubicBezTo>
                    <a:pt x="5723" y="1704"/>
                    <a:pt x="4604" y="1939"/>
                    <a:pt x="3499" y="2217"/>
                  </a:cubicBezTo>
                  <a:cubicBezTo>
                    <a:pt x="2945" y="2356"/>
                    <a:pt x="2394" y="2507"/>
                    <a:pt x="1846" y="2667"/>
                  </a:cubicBezTo>
                  <a:cubicBezTo>
                    <a:pt x="1381" y="2804"/>
                    <a:pt x="847" y="3076"/>
                    <a:pt x="361" y="3101"/>
                  </a:cubicBezTo>
                  <a:cubicBezTo>
                    <a:pt x="357" y="3101"/>
                    <a:pt x="354" y="3101"/>
                    <a:pt x="351" y="3101"/>
                  </a:cubicBezTo>
                  <a:cubicBezTo>
                    <a:pt x="0" y="3101"/>
                    <a:pt x="417" y="2065"/>
                    <a:pt x="366" y="2065"/>
                  </a:cubicBezTo>
                  <a:cubicBezTo>
                    <a:pt x="358" y="2065"/>
                    <a:pt x="339" y="2090"/>
                    <a:pt x="305" y="2147"/>
                  </a:cubicBezTo>
                  <a:cubicBezTo>
                    <a:pt x="180" y="2351"/>
                    <a:pt x="172" y="2608"/>
                    <a:pt x="170" y="2850"/>
                  </a:cubicBezTo>
                  <a:cubicBezTo>
                    <a:pt x="152" y="5023"/>
                    <a:pt x="226" y="7396"/>
                    <a:pt x="764" y="9508"/>
                  </a:cubicBezTo>
                  <a:cubicBezTo>
                    <a:pt x="1132" y="9462"/>
                    <a:pt x="1518" y="9452"/>
                    <a:pt x="1909" y="9452"/>
                  </a:cubicBezTo>
                  <a:cubicBezTo>
                    <a:pt x="2198" y="9452"/>
                    <a:pt x="2489" y="9457"/>
                    <a:pt x="2777" y="9457"/>
                  </a:cubicBezTo>
                  <a:cubicBezTo>
                    <a:pt x="2985" y="9457"/>
                    <a:pt x="3190" y="9454"/>
                    <a:pt x="3392" y="9445"/>
                  </a:cubicBezTo>
                  <a:cubicBezTo>
                    <a:pt x="4461" y="9394"/>
                    <a:pt x="5530" y="9341"/>
                    <a:pt x="6599" y="9286"/>
                  </a:cubicBezTo>
                  <a:cubicBezTo>
                    <a:pt x="8710" y="9178"/>
                    <a:pt x="10820" y="9062"/>
                    <a:pt x="12929" y="8939"/>
                  </a:cubicBezTo>
                  <a:cubicBezTo>
                    <a:pt x="15673" y="8776"/>
                    <a:pt x="18418" y="8603"/>
                    <a:pt x="21161" y="8415"/>
                  </a:cubicBezTo>
                  <a:cubicBezTo>
                    <a:pt x="22532" y="8323"/>
                    <a:pt x="23904" y="8226"/>
                    <a:pt x="25275" y="8126"/>
                  </a:cubicBezTo>
                  <a:cubicBezTo>
                    <a:pt x="25766" y="8090"/>
                    <a:pt x="26489" y="8204"/>
                    <a:pt x="26665" y="7605"/>
                  </a:cubicBezTo>
                  <a:cubicBezTo>
                    <a:pt x="26733" y="7374"/>
                    <a:pt x="26718" y="7128"/>
                    <a:pt x="26702" y="6888"/>
                  </a:cubicBezTo>
                  <a:cubicBezTo>
                    <a:pt x="26584" y="5048"/>
                    <a:pt x="26465" y="3208"/>
                    <a:pt x="26346" y="1368"/>
                  </a:cubicBezTo>
                  <a:cubicBezTo>
                    <a:pt x="26321" y="1001"/>
                    <a:pt x="26276" y="723"/>
                    <a:pt x="26063" y="539"/>
                  </a:cubicBezTo>
                  <a:cubicBezTo>
                    <a:pt x="25985" y="471"/>
                    <a:pt x="25884" y="416"/>
                    <a:pt x="25749" y="371"/>
                  </a:cubicBezTo>
                  <a:cubicBezTo>
                    <a:pt x="25328" y="233"/>
                    <a:pt x="24883" y="180"/>
                    <a:pt x="24446" y="126"/>
                  </a:cubicBezTo>
                  <a:cubicBezTo>
                    <a:pt x="24203" y="95"/>
                    <a:pt x="23962" y="64"/>
                    <a:pt x="23719" y="35"/>
                  </a:cubicBezTo>
                  <a:cubicBezTo>
                    <a:pt x="23583" y="17"/>
                    <a:pt x="23445" y="0"/>
                    <a:pt x="23307" y="0"/>
                  </a:cubicBezTo>
                  <a:close/>
                </a:path>
              </a:pathLst>
            </a:custGeom>
            <a:solidFill>
              <a:srgbClr val="E9D5BB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-165269" y="2415979"/>
              <a:ext cx="9669092" cy="3269222"/>
            </a:xfrm>
            <a:custGeom>
              <a:avLst/>
              <a:gdLst/>
              <a:ahLst/>
              <a:cxnLst/>
              <a:rect l="l" t="t" r="r" b="b"/>
              <a:pathLst>
                <a:path w="26515" h="8965" extrusionOk="0">
                  <a:moveTo>
                    <a:pt x="3285" y="1"/>
                  </a:moveTo>
                  <a:cubicBezTo>
                    <a:pt x="3133" y="1"/>
                    <a:pt x="2982" y="24"/>
                    <a:pt x="2832" y="45"/>
                  </a:cubicBezTo>
                  <a:cubicBezTo>
                    <a:pt x="2591" y="81"/>
                    <a:pt x="2349" y="118"/>
                    <a:pt x="2108" y="154"/>
                  </a:cubicBezTo>
                  <a:cubicBezTo>
                    <a:pt x="1671" y="219"/>
                    <a:pt x="1228" y="283"/>
                    <a:pt x="809" y="431"/>
                  </a:cubicBezTo>
                  <a:cubicBezTo>
                    <a:pt x="678" y="478"/>
                    <a:pt x="581" y="536"/>
                    <a:pt x="503" y="607"/>
                  </a:cubicBezTo>
                  <a:cubicBezTo>
                    <a:pt x="296" y="796"/>
                    <a:pt x="257" y="1077"/>
                    <a:pt x="242" y="1444"/>
                  </a:cubicBezTo>
                  <a:lnTo>
                    <a:pt x="20" y="6971"/>
                  </a:lnTo>
                  <a:cubicBezTo>
                    <a:pt x="10" y="7211"/>
                    <a:pt x="0" y="7459"/>
                    <a:pt x="74" y="7686"/>
                  </a:cubicBezTo>
                  <a:cubicBezTo>
                    <a:pt x="219" y="8141"/>
                    <a:pt x="673" y="8172"/>
                    <a:pt x="1099" y="8172"/>
                  </a:cubicBezTo>
                  <a:cubicBezTo>
                    <a:pt x="1165" y="8172"/>
                    <a:pt x="1231" y="8171"/>
                    <a:pt x="1295" y="8171"/>
                  </a:cubicBezTo>
                  <a:cubicBezTo>
                    <a:pt x="1357" y="8171"/>
                    <a:pt x="1418" y="8172"/>
                    <a:pt x="1475" y="8174"/>
                  </a:cubicBezTo>
                  <a:cubicBezTo>
                    <a:pt x="2848" y="8240"/>
                    <a:pt x="4223" y="8304"/>
                    <a:pt x="5596" y="8365"/>
                  </a:cubicBezTo>
                  <a:cubicBezTo>
                    <a:pt x="8343" y="8485"/>
                    <a:pt x="11089" y="8594"/>
                    <a:pt x="13838" y="8687"/>
                  </a:cubicBezTo>
                  <a:cubicBezTo>
                    <a:pt x="15949" y="8760"/>
                    <a:pt x="18061" y="8824"/>
                    <a:pt x="20175" y="8881"/>
                  </a:cubicBezTo>
                  <a:cubicBezTo>
                    <a:pt x="21244" y="8910"/>
                    <a:pt x="22314" y="8936"/>
                    <a:pt x="23384" y="8962"/>
                  </a:cubicBezTo>
                  <a:cubicBezTo>
                    <a:pt x="23462" y="8964"/>
                    <a:pt x="23540" y="8964"/>
                    <a:pt x="23619" y="8964"/>
                  </a:cubicBezTo>
                  <a:cubicBezTo>
                    <a:pt x="24156" y="8964"/>
                    <a:pt x="24713" y="8927"/>
                    <a:pt x="25253" y="8927"/>
                  </a:cubicBezTo>
                  <a:cubicBezTo>
                    <a:pt x="25511" y="8927"/>
                    <a:pt x="25765" y="8936"/>
                    <a:pt x="26012" y="8961"/>
                  </a:cubicBezTo>
                  <a:cubicBezTo>
                    <a:pt x="26500" y="6835"/>
                    <a:pt x="26515" y="4462"/>
                    <a:pt x="26444" y="2291"/>
                  </a:cubicBezTo>
                  <a:cubicBezTo>
                    <a:pt x="26436" y="2048"/>
                    <a:pt x="26421" y="1792"/>
                    <a:pt x="26293" y="1591"/>
                  </a:cubicBezTo>
                  <a:cubicBezTo>
                    <a:pt x="26118" y="1319"/>
                    <a:pt x="25708" y="1275"/>
                    <a:pt x="25325" y="1275"/>
                  </a:cubicBezTo>
                  <a:cubicBezTo>
                    <a:pt x="25137" y="1275"/>
                    <a:pt x="24957" y="1285"/>
                    <a:pt x="24812" y="1285"/>
                  </a:cubicBezTo>
                  <a:cubicBezTo>
                    <a:pt x="24791" y="1285"/>
                    <a:pt x="24770" y="1285"/>
                    <a:pt x="24750" y="1285"/>
                  </a:cubicBezTo>
                  <a:cubicBezTo>
                    <a:pt x="24188" y="1269"/>
                    <a:pt x="23625" y="1257"/>
                    <a:pt x="23063" y="1246"/>
                  </a:cubicBezTo>
                  <a:cubicBezTo>
                    <a:pt x="22079" y="1227"/>
                    <a:pt x="21141" y="981"/>
                    <a:pt x="20149" y="960"/>
                  </a:cubicBezTo>
                  <a:cubicBezTo>
                    <a:pt x="19172" y="939"/>
                    <a:pt x="18187" y="896"/>
                    <a:pt x="17213" y="887"/>
                  </a:cubicBezTo>
                  <a:cubicBezTo>
                    <a:pt x="16353" y="879"/>
                    <a:pt x="15538" y="655"/>
                    <a:pt x="14676" y="655"/>
                  </a:cubicBezTo>
                  <a:cubicBezTo>
                    <a:pt x="14525" y="655"/>
                    <a:pt x="14373" y="661"/>
                    <a:pt x="14218" y="678"/>
                  </a:cubicBezTo>
                  <a:cubicBezTo>
                    <a:pt x="13975" y="702"/>
                    <a:pt x="13728" y="740"/>
                    <a:pt x="13484" y="740"/>
                  </a:cubicBezTo>
                  <a:cubicBezTo>
                    <a:pt x="13340" y="740"/>
                    <a:pt x="13196" y="726"/>
                    <a:pt x="13054" y="689"/>
                  </a:cubicBezTo>
                  <a:cubicBezTo>
                    <a:pt x="12772" y="616"/>
                    <a:pt x="12519" y="452"/>
                    <a:pt x="12236" y="376"/>
                  </a:cubicBezTo>
                  <a:cubicBezTo>
                    <a:pt x="12094" y="338"/>
                    <a:pt x="11953" y="322"/>
                    <a:pt x="11813" y="322"/>
                  </a:cubicBezTo>
                  <a:cubicBezTo>
                    <a:pt x="11202" y="322"/>
                    <a:pt x="10602" y="621"/>
                    <a:pt x="9994" y="674"/>
                  </a:cubicBezTo>
                  <a:cubicBezTo>
                    <a:pt x="9958" y="678"/>
                    <a:pt x="9924" y="679"/>
                    <a:pt x="9890" y="679"/>
                  </a:cubicBezTo>
                  <a:cubicBezTo>
                    <a:pt x="9603" y="679"/>
                    <a:pt x="9404" y="570"/>
                    <a:pt x="9120" y="509"/>
                  </a:cubicBezTo>
                  <a:cubicBezTo>
                    <a:pt x="8971" y="477"/>
                    <a:pt x="8813" y="468"/>
                    <a:pt x="8652" y="468"/>
                  </a:cubicBezTo>
                  <a:cubicBezTo>
                    <a:pt x="8411" y="468"/>
                    <a:pt x="8163" y="489"/>
                    <a:pt x="7927" y="489"/>
                  </a:cubicBezTo>
                  <a:cubicBezTo>
                    <a:pt x="7862" y="489"/>
                    <a:pt x="7798" y="487"/>
                    <a:pt x="7735" y="483"/>
                  </a:cubicBezTo>
                  <a:cubicBezTo>
                    <a:pt x="7044" y="440"/>
                    <a:pt x="6374" y="131"/>
                    <a:pt x="5665" y="92"/>
                  </a:cubicBezTo>
                  <a:cubicBezTo>
                    <a:pt x="5617" y="89"/>
                    <a:pt x="5568" y="88"/>
                    <a:pt x="5519" y="88"/>
                  </a:cubicBezTo>
                  <a:cubicBezTo>
                    <a:pt x="5159" y="88"/>
                    <a:pt x="4782" y="148"/>
                    <a:pt x="4422" y="148"/>
                  </a:cubicBezTo>
                  <a:cubicBezTo>
                    <a:pt x="4315" y="148"/>
                    <a:pt x="4209" y="143"/>
                    <a:pt x="4106" y="129"/>
                  </a:cubicBezTo>
                  <a:cubicBezTo>
                    <a:pt x="3846" y="95"/>
                    <a:pt x="3593" y="11"/>
                    <a:pt x="3330" y="2"/>
                  </a:cubicBezTo>
                  <a:cubicBezTo>
                    <a:pt x="3315" y="1"/>
                    <a:pt x="3300" y="1"/>
                    <a:pt x="3285" y="1"/>
                  </a:cubicBezTo>
                  <a:close/>
                </a:path>
              </a:pathLst>
            </a:custGeom>
            <a:solidFill>
              <a:srgbClr val="E9D5BB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20"/>
          <p:cNvGrpSpPr/>
          <p:nvPr/>
        </p:nvGrpSpPr>
        <p:grpSpPr>
          <a:xfrm>
            <a:off x="8490248" y="2187362"/>
            <a:ext cx="469446" cy="2782512"/>
            <a:chOff x="6490110" y="3023424"/>
            <a:chExt cx="255634" cy="1515282"/>
          </a:xfrm>
        </p:grpSpPr>
        <p:sp>
          <p:nvSpPr>
            <p:cNvPr id="849" name="Google Shape;849;p20"/>
            <p:cNvSpPr/>
            <p:nvPr/>
          </p:nvSpPr>
          <p:spPr>
            <a:xfrm>
              <a:off x="6490110" y="3023424"/>
              <a:ext cx="255634" cy="1515282"/>
            </a:xfrm>
            <a:custGeom>
              <a:avLst/>
              <a:gdLst/>
              <a:ahLst/>
              <a:cxnLst/>
              <a:rect l="l" t="t" r="r" b="b"/>
              <a:pathLst>
                <a:path w="5267" h="31222" extrusionOk="0">
                  <a:moveTo>
                    <a:pt x="3393" y="1"/>
                  </a:moveTo>
                  <a:cubicBezTo>
                    <a:pt x="3179" y="1"/>
                    <a:pt x="2972" y="5"/>
                    <a:pt x="2786" y="5"/>
                  </a:cubicBezTo>
                  <a:cubicBezTo>
                    <a:pt x="2693" y="5"/>
                    <a:pt x="2591" y="5"/>
                    <a:pt x="2484" y="5"/>
                  </a:cubicBezTo>
                  <a:cubicBezTo>
                    <a:pt x="1493" y="5"/>
                    <a:pt x="0" y="45"/>
                    <a:pt x="0" y="870"/>
                  </a:cubicBezTo>
                  <a:cubicBezTo>
                    <a:pt x="1" y="1353"/>
                    <a:pt x="230" y="1466"/>
                    <a:pt x="445" y="1466"/>
                  </a:cubicBezTo>
                  <a:cubicBezTo>
                    <a:pt x="636" y="1466"/>
                    <a:pt x="816" y="1377"/>
                    <a:pt x="816" y="1377"/>
                  </a:cubicBezTo>
                  <a:lnTo>
                    <a:pt x="816" y="31222"/>
                  </a:lnTo>
                  <a:lnTo>
                    <a:pt x="4689" y="31222"/>
                  </a:lnTo>
                  <a:lnTo>
                    <a:pt x="4689" y="1529"/>
                  </a:lnTo>
                  <a:cubicBezTo>
                    <a:pt x="4689" y="1529"/>
                    <a:pt x="4780" y="1580"/>
                    <a:pt x="4890" y="1580"/>
                  </a:cubicBezTo>
                  <a:cubicBezTo>
                    <a:pt x="5056" y="1580"/>
                    <a:pt x="5266" y="1462"/>
                    <a:pt x="5266" y="870"/>
                  </a:cubicBezTo>
                  <a:cubicBezTo>
                    <a:pt x="5266" y="78"/>
                    <a:pt x="4276" y="1"/>
                    <a:pt x="3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0"/>
            <p:cNvSpPr/>
            <p:nvPr/>
          </p:nvSpPr>
          <p:spPr>
            <a:xfrm>
              <a:off x="6490110" y="3023424"/>
              <a:ext cx="255634" cy="1515282"/>
            </a:xfrm>
            <a:custGeom>
              <a:avLst/>
              <a:gdLst/>
              <a:ahLst/>
              <a:cxnLst/>
              <a:rect l="l" t="t" r="r" b="b"/>
              <a:pathLst>
                <a:path w="5267" h="31222" extrusionOk="0">
                  <a:moveTo>
                    <a:pt x="3393" y="1"/>
                  </a:moveTo>
                  <a:cubicBezTo>
                    <a:pt x="3179" y="1"/>
                    <a:pt x="2972" y="5"/>
                    <a:pt x="2786" y="5"/>
                  </a:cubicBezTo>
                  <a:cubicBezTo>
                    <a:pt x="2693" y="5"/>
                    <a:pt x="2591" y="5"/>
                    <a:pt x="2484" y="5"/>
                  </a:cubicBezTo>
                  <a:cubicBezTo>
                    <a:pt x="1493" y="5"/>
                    <a:pt x="0" y="45"/>
                    <a:pt x="0" y="870"/>
                  </a:cubicBezTo>
                  <a:cubicBezTo>
                    <a:pt x="1" y="1353"/>
                    <a:pt x="230" y="1466"/>
                    <a:pt x="445" y="1466"/>
                  </a:cubicBezTo>
                  <a:cubicBezTo>
                    <a:pt x="636" y="1466"/>
                    <a:pt x="816" y="1377"/>
                    <a:pt x="816" y="1377"/>
                  </a:cubicBezTo>
                  <a:lnTo>
                    <a:pt x="816" y="31222"/>
                  </a:lnTo>
                  <a:lnTo>
                    <a:pt x="4689" y="31222"/>
                  </a:lnTo>
                  <a:lnTo>
                    <a:pt x="4689" y="1529"/>
                  </a:lnTo>
                  <a:cubicBezTo>
                    <a:pt x="4689" y="1529"/>
                    <a:pt x="4780" y="1580"/>
                    <a:pt x="4890" y="1580"/>
                  </a:cubicBezTo>
                  <a:cubicBezTo>
                    <a:pt x="5056" y="1580"/>
                    <a:pt x="5266" y="1462"/>
                    <a:pt x="5266" y="870"/>
                  </a:cubicBezTo>
                  <a:cubicBezTo>
                    <a:pt x="5266" y="78"/>
                    <a:pt x="4276" y="1"/>
                    <a:pt x="3393" y="1"/>
                  </a:cubicBezTo>
                  <a:close/>
                </a:path>
              </a:pathLst>
            </a:custGeom>
            <a:solidFill>
              <a:srgbClr val="FFC846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0"/>
            <p:cNvSpPr/>
            <p:nvPr/>
          </p:nvSpPr>
          <p:spPr>
            <a:xfrm>
              <a:off x="6490547" y="3052204"/>
              <a:ext cx="255051" cy="1486502"/>
            </a:xfrm>
            <a:custGeom>
              <a:avLst/>
              <a:gdLst/>
              <a:ahLst/>
              <a:cxnLst/>
              <a:rect l="l" t="t" r="r" b="b"/>
              <a:pathLst>
                <a:path w="5255" h="30629" extrusionOk="0">
                  <a:moveTo>
                    <a:pt x="2749" y="1"/>
                  </a:moveTo>
                  <a:cubicBezTo>
                    <a:pt x="1545" y="1"/>
                    <a:pt x="492" y="405"/>
                    <a:pt x="1" y="410"/>
                  </a:cubicBezTo>
                  <a:cubicBezTo>
                    <a:pt x="40" y="781"/>
                    <a:pt x="245" y="873"/>
                    <a:pt x="438" y="873"/>
                  </a:cubicBezTo>
                  <a:cubicBezTo>
                    <a:pt x="629" y="873"/>
                    <a:pt x="808" y="784"/>
                    <a:pt x="808" y="784"/>
                  </a:cubicBezTo>
                  <a:lnTo>
                    <a:pt x="808" y="30629"/>
                  </a:lnTo>
                  <a:lnTo>
                    <a:pt x="4681" y="30629"/>
                  </a:lnTo>
                  <a:lnTo>
                    <a:pt x="4681" y="13306"/>
                  </a:lnTo>
                  <a:lnTo>
                    <a:pt x="4681" y="13306"/>
                  </a:lnTo>
                  <a:cubicBezTo>
                    <a:pt x="4444" y="14881"/>
                    <a:pt x="4947" y="28684"/>
                    <a:pt x="3591" y="28684"/>
                  </a:cubicBezTo>
                  <a:cubicBezTo>
                    <a:pt x="3567" y="28684"/>
                    <a:pt x="3543" y="28680"/>
                    <a:pt x="3519" y="28671"/>
                  </a:cubicBezTo>
                  <a:cubicBezTo>
                    <a:pt x="2034" y="28170"/>
                    <a:pt x="1683" y="13777"/>
                    <a:pt x="1590" y="8722"/>
                  </a:cubicBezTo>
                  <a:cubicBezTo>
                    <a:pt x="1496" y="3667"/>
                    <a:pt x="1725" y="1256"/>
                    <a:pt x="3515" y="1256"/>
                  </a:cubicBezTo>
                  <a:cubicBezTo>
                    <a:pt x="4073" y="1256"/>
                    <a:pt x="4459" y="2363"/>
                    <a:pt x="4681" y="4646"/>
                  </a:cubicBezTo>
                  <a:lnTo>
                    <a:pt x="4681" y="936"/>
                  </a:lnTo>
                  <a:cubicBezTo>
                    <a:pt x="4681" y="936"/>
                    <a:pt x="4770" y="985"/>
                    <a:pt x="4879" y="985"/>
                  </a:cubicBezTo>
                  <a:cubicBezTo>
                    <a:pt x="5034" y="985"/>
                    <a:pt x="5227" y="884"/>
                    <a:pt x="5254" y="391"/>
                  </a:cubicBezTo>
                  <a:cubicBezTo>
                    <a:pt x="4721" y="312"/>
                    <a:pt x="3803" y="1"/>
                    <a:pt x="2749" y="1"/>
                  </a:cubicBezTo>
                  <a:close/>
                </a:path>
              </a:pathLst>
            </a:custGeom>
            <a:solidFill>
              <a:srgbClr val="B89164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0"/>
            <p:cNvSpPr/>
            <p:nvPr/>
          </p:nvSpPr>
          <p:spPr>
            <a:xfrm>
              <a:off x="6490158" y="3047302"/>
              <a:ext cx="46594" cy="1491307"/>
            </a:xfrm>
            <a:custGeom>
              <a:avLst/>
              <a:gdLst/>
              <a:ahLst/>
              <a:cxnLst/>
              <a:rect l="l" t="t" r="r" b="b"/>
              <a:pathLst>
                <a:path w="960" h="30728" extrusionOk="0">
                  <a:moveTo>
                    <a:pt x="137" y="0"/>
                  </a:moveTo>
                  <a:cubicBezTo>
                    <a:pt x="50" y="103"/>
                    <a:pt x="0" y="226"/>
                    <a:pt x="0" y="376"/>
                  </a:cubicBezTo>
                  <a:cubicBezTo>
                    <a:pt x="0" y="859"/>
                    <a:pt x="229" y="973"/>
                    <a:pt x="443" y="973"/>
                  </a:cubicBezTo>
                  <a:cubicBezTo>
                    <a:pt x="635" y="973"/>
                    <a:pt x="815" y="883"/>
                    <a:pt x="815" y="883"/>
                  </a:cubicBezTo>
                  <a:lnTo>
                    <a:pt x="815" y="30728"/>
                  </a:lnTo>
                  <a:lnTo>
                    <a:pt x="959" y="30443"/>
                  </a:lnTo>
                  <a:lnTo>
                    <a:pt x="959" y="497"/>
                  </a:lnTo>
                  <a:cubicBezTo>
                    <a:pt x="959" y="497"/>
                    <a:pt x="778" y="587"/>
                    <a:pt x="585" y="587"/>
                  </a:cubicBezTo>
                  <a:cubicBezTo>
                    <a:pt x="370" y="587"/>
                    <a:pt x="142" y="475"/>
                    <a:pt x="137" y="0"/>
                  </a:cubicBezTo>
                  <a:close/>
                </a:path>
              </a:pathLst>
            </a:custGeom>
            <a:solidFill>
              <a:srgbClr val="B89164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0"/>
            <p:cNvSpPr/>
            <p:nvPr/>
          </p:nvSpPr>
          <p:spPr>
            <a:xfrm>
              <a:off x="6692889" y="3222165"/>
              <a:ext cx="11551" cy="518861"/>
            </a:xfrm>
            <a:custGeom>
              <a:avLst/>
              <a:gdLst/>
              <a:ahLst/>
              <a:cxnLst/>
              <a:rect l="l" t="t" r="r" b="b"/>
              <a:pathLst>
                <a:path w="238" h="10691" extrusionOk="0">
                  <a:moveTo>
                    <a:pt x="120" y="0"/>
                  </a:moveTo>
                  <a:cubicBezTo>
                    <a:pt x="54" y="0"/>
                    <a:pt x="0" y="2393"/>
                    <a:pt x="0" y="5345"/>
                  </a:cubicBezTo>
                  <a:cubicBezTo>
                    <a:pt x="0" y="6763"/>
                    <a:pt x="13" y="8123"/>
                    <a:pt x="35" y="9125"/>
                  </a:cubicBezTo>
                  <a:cubicBezTo>
                    <a:pt x="57" y="10128"/>
                    <a:pt x="88" y="10691"/>
                    <a:pt x="120" y="10691"/>
                  </a:cubicBezTo>
                  <a:cubicBezTo>
                    <a:pt x="151" y="10691"/>
                    <a:pt x="181" y="10128"/>
                    <a:pt x="203" y="9125"/>
                  </a:cubicBezTo>
                  <a:cubicBezTo>
                    <a:pt x="225" y="8123"/>
                    <a:pt x="238" y="6763"/>
                    <a:pt x="238" y="5345"/>
                  </a:cubicBezTo>
                  <a:cubicBezTo>
                    <a:pt x="238" y="2393"/>
                    <a:pt x="185" y="0"/>
                    <a:pt x="120" y="0"/>
                  </a:cubicBezTo>
                  <a:close/>
                </a:path>
              </a:pathLst>
            </a:custGeom>
            <a:solidFill>
              <a:srgbClr val="B89164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0"/>
            <p:cNvSpPr/>
            <p:nvPr/>
          </p:nvSpPr>
          <p:spPr>
            <a:xfrm>
              <a:off x="6647557" y="3173390"/>
              <a:ext cx="11551" cy="595542"/>
            </a:xfrm>
            <a:custGeom>
              <a:avLst/>
              <a:gdLst/>
              <a:ahLst/>
              <a:cxnLst/>
              <a:rect l="l" t="t" r="r" b="b"/>
              <a:pathLst>
                <a:path w="238" h="12271" extrusionOk="0">
                  <a:moveTo>
                    <a:pt x="119" y="1"/>
                  </a:moveTo>
                  <a:cubicBezTo>
                    <a:pt x="88" y="1"/>
                    <a:pt x="58" y="647"/>
                    <a:pt x="35" y="1798"/>
                  </a:cubicBezTo>
                  <a:cubicBezTo>
                    <a:pt x="13" y="2948"/>
                    <a:pt x="1" y="4508"/>
                    <a:pt x="1" y="6135"/>
                  </a:cubicBezTo>
                  <a:cubicBezTo>
                    <a:pt x="1" y="7763"/>
                    <a:pt x="13" y="9323"/>
                    <a:pt x="35" y="10473"/>
                  </a:cubicBezTo>
                  <a:cubicBezTo>
                    <a:pt x="58" y="11624"/>
                    <a:pt x="88" y="12270"/>
                    <a:pt x="119" y="12270"/>
                  </a:cubicBezTo>
                  <a:cubicBezTo>
                    <a:pt x="150" y="12270"/>
                    <a:pt x="181" y="11624"/>
                    <a:pt x="203" y="10473"/>
                  </a:cubicBezTo>
                  <a:cubicBezTo>
                    <a:pt x="225" y="9323"/>
                    <a:pt x="238" y="7763"/>
                    <a:pt x="238" y="6135"/>
                  </a:cubicBezTo>
                  <a:cubicBezTo>
                    <a:pt x="238" y="4508"/>
                    <a:pt x="225" y="2948"/>
                    <a:pt x="203" y="1798"/>
                  </a:cubicBezTo>
                  <a:cubicBezTo>
                    <a:pt x="181" y="647"/>
                    <a:pt x="150" y="1"/>
                    <a:pt x="119" y="1"/>
                  </a:cubicBezTo>
                  <a:close/>
                </a:path>
              </a:pathLst>
            </a:custGeom>
            <a:solidFill>
              <a:srgbClr val="B89164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0"/>
            <p:cNvSpPr/>
            <p:nvPr/>
          </p:nvSpPr>
          <p:spPr>
            <a:xfrm>
              <a:off x="6599799" y="3206198"/>
              <a:ext cx="11551" cy="529926"/>
            </a:xfrm>
            <a:custGeom>
              <a:avLst/>
              <a:gdLst/>
              <a:ahLst/>
              <a:cxnLst/>
              <a:rect l="l" t="t" r="r" b="b"/>
              <a:pathLst>
                <a:path w="238" h="10919" extrusionOk="0">
                  <a:moveTo>
                    <a:pt x="119" y="0"/>
                  </a:moveTo>
                  <a:cubicBezTo>
                    <a:pt x="53" y="0"/>
                    <a:pt x="0" y="2445"/>
                    <a:pt x="0" y="5459"/>
                  </a:cubicBezTo>
                  <a:cubicBezTo>
                    <a:pt x="0" y="8474"/>
                    <a:pt x="53" y="10918"/>
                    <a:pt x="119" y="10918"/>
                  </a:cubicBezTo>
                  <a:cubicBezTo>
                    <a:pt x="185" y="10918"/>
                    <a:pt x="237" y="8474"/>
                    <a:pt x="237" y="5459"/>
                  </a:cubicBezTo>
                  <a:cubicBezTo>
                    <a:pt x="237" y="2445"/>
                    <a:pt x="185" y="0"/>
                    <a:pt x="119" y="0"/>
                  </a:cubicBezTo>
                  <a:close/>
                </a:path>
              </a:pathLst>
            </a:custGeom>
            <a:solidFill>
              <a:srgbClr val="B89164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0"/>
            <p:cNvSpPr/>
            <p:nvPr/>
          </p:nvSpPr>
          <p:spPr>
            <a:xfrm>
              <a:off x="6496322" y="3062250"/>
              <a:ext cx="246121" cy="105364"/>
            </a:xfrm>
            <a:custGeom>
              <a:avLst/>
              <a:gdLst/>
              <a:ahLst/>
              <a:cxnLst/>
              <a:rect l="l" t="t" r="r" b="b"/>
              <a:pathLst>
                <a:path w="5071" h="2171" extrusionOk="0">
                  <a:moveTo>
                    <a:pt x="2265" y="1"/>
                  </a:moveTo>
                  <a:cubicBezTo>
                    <a:pt x="1511" y="1"/>
                    <a:pt x="716" y="135"/>
                    <a:pt x="1" y="526"/>
                  </a:cubicBezTo>
                  <a:cubicBezTo>
                    <a:pt x="87" y="631"/>
                    <a:pt x="207" y="664"/>
                    <a:pt x="323" y="664"/>
                  </a:cubicBezTo>
                  <a:cubicBezTo>
                    <a:pt x="512" y="664"/>
                    <a:pt x="690" y="577"/>
                    <a:pt x="690" y="577"/>
                  </a:cubicBezTo>
                  <a:lnTo>
                    <a:pt x="690" y="2171"/>
                  </a:lnTo>
                  <a:cubicBezTo>
                    <a:pt x="1223" y="1345"/>
                    <a:pt x="1913" y="618"/>
                    <a:pt x="2899" y="618"/>
                  </a:cubicBezTo>
                  <a:cubicBezTo>
                    <a:pt x="3378" y="618"/>
                    <a:pt x="3926" y="790"/>
                    <a:pt x="4561" y="1204"/>
                  </a:cubicBezTo>
                  <a:lnTo>
                    <a:pt x="4561" y="729"/>
                  </a:lnTo>
                  <a:cubicBezTo>
                    <a:pt x="4561" y="729"/>
                    <a:pt x="4649" y="777"/>
                    <a:pt x="4757" y="777"/>
                  </a:cubicBezTo>
                  <a:cubicBezTo>
                    <a:pt x="4866" y="777"/>
                    <a:pt x="4995" y="728"/>
                    <a:pt x="5071" y="527"/>
                  </a:cubicBezTo>
                  <a:cubicBezTo>
                    <a:pt x="4557" y="340"/>
                    <a:pt x="3462" y="1"/>
                    <a:pt x="2265" y="1"/>
                  </a:cubicBezTo>
                  <a:close/>
                </a:path>
              </a:pathLst>
            </a:custGeom>
            <a:solidFill>
              <a:srgbClr val="B89164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7" name="Google Shape;857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858" name="Google Shape;858;p20"/>
          <p:cNvSpPr txBox="1">
            <a:spLocks noGrp="1"/>
          </p:cNvSpPr>
          <p:nvPr>
            <p:ph type="title" idx="2"/>
          </p:nvPr>
        </p:nvSpPr>
        <p:spPr>
          <a:xfrm>
            <a:off x="1165150" y="1955000"/>
            <a:ext cx="17427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9" name="Google Shape;859;p20"/>
          <p:cNvSpPr txBox="1">
            <a:spLocks noGrp="1"/>
          </p:cNvSpPr>
          <p:nvPr>
            <p:ph type="subTitle" idx="1"/>
          </p:nvPr>
        </p:nvSpPr>
        <p:spPr>
          <a:xfrm>
            <a:off x="88380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0" name="Google Shape;860;p20"/>
          <p:cNvSpPr txBox="1">
            <a:spLocks noGrp="1"/>
          </p:cNvSpPr>
          <p:nvPr>
            <p:ph type="title" idx="3"/>
          </p:nvPr>
        </p:nvSpPr>
        <p:spPr>
          <a:xfrm>
            <a:off x="3698720" y="1954997"/>
            <a:ext cx="17466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1" name="Google Shape;861;p20"/>
          <p:cNvSpPr txBox="1">
            <a:spLocks noGrp="1"/>
          </p:cNvSpPr>
          <p:nvPr>
            <p:ph type="subTitle" idx="4"/>
          </p:nvPr>
        </p:nvSpPr>
        <p:spPr>
          <a:xfrm>
            <a:off x="3419271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2" name="Google Shape;862;p20"/>
          <p:cNvSpPr txBox="1">
            <a:spLocks noGrp="1"/>
          </p:cNvSpPr>
          <p:nvPr>
            <p:ph type="title" idx="5"/>
          </p:nvPr>
        </p:nvSpPr>
        <p:spPr>
          <a:xfrm>
            <a:off x="1165150" y="3602676"/>
            <a:ext cx="17427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3" name="Google Shape;863;p20"/>
          <p:cNvSpPr txBox="1">
            <a:spLocks noGrp="1"/>
          </p:cNvSpPr>
          <p:nvPr>
            <p:ph type="subTitle" idx="6"/>
          </p:nvPr>
        </p:nvSpPr>
        <p:spPr>
          <a:xfrm>
            <a:off x="883800" y="4063238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4" name="Google Shape;864;p20"/>
          <p:cNvSpPr txBox="1">
            <a:spLocks noGrp="1"/>
          </p:cNvSpPr>
          <p:nvPr>
            <p:ph type="title" idx="7"/>
          </p:nvPr>
        </p:nvSpPr>
        <p:spPr>
          <a:xfrm>
            <a:off x="3698719" y="3602675"/>
            <a:ext cx="17466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5" name="Google Shape;865;p20"/>
          <p:cNvSpPr txBox="1">
            <a:spLocks noGrp="1"/>
          </p:cNvSpPr>
          <p:nvPr>
            <p:ph type="subTitle" idx="8"/>
          </p:nvPr>
        </p:nvSpPr>
        <p:spPr>
          <a:xfrm>
            <a:off x="3419271" y="4063238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6" name="Google Shape;866;p20"/>
          <p:cNvSpPr txBox="1">
            <a:spLocks noGrp="1"/>
          </p:cNvSpPr>
          <p:nvPr>
            <p:ph type="title" idx="9"/>
          </p:nvPr>
        </p:nvSpPr>
        <p:spPr>
          <a:xfrm>
            <a:off x="6209185" y="1954997"/>
            <a:ext cx="17466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7" name="Google Shape;867;p20"/>
          <p:cNvSpPr txBox="1">
            <a:spLocks noGrp="1"/>
          </p:cNvSpPr>
          <p:nvPr>
            <p:ph type="subTitle" idx="13"/>
          </p:nvPr>
        </p:nvSpPr>
        <p:spPr>
          <a:xfrm>
            <a:off x="5954762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8" name="Google Shape;868;p20"/>
          <p:cNvSpPr txBox="1">
            <a:spLocks noGrp="1"/>
          </p:cNvSpPr>
          <p:nvPr>
            <p:ph type="title" idx="14"/>
          </p:nvPr>
        </p:nvSpPr>
        <p:spPr>
          <a:xfrm>
            <a:off x="6209183" y="3602675"/>
            <a:ext cx="17466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9" name="Google Shape;869;p20"/>
          <p:cNvSpPr txBox="1">
            <a:spLocks noGrp="1"/>
          </p:cNvSpPr>
          <p:nvPr>
            <p:ph type="subTitle" idx="15"/>
          </p:nvPr>
        </p:nvSpPr>
        <p:spPr>
          <a:xfrm>
            <a:off x="5954762" y="4063238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70" name="Google Shape;870;p20"/>
          <p:cNvGrpSpPr/>
          <p:nvPr/>
        </p:nvGrpSpPr>
        <p:grpSpPr>
          <a:xfrm>
            <a:off x="3233610" y="4477548"/>
            <a:ext cx="272495" cy="569094"/>
            <a:chOff x="2481135" y="1176223"/>
            <a:chExt cx="272495" cy="569094"/>
          </a:xfrm>
        </p:grpSpPr>
        <p:sp>
          <p:nvSpPr>
            <p:cNvPr id="871" name="Google Shape;871;p20"/>
            <p:cNvSpPr/>
            <p:nvPr/>
          </p:nvSpPr>
          <p:spPr>
            <a:xfrm>
              <a:off x="2481135" y="1176223"/>
              <a:ext cx="153017" cy="569094"/>
            </a:xfrm>
            <a:custGeom>
              <a:avLst/>
              <a:gdLst/>
              <a:ahLst/>
              <a:cxnLst/>
              <a:rect l="l" t="t" r="r" b="b"/>
              <a:pathLst>
                <a:path w="3016" h="11217" extrusionOk="0">
                  <a:moveTo>
                    <a:pt x="1855" y="1"/>
                  </a:moveTo>
                  <a:cubicBezTo>
                    <a:pt x="1853" y="1"/>
                    <a:pt x="1850" y="1"/>
                    <a:pt x="1848" y="1"/>
                  </a:cubicBezTo>
                  <a:cubicBezTo>
                    <a:pt x="1768" y="5"/>
                    <a:pt x="1661" y="77"/>
                    <a:pt x="1631" y="153"/>
                  </a:cubicBezTo>
                  <a:cubicBezTo>
                    <a:pt x="641" y="2626"/>
                    <a:pt x="68" y="5274"/>
                    <a:pt x="12" y="7938"/>
                  </a:cubicBezTo>
                  <a:cubicBezTo>
                    <a:pt x="1" y="8492"/>
                    <a:pt x="12" y="9050"/>
                    <a:pt x="133" y="9591"/>
                  </a:cubicBezTo>
                  <a:cubicBezTo>
                    <a:pt x="254" y="10133"/>
                    <a:pt x="490" y="10658"/>
                    <a:pt x="879" y="11053"/>
                  </a:cubicBezTo>
                  <a:cubicBezTo>
                    <a:pt x="993" y="11168"/>
                    <a:pt x="1144" y="11216"/>
                    <a:pt x="1312" y="11216"/>
                  </a:cubicBezTo>
                  <a:cubicBezTo>
                    <a:pt x="1727" y="11216"/>
                    <a:pt x="2236" y="10917"/>
                    <a:pt x="2478" y="10598"/>
                  </a:cubicBezTo>
                  <a:cubicBezTo>
                    <a:pt x="2821" y="10151"/>
                    <a:pt x="2922" y="9567"/>
                    <a:pt x="2959" y="9005"/>
                  </a:cubicBezTo>
                  <a:cubicBezTo>
                    <a:pt x="3015" y="8140"/>
                    <a:pt x="2945" y="7273"/>
                    <a:pt x="2876" y="6408"/>
                  </a:cubicBezTo>
                  <a:cubicBezTo>
                    <a:pt x="2707" y="4302"/>
                    <a:pt x="2733" y="2123"/>
                    <a:pt x="2036" y="127"/>
                  </a:cubicBezTo>
                  <a:cubicBezTo>
                    <a:pt x="2010" y="54"/>
                    <a:pt x="1934" y="1"/>
                    <a:pt x="1855" y="1"/>
                  </a:cubicBezTo>
                  <a:close/>
                </a:path>
              </a:pathLst>
            </a:custGeom>
            <a:solidFill>
              <a:srgbClr val="ACB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2644702" y="1405491"/>
              <a:ext cx="108928" cy="318311"/>
            </a:xfrm>
            <a:custGeom>
              <a:avLst/>
              <a:gdLst/>
              <a:ahLst/>
              <a:cxnLst/>
              <a:rect l="l" t="t" r="r" b="b"/>
              <a:pathLst>
                <a:path w="2147" h="6274" extrusionOk="0">
                  <a:moveTo>
                    <a:pt x="1077" y="0"/>
                  </a:moveTo>
                  <a:cubicBezTo>
                    <a:pt x="993" y="0"/>
                    <a:pt x="890" y="44"/>
                    <a:pt x="872" y="115"/>
                  </a:cubicBezTo>
                  <a:cubicBezTo>
                    <a:pt x="438" y="1764"/>
                    <a:pt x="0" y="3444"/>
                    <a:pt x="66" y="5147"/>
                  </a:cubicBezTo>
                  <a:cubicBezTo>
                    <a:pt x="76" y="5395"/>
                    <a:pt x="98" y="5650"/>
                    <a:pt x="217" y="5867"/>
                  </a:cubicBezTo>
                  <a:cubicBezTo>
                    <a:pt x="325" y="6067"/>
                    <a:pt x="534" y="6227"/>
                    <a:pt x="758" y="6227"/>
                  </a:cubicBezTo>
                  <a:cubicBezTo>
                    <a:pt x="778" y="6227"/>
                    <a:pt x="798" y="6225"/>
                    <a:pt x="818" y="6223"/>
                  </a:cubicBezTo>
                  <a:cubicBezTo>
                    <a:pt x="898" y="6258"/>
                    <a:pt x="988" y="6274"/>
                    <a:pt x="1082" y="6274"/>
                  </a:cubicBezTo>
                  <a:cubicBezTo>
                    <a:pt x="1434" y="6274"/>
                    <a:pt x="1840" y="6047"/>
                    <a:pt x="1975" y="5747"/>
                  </a:cubicBezTo>
                  <a:cubicBezTo>
                    <a:pt x="2146" y="5370"/>
                    <a:pt x="2109" y="4932"/>
                    <a:pt x="2069" y="4519"/>
                  </a:cubicBezTo>
                  <a:cubicBezTo>
                    <a:pt x="1923" y="3066"/>
                    <a:pt x="1613" y="1620"/>
                    <a:pt x="1301" y="192"/>
                  </a:cubicBezTo>
                  <a:cubicBezTo>
                    <a:pt x="1282" y="105"/>
                    <a:pt x="1212" y="31"/>
                    <a:pt x="1127" y="7"/>
                  </a:cubicBezTo>
                  <a:cubicBezTo>
                    <a:pt x="1112" y="2"/>
                    <a:pt x="1095" y="0"/>
                    <a:pt x="1077" y="0"/>
                  </a:cubicBezTo>
                  <a:close/>
                </a:path>
              </a:pathLst>
            </a:custGeom>
            <a:solidFill>
              <a:srgbClr val="ACB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20"/>
          <p:cNvSpPr/>
          <p:nvPr/>
        </p:nvSpPr>
        <p:spPr>
          <a:xfrm>
            <a:off x="-33" y="4800602"/>
            <a:ext cx="9143977" cy="342896"/>
          </a:xfrm>
          <a:custGeom>
            <a:avLst/>
            <a:gdLst/>
            <a:ahLst/>
            <a:cxnLst/>
            <a:rect l="l" t="t" r="r" b="b"/>
            <a:pathLst>
              <a:path w="47089" h="3711" extrusionOk="0">
                <a:moveTo>
                  <a:pt x="6429" y="0"/>
                </a:moveTo>
                <a:cubicBezTo>
                  <a:pt x="1770" y="0"/>
                  <a:pt x="1" y="2013"/>
                  <a:pt x="1" y="2013"/>
                </a:cubicBezTo>
                <a:lnTo>
                  <a:pt x="1" y="3710"/>
                </a:lnTo>
                <a:lnTo>
                  <a:pt x="47088" y="3710"/>
                </a:lnTo>
                <a:lnTo>
                  <a:pt x="47088" y="1336"/>
                </a:lnTo>
                <a:cubicBezTo>
                  <a:pt x="47088" y="1336"/>
                  <a:pt x="46109" y="1360"/>
                  <a:pt x="44507" y="1360"/>
                </a:cubicBezTo>
                <a:cubicBezTo>
                  <a:pt x="41261" y="1360"/>
                  <a:pt x="35461" y="1259"/>
                  <a:pt x="30071" y="646"/>
                </a:cubicBezTo>
                <a:cubicBezTo>
                  <a:pt x="29209" y="548"/>
                  <a:pt x="28441" y="506"/>
                  <a:pt x="27744" y="506"/>
                </a:cubicBezTo>
                <a:cubicBezTo>
                  <a:pt x="23642" y="506"/>
                  <a:pt x="22029" y="1957"/>
                  <a:pt x="18479" y="1957"/>
                </a:cubicBezTo>
                <a:cubicBezTo>
                  <a:pt x="16999" y="1957"/>
                  <a:pt x="15182" y="1705"/>
                  <a:pt x="12708" y="991"/>
                </a:cubicBezTo>
                <a:cubicBezTo>
                  <a:pt x="10197" y="266"/>
                  <a:pt x="8123" y="0"/>
                  <a:pt x="6429" y="0"/>
                </a:cubicBezTo>
                <a:close/>
              </a:path>
            </a:pathLst>
          </a:custGeom>
          <a:solidFill>
            <a:srgbClr val="738A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4" name="Google Shape;874;p20"/>
          <p:cNvGrpSpPr/>
          <p:nvPr/>
        </p:nvGrpSpPr>
        <p:grpSpPr>
          <a:xfrm>
            <a:off x="7935211" y="4655196"/>
            <a:ext cx="827774" cy="300320"/>
            <a:chOff x="4869200" y="3590875"/>
            <a:chExt cx="453525" cy="164550"/>
          </a:xfrm>
        </p:grpSpPr>
        <p:sp>
          <p:nvSpPr>
            <p:cNvPr id="875" name="Google Shape;875;p20"/>
            <p:cNvSpPr/>
            <p:nvPr/>
          </p:nvSpPr>
          <p:spPr>
            <a:xfrm>
              <a:off x="4978825" y="3674775"/>
              <a:ext cx="343900" cy="80650"/>
            </a:xfrm>
            <a:custGeom>
              <a:avLst/>
              <a:gdLst/>
              <a:ahLst/>
              <a:cxnLst/>
              <a:rect l="l" t="t" r="r" b="b"/>
              <a:pathLst>
                <a:path w="13756" h="3226" extrusionOk="0">
                  <a:moveTo>
                    <a:pt x="5429" y="0"/>
                  </a:moveTo>
                  <a:cubicBezTo>
                    <a:pt x="4866" y="0"/>
                    <a:pt x="4866" y="611"/>
                    <a:pt x="4866" y="611"/>
                  </a:cubicBezTo>
                  <a:cubicBezTo>
                    <a:pt x="4866" y="611"/>
                    <a:pt x="4682" y="143"/>
                    <a:pt x="4366" y="143"/>
                  </a:cubicBezTo>
                  <a:cubicBezTo>
                    <a:pt x="4321" y="143"/>
                    <a:pt x="4274" y="153"/>
                    <a:pt x="4224" y="174"/>
                  </a:cubicBezTo>
                  <a:cubicBezTo>
                    <a:pt x="3821" y="348"/>
                    <a:pt x="3661" y="828"/>
                    <a:pt x="3661" y="828"/>
                  </a:cubicBezTo>
                  <a:cubicBezTo>
                    <a:pt x="3661" y="828"/>
                    <a:pt x="3814" y="265"/>
                    <a:pt x="3640" y="265"/>
                  </a:cubicBezTo>
                  <a:cubicBezTo>
                    <a:pt x="3614" y="265"/>
                    <a:pt x="3581" y="277"/>
                    <a:pt x="3540" y="305"/>
                  </a:cubicBezTo>
                  <a:cubicBezTo>
                    <a:pt x="3218" y="522"/>
                    <a:pt x="3097" y="2266"/>
                    <a:pt x="3097" y="2266"/>
                  </a:cubicBezTo>
                  <a:cubicBezTo>
                    <a:pt x="3097" y="2266"/>
                    <a:pt x="2866" y="345"/>
                    <a:pt x="2480" y="345"/>
                  </a:cubicBezTo>
                  <a:cubicBezTo>
                    <a:pt x="2471" y="345"/>
                    <a:pt x="2463" y="346"/>
                    <a:pt x="2454" y="348"/>
                  </a:cubicBezTo>
                  <a:cubicBezTo>
                    <a:pt x="2051" y="435"/>
                    <a:pt x="1930" y="1525"/>
                    <a:pt x="1930" y="1525"/>
                  </a:cubicBezTo>
                  <a:cubicBezTo>
                    <a:pt x="1930" y="1525"/>
                    <a:pt x="1626" y="1119"/>
                    <a:pt x="1282" y="1119"/>
                  </a:cubicBezTo>
                  <a:cubicBezTo>
                    <a:pt x="1191" y="1119"/>
                    <a:pt x="1097" y="1147"/>
                    <a:pt x="1006" y="1220"/>
                  </a:cubicBezTo>
                  <a:cubicBezTo>
                    <a:pt x="403" y="1702"/>
                    <a:pt x="0" y="3226"/>
                    <a:pt x="0" y="3226"/>
                  </a:cubicBezTo>
                  <a:lnTo>
                    <a:pt x="13313" y="3226"/>
                  </a:lnTo>
                  <a:cubicBezTo>
                    <a:pt x="13313" y="3226"/>
                    <a:pt x="13756" y="2616"/>
                    <a:pt x="13515" y="2312"/>
                  </a:cubicBezTo>
                  <a:cubicBezTo>
                    <a:pt x="13442" y="2219"/>
                    <a:pt x="13350" y="2187"/>
                    <a:pt x="13257" y="2187"/>
                  </a:cubicBezTo>
                  <a:cubicBezTo>
                    <a:pt x="13045" y="2187"/>
                    <a:pt x="12831" y="2355"/>
                    <a:pt x="12831" y="2355"/>
                  </a:cubicBezTo>
                  <a:cubicBezTo>
                    <a:pt x="12831" y="2355"/>
                    <a:pt x="12549" y="1440"/>
                    <a:pt x="11946" y="961"/>
                  </a:cubicBezTo>
                  <a:cubicBezTo>
                    <a:pt x="11756" y="810"/>
                    <a:pt x="11614" y="758"/>
                    <a:pt x="11509" y="758"/>
                  </a:cubicBezTo>
                  <a:cubicBezTo>
                    <a:pt x="11279" y="758"/>
                    <a:pt x="11223" y="1005"/>
                    <a:pt x="11223" y="1005"/>
                  </a:cubicBezTo>
                  <a:cubicBezTo>
                    <a:pt x="11223" y="1005"/>
                    <a:pt x="10740" y="395"/>
                    <a:pt x="10377" y="307"/>
                  </a:cubicBezTo>
                  <a:cubicBezTo>
                    <a:pt x="10354" y="301"/>
                    <a:pt x="10329" y="299"/>
                    <a:pt x="10305" y="299"/>
                  </a:cubicBezTo>
                  <a:cubicBezTo>
                    <a:pt x="9959" y="299"/>
                    <a:pt x="9573" y="831"/>
                    <a:pt x="9573" y="831"/>
                  </a:cubicBezTo>
                  <a:cubicBezTo>
                    <a:pt x="9573" y="831"/>
                    <a:pt x="9451" y="526"/>
                    <a:pt x="9049" y="438"/>
                  </a:cubicBezTo>
                  <a:cubicBezTo>
                    <a:pt x="9005" y="428"/>
                    <a:pt x="8959" y="424"/>
                    <a:pt x="8911" y="424"/>
                  </a:cubicBezTo>
                  <a:cubicBezTo>
                    <a:pt x="8530" y="424"/>
                    <a:pt x="8084" y="699"/>
                    <a:pt x="8084" y="699"/>
                  </a:cubicBezTo>
                  <a:cubicBezTo>
                    <a:pt x="8084" y="699"/>
                    <a:pt x="7923" y="395"/>
                    <a:pt x="7320" y="132"/>
                  </a:cubicBezTo>
                  <a:cubicBezTo>
                    <a:pt x="7207" y="83"/>
                    <a:pt x="7108" y="64"/>
                    <a:pt x="7022" y="64"/>
                  </a:cubicBezTo>
                  <a:cubicBezTo>
                    <a:pt x="6648" y="64"/>
                    <a:pt x="6514" y="437"/>
                    <a:pt x="6514" y="437"/>
                  </a:cubicBezTo>
                  <a:cubicBezTo>
                    <a:pt x="6514" y="437"/>
                    <a:pt x="5991" y="0"/>
                    <a:pt x="5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0"/>
            <p:cNvSpPr/>
            <p:nvPr/>
          </p:nvSpPr>
          <p:spPr>
            <a:xfrm>
              <a:off x="5006350" y="3683450"/>
              <a:ext cx="49175" cy="42500"/>
            </a:xfrm>
            <a:custGeom>
              <a:avLst/>
              <a:gdLst/>
              <a:ahLst/>
              <a:cxnLst/>
              <a:rect l="l" t="t" r="r" b="b"/>
              <a:pathLst>
                <a:path w="1967" h="1700" extrusionOk="0">
                  <a:moveTo>
                    <a:pt x="1378" y="1"/>
                  </a:moveTo>
                  <a:cubicBezTo>
                    <a:pt x="1370" y="1"/>
                    <a:pt x="1361" y="2"/>
                    <a:pt x="1353" y="3"/>
                  </a:cubicBezTo>
                  <a:cubicBezTo>
                    <a:pt x="951" y="91"/>
                    <a:pt x="830" y="1181"/>
                    <a:pt x="830" y="1181"/>
                  </a:cubicBezTo>
                  <a:cubicBezTo>
                    <a:pt x="830" y="1181"/>
                    <a:pt x="525" y="774"/>
                    <a:pt x="182" y="774"/>
                  </a:cubicBezTo>
                  <a:cubicBezTo>
                    <a:pt x="122" y="774"/>
                    <a:pt x="61" y="786"/>
                    <a:pt x="1" y="815"/>
                  </a:cubicBezTo>
                  <a:cubicBezTo>
                    <a:pt x="209" y="1026"/>
                    <a:pt x="483" y="1261"/>
                    <a:pt x="801" y="1428"/>
                  </a:cubicBezTo>
                  <a:cubicBezTo>
                    <a:pt x="1026" y="1548"/>
                    <a:pt x="1181" y="1589"/>
                    <a:pt x="1286" y="1589"/>
                  </a:cubicBezTo>
                  <a:cubicBezTo>
                    <a:pt x="1517" y="1589"/>
                    <a:pt x="1515" y="1394"/>
                    <a:pt x="1515" y="1394"/>
                  </a:cubicBezTo>
                  <a:lnTo>
                    <a:pt x="1515" y="1394"/>
                  </a:lnTo>
                  <a:cubicBezTo>
                    <a:pt x="1515" y="1394"/>
                    <a:pt x="1719" y="1551"/>
                    <a:pt x="1967" y="1699"/>
                  </a:cubicBezTo>
                  <a:cubicBezTo>
                    <a:pt x="1892" y="1194"/>
                    <a:pt x="1683" y="1"/>
                    <a:pt x="13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0"/>
            <p:cNvSpPr/>
            <p:nvPr/>
          </p:nvSpPr>
          <p:spPr>
            <a:xfrm>
              <a:off x="5056650" y="3674775"/>
              <a:ext cx="234925" cy="63350"/>
            </a:xfrm>
            <a:custGeom>
              <a:avLst/>
              <a:gdLst/>
              <a:ahLst/>
              <a:cxnLst/>
              <a:rect l="l" t="t" r="r" b="b"/>
              <a:pathLst>
                <a:path w="9397" h="2534" extrusionOk="0">
                  <a:moveTo>
                    <a:pt x="2316" y="0"/>
                  </a:moveTo>
                  <a:cubicBezTo>
                    <a:pt x="1753" y="0"/>
                    <a:pt x="1753" y="611"/>
                    <a:pt x="1753" y="611"/>
                  </a:cubicBezTo>
                  <a:cubicBezTo>
                    <a:pt x="1753" y="611"/>
                    <a:pt x="1569" y="143"/>
                    <a:pt x="1253" y="143"/>
                  </a:cubicBezTo>
                  <a:cubicBezTo>
                    <a:pt x="1208" y="143"/>
                    <a:pt x="1161" y="153"/>
                    <a:pt x="1111" y="174"/>
                  </a:cubicBezTo>
                  <a:cubicBezTo>
                    <a:pt x="708" y="348"/>
                    <a:pt x="548" y="828"/>
                    <a:pt x="548" y="828"/>
                  </a:cubicBezTo>
                  <a:cubicBezTo>
                    <a:pt x="548" y="828"/>
                    <a:pt x="701" y="265"/>
                    <a:pt x="527" y="265"/>
                  </a:cubicBezTo>
                  <a:cubicBezTo>
                    <a:pt x="501" y="265"/>
                    <a:pt x="468" y="277"/>
                    <a:pt x="427" y="305"/>
                  </a:cubicBezTo>
                  <a:cubicBezTo>
                    <a:pt x="171" y="478"/>
                    <a:pt x="43" y="1611"/>
                    <a:pt x="1" y="2071"/>
                  </a:cubicBezTo>
                  <a:cubicBezTo>
                    <a:pt x="175" y="2172"/>
                    <a:pt x="363" y="2262"/>
                    <a:pt x="513" y="2291"/>
                  </a:cubicBezTo>
                  <a:cubicBezTo>
                    <a:pt x="539" y="2295"/>
                    <a:pt x="564" y="2298"/>
                    <a:pt x="588" y="2298"/>
                  </a:cubicBezTo>
                  <a:cubicBezTo>
                    <a:pt x="935" y="2298"/>
                    <a:pt x="1193" y="1877"/>
                    <a:pt x="1193" y="1877"/>
                  </a:cubicBezTo>
                  <a:cubicBezTo>
                    <a:pt x="1193" y="1877"/>
                    <a:pt x="1387" y="2118"/>
                    <a:pt x="1810" y="2188"/>
                  </a:cubicBezTo>
                  <a:cubicBezTo>
                    <a:pt x="1856" y="2195"/>
                    <a:pt x="1904" y="2199"/>
                    <a:pt x="1951" y="2199"/>
                  </a:cubicBezTo>
                  <a:cubicBezTo>
                    <a:pt x="2333" y="2199"/>
                    <a:pt x="2712" y="1981"/>
                    <a:pt x="2712" y="1981"/>
                  </a:cubicBezTo>
                  <a:cubicBezTo>
                    <a:pt x="2712" y="1981"/>
                    <a:pt x="2946" y="2222"/>
                    <a:pt x="3612" y="2429"/>
                  </a:cubicBezTo>
                  <a:cubicBezTo>
                    <a:pt x="3737" y="2468"/>
                    <a:pt x="3840" y="2483"/>
                    <a:pt x="3926" y="2483"/>
                  </a:cubicBezTo>
                  <a:cubicBezTo>
                    <a:pt x="4300" y="2483"/>
                    <a:pt x="4344" y="2188"/>
                    <a:pt x="4344" y="2188"/>
                  </a:cubicBezTo>
                  <a:cubicBezTo>
                    <a:pt x="4344" y="2188"/>
                    <a:pt x="4971" y="2533"/>
                    <a:pt x="5534" y="2533"/>
                  </a:cubicBezTo>
                  <a:cubicBezTo>
                    <a:pt x="6095" y="2533"/>
                    <a:pt x="5951" y="2050"/>
                    <a:pt x="5951" y="2050"/>
                  </a:cubicBezTo>
                  <a:lnTo>
                    <a:pt x="5951" y="2050"/>
                  </a:lnTo>
                  <a:cubicBezTo>
                    <a:pt x="5951" y="2050"/>
                    <a:pt x="6247" y="2419"/>
                    <a:pt x="6562" y="2419"/>
                  </a:cubicBezTo>
                  <a:cubicBezTo>
                    <a:pt x="6607" y="2419"/>
                    <a:pt x="6653" y="2412"/>
                    <a:pt x="6698" y="2394"/>
                  </a:cubicBezTo>
                  <a:cubicBezTo>
                    <a:pt x="7059" y="2256"/>
                    <a:pt x="7105" y="1877"/>
                    <a:pt x="7105" y="1877"/>
                  </a:cubicBezTo>
                  <a:lnTo>
                    <a:pt x="7105" y="1877"/>
                  </a:lnTo>
                  <a:cubicBezTo>
                    <a:pt x="7105" y="1877"/>
                    <a:pt x="7087" y="2322"/>
                    <a:pt x="7260" y="2322"/>
                  </a:cubicBezTo>
                  <a:cubicBezTo>
                    <a:pt x="7286" y="2322"/>
                    <a:pt x="7315" y="2313"/>
                    <a:pt x="7350" y="2291"/>
                  </a:cubicBezTo>
                  <a:cubicBezTo>
                    <a:pt x="7621" y="2118"/>
                    <a:pt x="7324" y="739"/>
                    <a:pt x="7323" y="738"/>
                  </a:cubicBezTo>
                  <a:lnTo>
                    <a:pt x="7323" y="738"/>
                  </a:lnTo>
                  <a:cubicBezTo>
                    <a:pt x="7324" y="739"/>
                    <a:pt x="8014" y="2258"/>
                    <a:pt x="8400" y="2258"/>
                  </a:cubicBezTo>
                  <a:cubicBezTo>
                    <a:pt x="8409" y="2258"/>
                    <a:pt x="8417" y="2258"/>
                    <a:pt x="8425" y="2256"/>
                  </a:cubicBezTo>
                  <a:cubicBezTo>
                    <a:pt x="8807" y="2188"/>
                    <a:pt x="8666" y="1324"/>
                    <a:pt x="8666" y="1324"/>
                  </a:cubicBezTo>
                  <a:lnTo>
                    <a:pt x="8666" y="1324"/>
                  </a:lnTo>
                  <a:cubicBezTo>
                    <a:pt x="8666" y="1324"/>
                    <a:pt x="9056" y="1635"/>
                    <a:pt x="9397" y="1645"/>
                  </a:cubicBezTo>
                  <a:cubicBezTo>
                    <a:pt x="9257" y="1407"/>
                    <a:pt x="9070" y="1149"/>
                    <a:pt x="8833" y="961"/>
                  </a:cubicBezTo>
                  <a:cubicBezTo>
                    <a:pt x="8643" y="810"/>
                    <a:pt x="8501" y="758"/>
                    <a:pt x="8396" y="758"/>
                  </a:cubicBezTo>
                  <a:cubicBezTo>
                    <a:pt x="8166" y="758"/>
                    <a:pt x="8110" y="1005"/>
                    <a:pt x="8110" y="1005"/>
                  </a:cubicBezTo>
                  <a:cubicBezTo>
                    <a:pt x="8110" y="1005"/>
                    <a:pt x="7627" y="395"/>
                    <a:pt x="7264" y="307"/>
                  </a:cubicBezTo>
                  <a:cubicBezTo>
                    <a:pt x="7241" y="301"/>
                    <a:pt x="7216" y="299"/>
                    <a:pt x="7192" y="299"/>
                  </a:cubicBezTo>
                  <a:cubicBezTo>
                    <a:pt x="6846" y="299"/>
                    <a:pt x="6460" y="831"/>
                    <a:pt x="6460" y="831"/>
                  </a:cubicBezTo>
                  <a:cubicBezTo>
                    <a:pt x="6460" y="831"/>
                    <a:pt x="6338" y="526"/>
                    <a:pt x="5936" y="438"/>
                  </a:cubicBezTo>
                  <a:cubicBezTo>
                    <a:pt x="5892" y="428"/>
                    <a:pt x="5846" y="424"/>
                    <a:pt x="5798" y="424"/>
                  </a:cubicBezTo>
                  <a:cubicBezTo>
                    <a:pt x="5417" y="424"/>
                    <a:pt x="4971" y="699"/>
                    <a:pt x="4971" y="699"/>
                  </a:cubicBezTo>
                  <a:cubicBezTo>
                    <a:pt x="4971" y="699"/>
                    <a:pt x="4810" y="395"/>
                    <a:pt x="4207" y="132"/>
                  </a:cubicBezTo>
                  <a:cubicBezTo>
                    <a:pt x="4094" y="83"/>
                    <a:pt x="3995" y="64"/>
                    <a:pt x="3909" y="64"/>
                  </a:cubicBezTo>
                  <a:cubicBezTo>
                    <a:pt x="3535" y="64"/>
                    <a:pt x="3401" y="437"/>
                    <a:pt x="3401" y="437"/>
                  </a:cubicBezTo>
                  <a:cubicBezTo>
                    <a:pt x="3401" y="437"/>
                    <a:pt x="2878" y="0"/>
                    <a:pt x="23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0"/>
            <p:cNvSpPr/>
            <p:nvPr/>
          </p:nvSpPr>
          <p:spPr>
            <a:xfrm>
              <a:off x="5155600" y="3609650"/>
              <a:ext cx="87800" cy="118625"/>
            </a:xfrm>
            <a:custGeom>
              <a:avLst/>
              <a:gdLst/>
              <a:ahLst/>
              <a:cxnLst/>
              <a:rect l="l" t="t" r="r" b="b"/>
              <a:pathLst>
                <a:path w="3512" h="4745" extrusionOk="0">
                  <a:moveTo>
                    <a:pt x="3512" y="1"/>
                  </a:moveTo>
                  <a:lnTo>
                    <a:pt x="3512" y="1"/>
                  </a:lnTo>
                  <a:cubicBezTo>
                    <a:pt x="3512" y="1"/>
                    <a:pt x="997" y="900"/>
                    <a:pt x="1" y="4330"/>
                  </a:cubicBezTo>
                  <a:lnTo>
                    <a:pt x="226" y="4744"/>
                  </a:lnTo>
                  <a:cubicBezTo>
                    <a:pt x="1059" y="1592"/>
                    <a:pt x="3512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0"/>
            <p:cNvSpPr/>
            <p:nvPr/>
          </p:nvSpPr>
          <p:spPr>
            <a:xfrm>
              <a:off x="5118025" y="3625200"/>
              <a:ext cx="40850" cy="95525"/>
            </a:xfrm>
            <a:custGeom>
              <a:avLst/>
              <a:gdLst/>
              <a:ahLst/>
              <a:cxnLst/>
              <a:rect l="l" t="t" r="r" b="b"/>
              <a:pathLst>
                <a:path w="1634" h="3821" extrusionOk="0">
                  <a:moveTo>
                    <a:pt x="1" y="1"/>
                  </a:moveTo>
                  <a:cubicBezTo>
                    <a:pt x="1" y="1"/>
                    <a:pt x="1030" y="1451"/>
                    <a:pt x="1356" y="3821"/>
                  </a:cubicBezTo>
                  <a:lnTo>
                    <a:pt x="1634" y="3348"/>
                  </a:lnTo>
                  <a:cubicBezTo>
                    <a:pt x="1308" y="135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0"/>
            <p:cNvSpPr/>
            <p:nvPr/>
          </p:nvSpPr>
          <p:spPr>
            <a:xfrm>
              <a:off x="4950150" y="3696725"/>
              <a:ext cx="189900" cy="57275"/>
            </a:xfrm>
            <a:custGeom>
              <a:avLst/>
              <a:gdLst/>
              <a:ahLst/>
              <a:cxnLst/>
              <a:rect l="l" t="t" r="r" b="b"/>
              <a:pathLst>
                <a:path w="7596" h="2291" extrusionOk="0">
                  <a:moveTo>
                    <a:pt x="1174" y="0"/>
                  </a:moveTo>
                  <a:lnTo>
                    <a:pt x="1174" y="0"/>
                  </a:lnTo>
                  <a:cubicBezTo>
                    <a:pt x="1174" y="1"/>
                    <a:pt x="1697" y="1836"/>
                    <a:pt x="0" y="2263"/>
                  </a:cubicBezTo>
                  <a:cubicBezTo>
                    <a:pt x="58" y="2283"/>
                    <a:pt x="135" y="2291"/>
                    <a:pt x="220" y="2291"/>
                  </a:cubicBezTo>
                  <a:cubicBezTo>
                    <a:pt x="411" y="2291"/>
                    <a:pt x="648" y="2254"/>
                    <a:pt x="835" y="2247"/>
                  </a:cubicBezTo>
                  <a:lnTo>
                    <a:pt x="7417" y="2112"/>
                  </a:lnTo>
                  <a:cubicBezTo>
                    <a:pt x="7464" y="1525"/>
                    <a:pt x="7596" y="899"/>
                    <a:pt x="7385" y="485"/>
                  </a:cubicBezTo>
                  <a:lnTo>
                    <a:pt x="7385" y="485"/>
                  </a:lnTo>
                  <a:cubicBezTo>
                    <a:pt x="7448" y="756"/>
                    <a:pt x="7345" y="1146"/>
                    <a:pt x="7166" y="1513"/>
                  </a:cubicBezTo>
                  <a:cubicBezTo>
                    <a:pt x="7192" y="1289"/>
                    <a:pt x="7173" y="549"/>
                    <a:pt x="6964" y="489"/>
                  </a:cubicBezTo>
                  <a:lnTo>
                    <a:pt x="6964" y="489"/>
                  </a:lnTo>
                  <a:cubicBezTo>
                    <a:pt x="7003" y="615"/>
                    <a:pt x="6922" y="1002"/>
                    <a:pt x="6759" y="1293"/>
                  </a:cubicBezTo>
                  <a:cubicBezTo>
                    <a:pt x="6692" y="1231"/>
                    <a:pt x="6727" y="1067"/>
                    <a:pt x="6715" y="975"/>
                  </a:cubicBezTo>
                  <a:cubicBezTo>
                    <a:pt x="6636" y="441"/>
                    <a:pt x="6502" y="270"/>
                    <a:pt x="6338" y="83"/>
                  </a:cubicBezTo>
                  <a:cubicBezTo>
                    <a:pt x="6328" y="546"/>
                    <a:pt x="6253" y="1081"/>
                    <a:pt x="6014" y="1373"/>
                  </a:cubicBezTo>
                  <a:cubicBezTo>
                    <a:pt x="6079" y="1125"/>
                    <a:pt x="5987" y="850"/>
                    <a:pt x="5920" y="668"/>
                  </a:cubicBezTo>
                  <a:cubicBezTo>
                    <a:pt x="5854" y="492"/>
                    <a:pt x="5695" y="156"/>
                    <a:pt x="5498" y="65"/>
                  </a:cubicBezTo>
                  <a:lnTo>
                    <a:pt x="5498" y="65"/>
                  </a:lnTo>
                  <a:cubicBezTo>
                    <a:pt x="5536" y="218"/>
                    <a:pt x="5510" y="717"/>
                    <a:pt x="5283" y="1050"/>
                  </a:cubicBezTo>
                  <a:cubicBezTo>
                    <a:pt x="5220" y="989"/>
                    <a:pt x="5141" y="854"/>
                    <a:pt x="5078" y="796"/>
                  </a:cubicBezTo>
                  <a:lnTo>
                    <a:pt x="5078" y="796"/>
                  </a:lnTo>
                  <a:cubicBezTo>
                    <a:pt x="5141" y="992"/>
                    <a:pt x="5073" y="1278"/>
                    <a:pt x="4891" y="1534"/>
                  </a:cubicBezTo>
                  <a:cubicBezTo>
                    <a:pt x="4788" y="1485"/>
                    <a:pt x="4794" y="1358"/>
                    <a:pt x="4767" y="1261"/>
                  </a:cubicBezTo>
                  <a:cubicBezTo>
                    <a:pt x="4712" y="1068"/>
                    <a:pt x="4172" y="174"/>
                    <a:pt x="3919" y="132"/>
                  </a:cubicBezTo>
                  <a:lnTo>
                    <a:pt x="3919" y="132"/>
                  </a:lnTo>
                  <a:cubicBezTo>
                    <a:pt x="3913" y="140"/>
                    <a:pt x="4146" y="849"/>
                    <a:pt x="3448" y="1824"/>
                  </a:cubicBezTo>
                  <a:cubicBezTo>
                    <a:pt x="3482" y="1636"/>
                    <a:pt x="3380" y="1240"/>
                    <a:pt x="3180" y="1152"/>
                  </a:cubicBezTo>
                  <a:lnTo>
                    <a:pt x="3180" y="1152"/>
                  </a:lnTo>
                  <a:cubicBezTo>
                    <a:pt x="3223" y="1281"/>
                    <a:pt x="3032" y="1477"/>
                    <a:pt x="2954" y="1627"/>
                  </a:cubicBezTo>
                  <a:cubicBezTo>
                    <a:pt x="2954" y="1627"/>
                    <a:pt x="3132" y="1094"/>
                    <a:pt x="2705" y="949"/>
                  </a:cubicBezTo>
                  <a:lnTo>
                    <a:pt x="2705" y="949"/>
                  </a:lnTo>
                  <a:cubicBezTo>
                    <a:pt x="2728" y="1168"/>
                    <a:pt x="2610" y="1452"/>
                    <a:pt x="2268" y="1790"/>
                  </a:cubicBezTo>
                  <a:cubicBezTo>
                    <a:pt x="2235" y="977"/>
                    <a:pt x="1509" y="573"/>
                    <a:pt x="1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0"/>
            <p:cNvSpPr/>
            <p:nvPr/>
          </p:nvSpPr>
          <p:spPr>
            <a:xfrm>
              <a:off x="5143625" y="3702550"/>
              <a:ext cx="143525" cy="49750"/>
            </a:xfrm>
            <a:custGeom>
              <a:avLst/>
              <a:gdLst/>
              <a:ahLst/>
              <a:cxnLst/>
              <a:rect l="l" t="t" r="r" b="b"/>
              <a:pathLst>
                <a:path w="5741" h="1990" extrusionOk="0">
                  <a:moveTo>
                    <a:pt x="5081" y="0"/>
                  </a:moveTo>
                  <a:cubicBezTo>
                    <a:pt x="4763" y="480"/>
                    <a:pt x="4154" y="838"/>
                    <a:pt x="4037" y="1494"/>
                  </a:cubicBezTo>
                  <a:cubicBezTo>
                    <a:pt x="3810" y="1238"/>
                    <a:pt x="3749" y="1014"/>
                    <a:pt x="3791" y="837"/>
                  </a:cubicBezTo>
                  <a:lnTo>
                    <a:pt x="3791" y="837"/>
                  </a:lnTo>
                  <a:cubicBezTo>
                    <a:pt x="3443" y="972"/>
                    <a:pt x="3522" y="1394"/>
                    <a:pt x="3522" y="1394"/>
                  </a:cubicBezTo>
                  <a:cubicBezTo>
                    <a:pt x="3479" y="1277"/>
                    <a:pt x="3352" y="1128"/>
                    <a:pt x="3399" y="1022"/>
                  </a:cubicBezTo>
                  <a:lnTo>
                    <a:pt x="3399" y="1022"/>
                  </a:lnTo>
                  <a:cubicBezTo>
                    <a:pt x="3234" y="1102"/>
                    <a:pt x="3111" y="1426"/>
                    <a:pt x="3116" y="1575"/>
                  </a:cubicBezTo>
                  <a:cubicBezTo>
                    <a:pt x="2683" y="823"/>
                    <a:pt x="2942" y="243"/>
                    <a:pt x="2939" y="237"/>
                  </a:cubicBezTo>
                  <a:lnTo>
                    <a:pt x="2939" y="237"/>
                  </a:lnTo>
                  <a:cubicBezTo>
                    <a:pt x="2737" y="281"/>
                    <a:pt x="2220" y="1027"/>
                    <a:pt x="2156" y="1183"/>
                  </a:cubicBezTo>
                  <a:cubicBezTo>
                    <a:pt x="2123" y="1264"/>
                    <a:pt x="2115" y="1364"/>
                    <a:pt x="2029" y="1409"/>
                  </a:cubicBezTo>
                  <a:cubicBezTo>
                    <a:pt x="1918" y="1212"/>
                    <a:pt x="1896" y="985"/>
                    <a:pt x="1966" y="824"/>
                  </a:cubicBezTo>
                  <a:lnTo>
                    <a:pt x="1966" y="824"/>
                  </a:lnTo>
                  <a:cubicBezTo>
                    <a:pt x="1911" y="872"/>
                    <a:pt x="1834" y="986"/>
                    <a:pt x="1777" y="1039"/>
                  </a:cubicBezTo>
                  <a:cubicBezTo>
                    <a:pt x="1638" y="780"/>
                    <a:pt x="1674" y="381"/>
                    <a:pt x="1722" y="256"/>
                  </a:cubicBezTo>
                  <a:lnTo>
                    <a:pt x="1722" y="256"/>
                  </a:lnTo>
                  <a:cubicBezTo>
                    <a:pt x="1558" y="339"/>
                    <a:pt x="1398" y="616"/>
                    <a:pt x="1327" y="760"/>
                  </a:cubicBezTo>
                  <a:cubicBezTo>
                    <a:pt x="1255" y="909"/>
                    <a:pt x="1153" y="1136"/>
                    <a:pt x="1177" y="1331"/>
                  </a:cubicBezTo>
                  <a:cubicBezTo>
                    <a:pt x="1023" y="1107"/>
                    <a:pt x="1024" y="681"/>
                    <a:pt x="1068" y="308"/>
                  </a:cubicBezTo>
                  <a:lnTo>
                    <a:pt x="1068" y="308"/>
                  </a:lnTo>
                  <a:cubicBezTo>
                    <a:pt x="921" y="466"/>
                    <a:pt x="799" y="610"/>
                    <a:pt x="678" y="1044"/>
                  </a:cubicBezTo>
                  <a:cubicBezTo>
                    <a:pt x="657" y="1119"/>
                    <a:pt x="668" y="1247"/>
                    <a:pt x="607" y="1300"/>
                  </a:cubicBezTo>
                  <a:cubicBezTo>
                    <a:pt x="513" y="1073"/>
                    <a:pt x="494" y="768"/>
                    <a:pt x="538" y="662"/>
                  </a:cubicBezTo>
                  <a:lnTo>
                    <a:pt x="538" y="662"/>
                  </a:lnTo>
                  <a:cubicBezTo>
                    <a:pt x="369" y="720"/>
                    <a:pt x="272" y="1316"/>
                    <a:pt x="267" y="1495"/>
                  </a:cubicBezTo>
                  <a:cubicBezTo>
                    <a:pt x="168" y="1209"/>
                    <a:pt x="132" y="900"/>
                    <a:pt x="210" y="680"/>
                  </a:cubicBezTo>
                  <a:lnTo>
                    <a:pt x="210" y="680"/>
                  </a:lnTo>
                  <a:cubicBezTo>
                    <a:pt x="0" y="1023"/>
                    <a:pt x="33" y="1519"/>
                    <a:pt x="6" y="1989"/>
                  </a:cubicBezTo>
                  <a:lnTo>
                    <a:pt x="5096" y="1792"/>
                  </a:lnTo>
                  <a:cubicBezTo>
                    <a:pt x="5106" y="1792"/>
                    <a:pt x="5117" y="1792"/>
                    <a:pt x="5128" y="1792"/>
                  </a:cubicBezTo>
                  <a:cubicBezTo>
                    <a:pt x="5237" y="1792"/>
                    <a:pt x="5362" y="1802"/>
                    <a:pt x="5477" y="1802"/>
                  </a:cubicBezTo>
                  <a:cubicBezTo>
                    <a:pt x="5579" y="1802"/>
                    <a:pt x="5673" y="1794"/>
                    <a:pt x="5741" y="1766"/>
                  </a:cubicBezTo>
                  <a:cubicBezTo>
                    <a:pt x="4473" y="1503"/>
                    <a:pt x="5081" y="1"/>
                    <a:pt x="50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0"/>
            <p:cNvSpPr/>
            <p:nvPr/>
          </p:nvSpPr>
          <p:spPr>
            <a:xfrm>
              <a:off x="4869200" y="3705500"/>
              <a:ext cx="104625" cy="46150"/>
            </a:xfrm>
            <a:custGeom>
              <a:avLst/>
              <a:gdLst/>
              <a:ahLst/>
              <a:cxnLst/>
              <a:rect l="l" t="t" r="r" b="b"/>
              <a:pathLst>
                <a:path w="4185" h="1846" extrusionOk="0">
                  <a:moveTo>
                    <a:pt x="2933" y="0"/>
                  </a:moveTo>
                  <a:lnTo>
                    <a:pt x="2933" y="0"/>
                  </a:lnTo>
                  <a:cubicBezTo>
                    <a:pt x="2265" y="696"/>
                    <a:pt x="2321" y="600"/>
                    <a:pt x="1765" y="1334"/>
                  </a:cubicBezTo>
                  <a:cubicBezTo>
                    <a:pt x="1792" y="1221"/>
                    <a:pt x="1803" y="1106"/>
                    <a:pt x="1837" y="991"/>
                  </a:cubicBezTo>
                  <a:lnTo>
                    <a:pt x="1837" y="991"/>
                  </a:lnTo>
                  <a:cubicBezTo>
                    <a:pt x="1794" y="1074"/>
                    <a:pt x="1723" y="1118"/>
                    <a:pt x="1670" y="1184"/>
                  </a:cubicBezTo>
                  <a:cubicBezTo>
                    <a:pt x="1658" y="1110"/>
                    <a:pt x="1566" y="985"/>
                    <a:pt x="1550" y="928"/>
                  </a:cubicBezTo>
                  <a:cubicBezTo>
                    <a:pt x="1462" y="1028"/>
                    <a:pt x="1318" y="1069"/>
                    <a:pt x="1218" y="1143"/>
                  </a:cubicBezTo>
                  <a:cubicBezTo>
                    <a:pt x="1204" y="1094"/>
                    <a:pt x="1158" y="1059"/>
                    <a:pt x="1143" y="1012"/>
                  </a:cubicBezTo>
                  <a:cubicBezTo>
                    <a:pt x="1104" y="1049"/>
                    <a:pt x="951" y="1131"/>
                    <a:pt x="914" y="1174"/>
                  </a:cubicBezTo>
                  <a:cubicBezTo>
                    <a:pt x="944" y="1038"/>
                    <a:pt x="970" y="895"/>
                    <a:pt x="936" y="772"/>
                  </a:cubicBezTo>
                  <a:lnTo>
                    <a:pt x="936" y="772"/>
                  </a:lnTo>
                  <a:cubicBezTo>
                    <a:pt x="821" y="863"/>
                    <a:pt x="641" y="1120"/>
                    <a:pt x="558" y="1209"/>
                  </a:cubicBezTo>
                  <a:cubicBezTo>
                    <a:pt x="387" y="1392"/>
                    <a:pt x="141" y="1571"/>
                    <a:pt x="0" y="1845"/>
                  </a:cubicBezTo>
                  <a:lnTo>
                    <a:pt x="3923" y="1813"/>
                  </a:lnTo>
                  <a:cubicBezTo>
                    <a:pt x="4185" y="1269"/>
                    <a:pt x="3889" y="782"/>
                    <a:pt x="3519" y="474"/>
                  </a:cubicBezTo>
                  <a:lnTo>
                    <a:pt x="3519" y="474"/>
                  </a:lnTo>
                  <a:cubicBezTo>
                    <a:pt x="3502" y="709"/>
                    <a:pt x="3549" y="1106"/>
                    <a:pt x="3265" y="1285"/>
                  </a:cubicBezTo>
                  <a:cubicBezTo>
                    <a:pt x="3218" y="1055"/>
                    <a:pt x="3167" y="776"/>
                    <a:pt x="2981" y="627"/>
                  </a:cubicBezTo>
                  <a:cubicBezTo>
                    <a:pt x="2964" y="796"/>
                    <a:pt x="2927" y="1008"/>
                    <a:pt x="2720" y="1079"/>
                  </a:cubicBezTo>
                  <a:cubicBezTo>
                    <a:pt x="2804" y="425"/>
                    <a:pt x="2697" y="536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0"/>
            <p:cNvSpPr/>
            <p:nvPr/>
          </p:nvSpPr>
          <p:spPr>
            <a:xfrm>
              <a:off x="5109325" y="3626500"/>
              <a:ext cx="33750" cy="26700"/>
            </a:xfrm>
            <a:custGeom>
              <a:avLst/>
              <a:gdLst/>
              <a:ahLst/>
              <a:cxnLst/>
              <a:rect l="l" t="t" r="r" b="b"/>
              <a:pathLst>
                <a:path w="1350" h="1068" extrusionOk="0">
                  <a:moveTo>
                    <a:pt x="306" y="0"/>
                  </a:moveTo>
                  <a:lnTo>
                    <a:pt x="180" y="34"/>
                  </a:lnTo>
                  <a:cubicBezTo>
                    <a:pt x="0" y="749"/>
                    <a:pt x="275" y="1067"/>
                    <a:pt x="579" y="1067"/>
                  </a:cubicBezTo>
                  <a:cubicBezTo>
                    <a:pt x="676" y="1067"/>
                    <a:pt x="775" y="1035"/>
                    <a:pt x="864" y="973"/>
                  </a:cubicBezTo>
                  <a:cubicBezTo>
                    <a:pt x="1349" y="636"/>
                    <a:pt x="988" y="335"/>
                    <a:pt x="306" y="0"/>
                  </a:cubicBezTo>
                  <a:close/>
                </a:path>
              </a:pathLst>
            </a:custGeom>
            <a:solidFill>
              <a:srgbClr val="80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0"/>
            <p:cNvSpPr/>
            <p:nvPr/>
          </p:nvSpPr>
          <p:spPr>
            <a:xfrm>
              <a:off x="5118150" y="3618025"/>
              <a:ext cx="29600" cy="21550"/>
            </a:xfrm>
            <a:custGeom>
              <a:avLst/>
              <a:gdLst/>
              <a:ahLst/>
              <a:cxnLst/>
              <a:rect l="l" t="t" r="r" b="b"/>
              <a:pathLst>
                <a:path w="1184" h="862" extrusionOk="0">
                  <a:moveTo>
                    <a:pt x="842" y="1"/>
                  </a:moveTo>
                  <a:cubicBezTo>
                    <a:pt x="648" y="1"/>
                    <a:pt x="376" y="94"/>
                    <a:pt x="54" y="236"/>
                  </a:cubicBezTo>
                  <a:lnTo>
                    <a:pt x="0" y="352"/>
                  </a:lnTo>
                  <a:cubicBezTo>
                    <a:pt x="263" y="721"/>
                    <a:pt x="523" y="862"/>
                    <a:pt x="730" y="862"/>
                  </a:cubicBezTo>
                  <a:cubicBezTo>
                    <a:pt x="966" y="862"/>
                    <a:pt x="1132" y="677"/>
                    <a:pt x="1154" y="440"/>
                  </a:cubicBezTo>
                  <a:cubicBezTo>
                    <a:pt x="1184" y="124"/>
                    <a:pt x="1065" y="1"/>
                    <a:pt x="842" y="1"/>
                  </a:cubicBezTo>
                  <a:close/>
                </a:path>
              </a:pathLst>
            </a:custGeom>
            <a:solidFill>
              <a:srgbClr val="80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0"/>
            <p:cNvSpPr/>
            <p:nvPr/>
          </p:nvSpPr>
          <p:spPr>
            <a:xfrm>
              <a:off x="5117275" y="3601200"/>
              <a:ext cx="29200" cy="24775"/>
            </a:xfrm>
            <a:custGeom>
              <a:avLst/>
              <a:gdLst/>
              <a:ahLst/>
              <a:cxnLst/>
              <a:rect l="l" t="t" r="r" b="b"/>
              <a:pathLst>
                <a:path w="1168" h="991" extrusionOk="0">
                  <a:moveTo>
                    <a:pt x="584" y="0"/>
                  </a:moveTo>
                  <a:cubicBezTo>
                    <a:pt x="353" y="0"/>
                    <a:pt x="175" y="347"/>
                    <a:pt x="0" y="856"/>
                  </a:cubicBezTo>
                  <a:lnTo>
                    <a:pt x="49" y="974"/>
                  </a:lnTo>
                  <a:cubicBezTo>
                    <a:pt x="137" y="985"/>
                    <a:pt x="220" y="991"/>
                    <a:pt x="295" y="991"/>
                  </a:cubicBezTo>
                  <a:cubicBezTo>
                    <a:pt x="1044" y="991"/>
                    <a:pt x="1168" y="486"/>
                    <a:pt x="895" y="184"/>
                  </a:cubicBezTo>
                  <a:cubicBezTo>
                    <a:pt x="781" y="57"/>
                    <a:pt x="678" y="0"/>
                    <a:pt x="584" y="0"/>
                  </a:cubicBezTo>
                  <a:close/>
                </a:path>
              </a:pathLst>
            </a:custGeom>
            <a:solidFill>
              <a:srgbClr val="80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0"/>
            <p:cNvSpPr/>
            <p:nvPr/>
          </p:nvSpPr>
          <p:spPr>
            <a:xfrm>
              <a:off x="5097450" y="3597225"/>
              <a:ext cx="34425" cy="28425"/>
            </a:xfrm>
            <a:custGeom>
              <a:avLst/>
              <a:gdLst/>
              <a:ahLst/>
              <a:cxnLst/>
              <a:rect l="l" t="t" r="r" b="b"/>
              <a:pathLst>
                <a:path w="1377" h="1137" extrusionOk="0">
                  <a:moveTo>
                    <a:pt x="702" y="0"/>
                  </a:moveTo>
                  <a:cubicBezTo>
                    <a:pt x="661" y="0"/>
                    <a:pt x="619" y="5"/>
                    <a:pt x="576" y="15"/>
                  </a:cubicBezTo>
                  <a:cubicBezTo>
                    <a:pt x="1" y="152"/>
                    <a:pt x="224" y="565"/>
                    <a:pt x="734" y="1122"/>
                  </a:cubicBezTo>
                  <a:lnTo>
                    <a:pt x="862" y="1137"/>
                  </a:lnTo>
                  <a:cubicBezTo>
                    <a:pt x="1376" y="424"/>
                    <a:pt x="1085" y="0"/>
                    <a:pt x="702" y="0"/>
                  </a:cubicBezTo>
                  <a:close/>
                </a:path>
              </a:pathLst>
            </a:custGeom>
            <a:solidFill>
              <a:srgbClr val="80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0"/>
            <p:cNvSpPr/>
            <p:nvPr/>
          </p:nvSpPr>
          <p:spPr>
            <a:xfrm>
              <a:off x="5087950" y="3611600"/>
              <a:ext cx="29825" cy="21425"/>
            </a:xfrm>
            <a:custGeom>
              <a:avLst/>
              <a:gdLst/>
              <a:ahLst/>
              <a:cxnLst/>
              <a:rect l="l" t="t" r="r" b="b"/>
              <a:pathLst>
                <a:path w="1193" h="857" extrusionOk="0">
                  <a:moveTo>
                    <a:pt x="464" y="1"/>
                  </a:moveTo>
                  <a:cubicBezTo>
                    <a:pt x="238" y="1"/>
                    <a:pt x="73" y="175"/>
                    <a:pt x="43" y="406"/>
                  </a:cubicBezTo>
                  <a:cubicBezTo>
                    <a:pt x="0" y="731"/>
                    <a:pt x="125" y="857"/>
                    <a:pt x="365" y="857"/>
                  </a:cubicBezTo>
                  <a:cubicBezTo>
                    <a:pt x="556" y="857"/>
                    <a:pt x="821" y="776"/>
                    <a:pt x="1133" y="653"/>
                  </a:cubicBezTo>
                  <a:lnTo>
                    <a:pt x="1192" y="541"/>
                  </a:lnTo>
                  <a:cubicBezTo>
                    <a:pt x="935" y="150"/>
                    <a:pt x="673" y="1"/>
                    <a:pt x="464" y="1"/>
                  </a:cubicBezTo>
                  <a:close/>
                </a:path>
              </a:pathLst>
            </a:custGeom>
            <a:solidFill>
              <a:srgbClr val="80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0"/>
            <p:cNvSpPr/>
            <p:nvPr/>
          </p:nvSpPr>
          <p:spPr>
            <a:xfrm>
              <a:off x="5089100" y="3627150"/>
              <a:ext cx="28000" cy="26375"/>
            </a:xfrm>
            <a:custGeom>
              <a:avLst/>
              <a:gdLst/>
              <a:ahLst/>
              <a:cxnLst/>
              <a:rect l="l" t="t" r="r" b="b"/>
              <a:pathLst>
                <a:path w="1120" h="1055" extrusionOk="0">
                  <a:moveTo>
                    <a:pt x="1051" y="1"/>
                  </a:moveTo>
                  <a:cubicBezTo>
                    <a:pt x="78" y="49"/>
                    <a:pt x="0" y="649"/>
                    <a:pt x="354" y="924"/>
                  </a:cubicBezTo>
                  <a:cubicBezTo>
                    <a:pt x="469" y="1014"/>
                    <a:pt x="567" y="1055"/>
                    <a:pt x="650" y="1055"/>
                  </a:cubicBezTo>
                  <a:cubicBezTo>
                    <a:pt x="906" y="1055"/>
                    <a:pt x="1031" y="671"/>
                    <a:pt x="1120" y="108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rgbClr val="80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0"/>
            <p:cNvSpPr/>
            <p:nvPr/>
          </p:nvSpPr>
          <p:spPr>
            <a:xfrm>
              <a:off x="5105050" y="3614550"/>
              <a:ext cx="23950" cy="23950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479" y="1"/>
                  </a:moveTo>
                  <a:cubicBezTo>
                    <a:pt x="214" y="1"/>
                    <a:pt x="0" y="216"/>
                    <a:pt x="0" y="479"/>
                  </a:cubicBezTo>
                  <a:cubicBezTo>
                    <a:pt x="0" y="743"/>
                    <a:pt x="214" y="958"/>
                    <a:pt x="479" y="958"/>
                  </a:cubicBezTo>
                  <a:cubicBezTo>
                    <a:pt x="743" y="958"/>
                    <a:pt x="957" y="744"/>
                    <a:pt x="957" y="479"/>
                  </a:cubicBezTo>
                  <a:cubicBezTo>
                    <a:pt x="957" y="216"/>
                    <a:pt x="743" y="1"/>
                    <a:pt x="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0"/>
            <p:cNvSpPr/>
            <p:nvPr/>
          </p:nvSpPr>
          <p:spPr>
            <a:xfrm>
              <a:off x="5207000" y="3615550"/>
              <a:ext cx="35025" cy="31375"/>
            </a:xfrm>
            <a:custGeom>
              <a:avLst/>
              <a:gdLst/>
              <a:ahLst/>
              <a:cxnLst/>
              <a:rect l="l" t="t" r="r" b="b"/>
              <a:pathLst>
                <a:path w="1401" h="1255" extrusionOk="0">
                  <a:moveTo>
                    <a:pt x="875" y="1"/>
                  </a:moveTo>
                  <a:cubicBezTo>
                    <a:pt x="0" y="611"/>
                    <a:pt x="294" y="1234"/>
                    <a:pt x="792" y="1253"/>
                  </a:cubicBezTo>
                  <a:cubicBezTo>
                    <a:pt x="807" y="1254"/>
                    <a:pt x="822" y="1254"/>
                    <a:pt x="836" y="1254"/>
                  </a:cubicBezTo>
                  <a:cubicBezTo>
                    <a:pt x="1401" y="1254"/>
                    <a:pt x="1306" y="769"/>
                    <a:pt x="995" y="60"/>
                  </a:cubicBezTo>
                  <a:lnTo>
                    <a:pt x="875" y="1"/>
                  </a:lnTo>
                  <a:close/>
                </a:path>
              </a:pathLst>
            </a:custGeom>
            <a:solidFill>
              <a:srgbClr val="80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0"/>
            <p:cNvSpPr/>
            <p:nvPr/>
          </p:nvSpPr>
          <p:spPr>
            <a:xfrm>
              <a:off x="5232975" y="3617100"/>
              <a:ext cx="29225" cy="26975"/>
            </a:xfrm>
            <a:custGeom>
              <a:avLst/>
              <a:gdLst/>
              <a:ahLst/>
              <a:cxnLst/>
              <a:rect l="l" t="t" r="r" b="b"/>
              <a:pathLst>
                <a:path w="1169" h="1079" extrusionOk="0">
                  <a:moveTo>
                    <a:pt x="163" y="0"/>
                  </a:moveTo>
                  <a:lnTo>
                    <a:pt x="53" y="41"/>
                  </a:lnTo>
                  <a:cubicBezTo>
                    <a:pt x="0" y="771"/>
                    <a:pt x="275" y="1079"/>
                    <a:pt x="539" y="1079"/>
                  </a:cubicBezTo>
                  <a:cubicBezTo>
                    <a:pt x="641" y="1079"/>
                    <a:pt x="742" y="1033"/>
                    <a:pt x="821" y="947"/>
                  </a:cubicBezTo>
                  <a:cubicBezTo>
                    <a:pt x="1169" y="566"/>
                    <a:pt x="820" y="295"/>
                    <a:pt x="163" y="0"/>
                  </a:cubicBezTo>
                  <a:close/>
                </a:path>
              </a:pathLst>
            </a:custGeom>
            <a:solidFill>
              <a:srgbClr val="80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0"/>
            <p:cNvSpPr/>
            <p:nvPr/>
          </p:nvSpPr>
          <p:spPr>
            <a:xfrm>
              <a:off x="5236325" y="3607175"/>
              <a:ext cx="29075" cy="21000"/>
            </a:xfrm>
            <a:custGeom>
              <a:avLst/>
              <a:gdLst/>
              <a:ahLst/>
              <a:cxnLst/>
              <a:rect l="l" t="t" r="r" b="b"/>
              <a:pathLst>
                <a:path w="1163" h="840" extrusionOk="0">
                  <a:moveTo>
                    <a:pt x="777" y="0"/>
                  </a:moveTo>
                  <a:cubicBezTo>
                    <a:pt x="589" y="0"/>
                    <a:pt x="335" y="117"/>
                    <a:pt x="28" y="299"/>
                  </a:cubicBezTo>
                  <a:lnTo>
                    <a:pt x="1" y="422"/>
                  </a:lnTo>
                  <a:cubicBezTo>
                    <a:pt x="319" y="724"/>
                    <a:pt x="581" y="839"/>
                    <a:pt x="773" y="839"/>
                  </a:cubicBezTo>
                  <a:cubicBezTo>
                    <a:pt x="1033" y="839"/>
                    <a:pt x="1163" y="626"/>
                    <a:pt x="1123" y="381"/>
                  </a:cubicBezTo>
                  <a:cubicBezTo>
                    <a:pt x="1079" y="111"/>
                    <a:pt x="959" y="0"/>
                    <a:pt x="777" y="0"/>
                  </a:cubicBezTo>
                  <a:close/>
                </a:path>
              </a:pathLst>
            </a:custGeom>
            <a:solidFill>
              <a:srgbClr val="80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0"/>
            <p:cNvSpPr/>
            <p:nvPr/>
          </p:nvSpPr>
          <p:spPr>
            <a:xfrm>
              <a:off x="5231925" y="3590875"/>
              <a:ext cx="27475" cy="27275"/>
            </a:xfrm>
            <a:custGeom>
              <a:avLst/>
              <a:gdLst/>
              <a:ahLst/>
              <a:cxnLst/>
              <a:rect l="l" t="t" r="r" b="b"/>
              <a:pathLst>
                <a:path w="1099" h="1091" extrusionOk="0">
                  <a:moveTo>
                    <a:pt x="291" y="1"/>
                  </a:moveTo>
                  <a:cubicBezTo>
                    <a:pt x="12" y="1"/>
                    <a:pt x="0" y="400"/>
                    <a:pt x="87" y="994"/>
                  </a:cubicBezTo>
                  <a:lnTo>
                    <a:pt x="192" y="1090"/>
                  </a:lnTo>
                  <a:cubicBezTo>
                    <a:pt x="1099" y="878"/>
                    <a:pt x="990" y="314"/>
                    <a:pt x="588" y="97"/>
                  </a:cubicBezTo>
                  <a:cubicBezTo>
                    <a:pt x="466" y="32"/>
                    <a:pt x="368" y="1"/>
                    <a:pt x="291" y="1"/>
                  </a:cubicBezTo>
                  <a:close/>
                </a:path>
              </a:pathLst>
            </a:custGeom>
            <a:solidFill>
              <a:srgbClr val="80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0"/>
            <p:cNvSpPr/>
            <p:nvPr/>
          </p:nvSpPr>
          <p:spPr>
            <a:xfrm>
              <a:off x="5199350" y="3591500"/>
              <a:ext cx="36925" cy="26575"/>
            </a:xfrm>
            <a:custGeom>
              <a:avLst/>
              <a:gdLst/>
              <a:ahLst/>
              <a:cxnLst/>
              <a:rect l="l" t="t" r="r" b="b"/>
              <a:pathLst>
                <a:path w="1477" h="1063" extrusionOk="0">
                  <a:moveTo>
                    <a:pt x="810" y="1"/>
                  </a:moveTo>
                  <a:cubicBezTo>
                    <a:pt x="697" y="1"/>
                    <a:pt x="587" y="38"/>
                    <a:pt x="496" y="110"/>
                  </a:cubicBezTo>
                  <a:cubicBezTo>
                    <a:pt x="1" y="501"/>
                    <a:pt x="507" y="792"/>
                    <a:pt x="1342" y="1062"/>
                  </a:cubicBezTo>
                  <a:lnTo>
                    <a:pt x="1464" y="1014"/>
                  </a:lnTo>
                  <a:cubicBezTo>
                    <a:pt x="1477" y="309"/>
                    <a:pt x="1132" y="1"/>
                    <a:pt x="810" y="1"/>
                  </a:cubicBezTo>
                  <a:close/>
                </a:path>
              </a:pathLst>
            </a:custGeom>
            <a:solidFill>
              <a:srgbClr val="80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0"/>
            <p:cNvSpPr/>
            <p:nvPr/>
          </p:nvSpPr>
          <p:spPr>
            <a:xfrm>
              <a:off x="5197575" y="3608600"/>
              <a:ext cx="35025" cy="24650"/>
            </a:xfrm>
            <a:custGeom>
              <a:avLst/>
              <a:gdLst/>
              <a:ahLst/>
              <a:cxnLst/>
              <a:rect l="l" t="t" r="r" b="b"/>
              <a:pathLst>
                <a:path w="1401" h="986" extrusionOk="0">
                  <a:moveTo>
                    <a:pt x="553" y="1"/>
                  </a:moveTo>
                  <a:cubicBezTo>
                    <a:pt x="173" y="1"/>
                    <a:pt x="0" y="283"/>
                    <a:pt x="99" y="596"/>
                  </a:cubicBezTo>
                  <a:cubicBezTo>
                    <a:pt x="187" y="871"/>
                    <a:pt x="325" y="985"/>
                    <a:pt x="499" y="985"/>
                  </a:cubicBezTo>
                  <a:cubicBezTo>
                    <a:pt x="740" y="985"/>
                    <a:pt x="1050" y="769"/>
                    <a:pt x="1396" y="460"/>
                  </a:cubicBezTo>
                  <a:lnTo>
                    <a:pt x="1401" y="330"/>
                  </a:lnTo>
                  <a:cubicBezTo>
                    <a:pt x="1058" y="94"/>
                    <a:pt x="771" y="1"/>
                    <a:pt x="553" y="1"/>
                  </a:cubicBezTo>
                  <a:close/>
                </a:path>
              </a:pathLst>
            </a:custGeom>
            <a:solidFill>
              <a:srgbClr val="80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0"/>
            <p:cNvSpPr/>
            <p:nvPr/>
          </p:nvSpPr>
          <p:spPr>
            <a:xfrm>
              <a:off x="5218825" y="3604825"/>
              <a:ext cx="30475" cy="25425"/>
            </a:xfrm>
            <a:custGeom>
              <a:avLst/>
              <a:gdLst/>
              <a:ahLst/>
              <a:cxnLst/>
              <a:rect l="l" t="t" r="r" b="b"/>
              <a:pathLst>
                <a:path w="1219" h="1017" extrusionOk="0">
                  <a:moveTo>
                    <a:pt x="552" y="1"/>
                  </a:moveTo>
                  <a:cubicBezTo>
                    <a:pt x="409" y="1"/>
                    <a:pt x="272" y="56"/>
                    <a:pt x="180" y="166"/>
                  </a:cubicBezTo>
                  <a:cubicBezTo>
                    <a:pt x="1" y="379"/>
                    <a:pt x="63" y="711"/>
                    <a:pt x="317" y="897"/>
                  </a:cubicBezTo>
                  <a:cubicBezTo>
                    <a:pt x="426" y="978"/>
                    <a:pt x="552" y="1017"/>
                    <a:pt x="673" y="1017"/>
                  </a:cubicBezTo>
                  <a:cubicBezTo>
                    <a:pt x="826" y="1017"/>
                    <a:pt x="970" y="954"/>
                    <a:pt x="1061" y="833"/>
                  </a:cubicBezTo>
                  <a:cubicBezTo>
                    <a:pt x="1218" y="623"/>
                    <a:pt x="1157" y="311"/>
                    <a:pt x="924" y="131"/>
                  </a:cubicBezTo>
                  <a:cubicBezTo>
                    <a:pt x="812" y="44"/>
                    <a:pt x="679" y="1"/>
                    <a:pt x="5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2"/>
          <p:cNvSpPr/>
          <p:nvPr/>
        </p:nvSpPr>
        <p:spPr>
          <a:xfrm>
            <a:off x="0" y="-7344"/>
            <a:ext cx="9143997" cy="5159542"/>
          </a:xfrm>
          <a:custGeom>
            <a:avLst/>
            <a:gdLst/>
            <a:ahLst/>
            <a:cxnLst/>
            <a:rect l="l" t="t" r="r" b="b"/>
            <a:pathLst>
              <a:path w="25813" h="14565" extrusionOk="0">
                <a:moveTo>
                  <a:pt x="0" y="0"/>
                </a:moveTo>
                <a:lnTo>
                  <a:pt x="0" y="14564"/>
                </a:lnTo>
                <a:lnTo>
                  <a:pt x="25812" y="14564"/>
                </a:lnTo>
                <a:lnTo>
                  <a:pt x="25812" y="0"/>
                </a:lnTo>
                <a:close/>
              </a:path>
            </a:pathLst>
          </a:custGeom>
          <a:solidFill>
            <a:srgbClr val="E9D5BB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966" name="Google Shape;966;p22"/>
          <p:cNvSpPr/>
          <p:nvPr/>
        </p:nvSpPr>
        <p:spPr>
          <a:xfrm rot="-322970">
            <a:off x="-541065" y="331907"/>
            <a:ext cx="10575227" cy="6181936"/>
          </a:xfrm>
          <a:custGeom>
            <a:avLst/>
            <a:gdLst/>
            <a:ahLst/>
            <a:cxnLst/>
            <a:rect l="l" t="t" r="r" b="b"/>
            <a:pathLst>
              <a:path w="26733" h="9509" extrusionOk="0">
                <a:moveTo>
                  <a:pt x="23307" y="0"/>
                </a:moveTo>
                <a:cubicBezTo>
                  <a:pt x="23278" y="0"/>
                  <a:pt x="23249" y="1"/>
                  <a:pt x="23220" y="3"/>
                </a:cubicBezTo>
                <a:cubicBezTo>
                  <a:pt x="22958" y="17"/>
                  <a:pt x="22706" y="107"/>
                  <a:pt x="22447" y="148"/>
                </a:cubicBezTo>
                <a:cubicBezTo>
                  <a:pt x="22319" y="168"/>
                  <a:pt x="22186" y="175"/>
                  <a:pt x="22051" y="175"/>
                </a:cubicBezTo>
                <a:cubicBezTo>
                  <a:pt x="21746" y="175"/>
                  <a:pt x="21429" y="140"/>
                  <a:pt x="21123" y="140"/>
                </a:cubicBezTo>
                <a:cubicBezTo>
                  <a:pt x="21044" y="140"/>
                  <a:pt x="20965" y="142"/>
                  <a:pt x="20888" y="148"/>
                </a:cubicBezTo>
                <a:cubicBezTo>
                  <a:pt x="20182" y="204"/>
                  <a:pt x="19518" y="529"/>
                  <a:pt x="18829" y="590"/>
                </a:cubicBezTo>
                <a:cubicBezTo>
                  <a:pt x="18748" y="597"/>
                  <a:pt x="18667" y="599"/>
                  <a:pt x="18585" y="599"/>
                </a:cubicBezTo>
                <a:cubicBezTo>
                  <a:pt x="18391" y="599"/>
                  <a:pt x="18192" y="585"/>
                  <a:pt x="17996" y="585"/>
                </a:cubicBezTo>
                <a:cubicBezTo>
                  <a:pt x="17789" y="585"/>
                  <a:pt x="17584" y="601"/>
                  <a:pt x="17390" y="664"/>
                </a:cubicBezTo>
                <a:cubicBezTo>
                  <a:pt x="16923" y="817"/>
                  <a:pt x="16526" y="806"/>
                  <a:pt x="16038" y="823"/>
                </a:cubicBezTo>
                <a:cubicBezTo>
                  <a:pt x="15009" y="859"/>
                  <a:pt x="14064" y="1414"/>
                  <a:pt x="13041" y="1539"/>
                </a:cubicBezTo>
                <a:cubicBezTo>
                  <a:pt x="12872" y="1560"/>
                  <a:pt x="12704" y="1569"/>
                  <a:pt x="12535" y="1569"/>
                </a:cubicBezTo>
                <a:cubicBezTo>
                  <a:pt x="11708" y="1569"/>
                  <a:pt x="10881" y="1357"/>
                  <a:pt x="10051" y="1284"/>
                </a:cubicBezTo>
                <a:cubicBezTo>
                  <a:pt x="9816" y="1263"/>
                  <a:pt x="9580" y="1253"/>
                  <a:pt x="9345" y="1253"/>
                </a:cubicBezTo>
                <a:cubicBezTo>
                  <a:pt x="8509" y="1253"/>
                  <a:pt x="7673" y="1371"/>
                  <a:pt x="6847" y="1512"/>
                </a:cubicBezTo>
                <a:cubicBezTo>
                  <a:pt x="5723" y="1704"/>
                  <a:pt x="4604" y="1939"/>
                  <a:pt x="3499" y="2217"/>
                </a:cubicBezTo>
                <a:cubicBezTo>
                  <a:pt x="2945" y="2356"/>
                  <a:pt x="2394" y="2507"/>
                  <a:pt x="1846" y="2667"/>
                </a:cubicBezTo>
                <a:cubicBezTo>
                  <a:pt x="1381" y="2804"/>
                  <a:pt x="847" y="3076"/>
                  <a:pt x="361" y="3101"/>
                </a:cubicBezTo>
                <a:cubicBezTo>
                  <a:pt x="357" y="3101"/>
                  <a:pt x="354" y="3101"/>
                  <a:pt x="351" y="3101"/>
                </a:cubicBezTo>
                <a:cubicBezTo>
                  <a:pt x="0" y="3101"/>
                  <a:pt x="417" y="2065"/>
                  <a:pt x="366" y="2065"/>
                </a:cubicBezTo>
                <a:cubicBezTo>
                  <a:pt x="358" y="2065"/>
                  <a:pt x="339" y="2090"/>
                  <a:pt x="305" y="2147"/>
                </a:cubicBezTo>
                <a:cubicBezTo>
                  <a:pt x="180" y="2351"/>
                  <a:pt x="172" y="2608"/>
                  <a:pt x="170" y="2850"/>
                </a:cubicBezTo>
                <a:cubicBezTo>
                  <a:pt x="152" y="5023"/>
                  <a:pt x="226" y="7396"/>
                  <a:pt x="764" y="9508"/>
                </a:cubicBezTo>
                <a:cubicBezTo>
                  <a:pt x="1132" y="9462"/>
                  <a:pt x="1518" y="9452"/>
                  <a:pt x="1909" y="9452"/>
                </a:cubicBezTo>
                <a:cubicBezTo>
                  <a:pt x="2198" y="9452"/>
                  <a:pt x="2489" y="9457"/>
                  <a:pt x="2777" y="9457"/>
                </a:cubicBezTo>
                <a:cubicBezTo>
                  <a:pt x="2985" y="9457"/>
                  <a:pt x="3190" y="9454"/>
                  <a:pt x="3392" y="9445"/>
                </a:cubicBezTo>
                <a:cubicBezTo>
                  <a:pt x="4461" y="9394"/>
                  <a:pt x="5530" y="9341"/>
                  <a:pt x="6599" y="9286"/>
                </a:cubicBezTo>
                <a:cubicBezTo>
                  <a:pt x="8710" y="9178"/>
                  <a:pt x="10820" y="9062"/>
                  <a:pt x="12929" y="8939"/>
                </a:cubicBezTo>
                <a:cubicBezTo>
                  <a:pt x="15673" y="8776"/>
                  <a:pt x="18418" y="8603"/>
                  <a:pt x="21161" y="8415"/>
                </a:cubicBezTo>
                <a:cubicBezTo>
                  <a:pt x="22532" y="8323"/>
                  <a:pt x="23904" y="8226"/>
                  <a:pt x="25275" y="8126"/>
                </a:cubicBezTo>
                <a:cubicBezTo>
                  <a:pt x="25766" y="8090"/>
                  <a:pt x="26489" y="8204"/>
                  <a:pt x="26665" y="7605"/>
                </a:cubicBezTo>
                <a:cubicBezTo>
                  <a:pt x="26733" y="7374"/>
                  <a:pt x="26718" y="7128"/>
                  <a:pt x="26702" y="6888"/>
                </a:cubicBezTo>
                <a:cubicBezTo>
                  <a:pt x="26584" y="5048"/>
                  <a:pt x="26465" y="3208"/>
                  <a:pt x="26346" y="1368"/>
                </a:cubicBezTo>
                <a:cubicBezTo>
                  <a:pt x="26321" y="1001"/>
                  <a:pt x="26276" y="723"/>
                  <a:pt x="26063" y="539"/>
                </a:cubicBezTo>
                <a:cubicBezTo>
                  <a:pt x="25985" y="471"/>
                  <a:pt x="25884" y="416"/>
                  <a:pt x="25749" y="371"/>
                </a:cubicBezTo>
                <a:cubicBezTo>
                  <a:pt x="25328" y="233"/>
                  <a:pt x="24883" y="180"/>
                  <a:pt x="24446" y="126"/>
                </a:cubicBezTo>
                <a:cubicBezTo>
                  <a:pt x="24203" y="95"/>
                  <a:pt x="23962" y="64"/>
                  <a:pt x="23719" y="35"/>
                </a:cubicBezTo>
                <a:cubicBezTo>
                  <a:pt x="23583" y="17"/>
                  <a:pt x="23445" y="0"/>
                  <a:pt x="23307" y="0"/>
                </a:cubicBezTo>
                <a:close/>
              </a:path>
            </a:pathLst>
          </a:custGeom>
          <a:solidFill>
            <a:srgbClr val="E9D5BB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22"/>
          <p:cNvSpPr/>
          <p:nvPr/>
        </p:nvSpPr>
        <p:spPr>
          <a:xfrm>
            <a:off x="-165269" y="2415979"/>
            <a:ext cx="9669092" cy="3269222"/>
          </a:xfrm>
          <a:custGeom>
            <a:avLst/>
            <a:gdLst/>
            <a:ahLst/>
            <a:cxnLst/>
            <a:rect l="l" t="t" r="r" b="b"/>
            <a:pathLst>
              <a:path w="26515" h="8965" extrusionOk="0">
                <a:moveTo>
                  <a:pt x="3285" y="1"/>
                </a:moveTo>
                <a:cubicBezTo>
                  <a:pt x="3133" y="1"/>
                  <a:pt x="2982" y="24"/>
                  <a:pt x="2832" y="45"/>
                </a:cubicBezTo>
                <a:cubicBezTo>
                  <a:pt x="2591" y="81"/>
                  <a:pt x="2349" y="118"/>
                  <a:pt x="2108" y="154"/>
                </a:cubicBezTo>
                <a:cubicBezTo>
                  <a:pt x="1671" y="219"/>
                  <a:pt x="1228" y="283"/>
                  <a:pt x="809" y="431"/>
                </a:cubicBezTo>
                <a:cubicBezTo>
                  <a:pt x="678" y="478"/>
                  <a:pt x="581" y="536"/>
                  <a:pt x="503" y="607"/>
                </a:cubicBezTo>
                <a:cubicBezTo>
                  <a:pt x="296" y="796"/>
                  <a:pt x="257" y="1077"/>
                  <a:pt x="242" y="1444"/>
                </a:cubicBezTo>
                <a:lnTo>
                  <a:pt x="20" y="6971"/>
                </a:lnTo>
                <a:cubicBezTo>
                  <a:pt x="10" y="7211"/>
                  <a:pt x="0" y="7459"/>
                  <a:pt x="74" y="7686"/>
                </a:cubicBezTo>
                <a:cubicBezTo>
                  <a:pt x="219" y="8141"/>
                  <a:pt x="673" y="8172"/>
                  <a:pt x="1099" y="8172"/>
                </a:cubicBezTo>
                <a:cubicBezTo>
                  <a:pt x="1165" y="8172"/>
                  <a:pt x="1231" y="8171"/>
                  <a:pt x="1295" y="8171"/>
                </a:cubicBezTo>
                <a:cubicBezTo>
                  <a:pt x="1357" y="8171"/>
                  <a:pt x="1418" y="8172"/>
                  <a:pt x="1475" y="8174"/>
                </a:cubicBezTo>
                <a:cubicBezTo>
                  <a:pt x="2848" y="8240"/>
                  <a:pt x="4223" y="8304"/>
                  <a:pt x="5596" y="8365"/>
                </a:cubicBezTo>
                <a:cubicBezTo>
                  <a:pt x="8343" y="8485"/>
                  <a:pt x="11089" y="8594"/>
                  <a:pt x="13838" y="8687"/>
                </a:cubicBezTo>
                <a:cubicBezTo>
                  <a:pt x="15949" y="8760"/>
                  <a:pt x="18061" y="8824"/>
                  <a:pt x="20175" y="8881"/>
                </a:cubicBezTo>
                <a:cubicBezTo>
                  <a:pt x="21244" y="8910"/>
                  <a:pt x="22314" y="8936"/>
                  <a:pt x="23384" y="8962"/>
                </a:cubicBezTo>
                <a:cubicBezTo>
                  <a:pt x="23462" y="8964"/>
                  <a:pt x="23540" y="8964"/>
                  <a:pt x="23619" y="8964"/>
                </a:cubicBezTo>
                <a:cubicBezTo>
                  <a:pt x="24156" y="8964"/>
                  <a:pt x="24713" y="8927"/>
                  <a:pt x="25253" y="8927"/>
                </a:cubicBezTo>
                <a:cubicBezTo>
                  <a:pt x="25511" y="8927"/>
                  <a:pt x="25765" y="8936"/>
                  <a:pt x="26012" y="8961"/>
                </a:cubicBezTo>
                <a:cubicBezTo>
                  <a:pt x="26500" y="6835"/>
                  <a:pt x="26515" y="4462"/>
                  <a:pt x="26444" y="2291"/>
                </a:cubicBezTo>
                <a:cubicBezTo>
                  <a:pt x="26436" y="2048"/>
                  <a:pt x="26421" y="1792"/>
                  <a:pt x="26293" y="1591"/>
                </a:cubicBezTo>
                <a:cubicBezTo>
                  <a:pt x="26118" y="1319"/>
                  <a:pt x="25708" y="1275"/>
                  <a:pt x="25325" y="1275"/>
                </a:cubicBezTo>
                <a:cubicBezTo>
                  <a:pt x="25137" y="1275"/>
                  <a:pt x="24957" y="1285"/>
                  <a:pt x="24812" y="1285"/>
                </a:cubicBezTo>
                <a:cubicBezTo>
                  <a:pt x="24791" y="1285"/>
                  <a:pt x="24770" y="1285"/>
                  <a:pt x="24750" y="1285"/>
                </a:cubicBezTo>
                <a:cubicBezTo>
                  <a:pt x="24188" y="1269"/>
                  <a:pt x="23625" y="1257"/>
                  <a:pt x="23063" y="1246"/>
                </a:cubicBezTo>
                <a:cubicBezTo>
                  <a:pt x="22079" y="1227"/>
                  <a:pt x="21141" y="981"/>
                  <a:pt x="20149" y="960"/>
                </a:cubicBezTo>
                <a:cubicBezTo>
                  <a:pt x="19172" y="939"/>
                  <a:pt x="18187" y="896"/>
                  <a:pt x="17213" y="887"/>
                </a:cubicBezTo>
                <a:cubicBezTo>
                  <a:pt x="16353" y="879"/>
                  <a:pt x="15538" y="655"/>
                  <a:pt x="14676" y="655"/>
                </a:cubicBezTo>
                <a:cubicBezTo>
                  <a:pt x="14525" y="655"/>
                  <a:pt x="14373" y="661"/>
                  <a:pt x="14218" y="678"/>
                </a:cubicBezTo>
                <a:cubicBezTo>
                  <a:pt x="13975" y="702"/>
                  <a:pt x="13728" y="740"/>
                  <a:pt x="13484" y="740"/>
                </a:cubicBezTo>
                <a:cubicBezTo>
                  <a:pt x="13340" y="740"/>
                  <a:pt x="13196" y="726"/>
                  <a:pt x="13054" y="689"/>
                </a:cubicBezTo>
                <a:cubicBezTo>
                  <a:pt x="12772" y="616"/>
                  <a:pt x="12519" y="452"/>
                  <a:pt x="12236" y="376"/>
                </a:cubicBezTo>
                <a:cubicBezTo>
                  <a:pt x="12094" y="338"/>
                  <a:pt x="11953" y="322"/>
                  <a:pt x="11813" y="322"/>
                </a:cubicBezTo>
                <a:cubicBezTo>
                  <a:pt x="11202" y="322"/>
                  <a:pt x="10602" y="621"/>
                  <a:pt x="9994" y="674"/>
                </a:cubicBezTo>
                <a:cubicBezTo>
                  <a:pt x="9958" y="678"/>
                  <a:pt x="9924" y="679"/>
                  <a:pt x="9890" y="679"/>
                </a:cubicBezTo>
                <a:cubicBezTo>
                  <a:pt x="9603" y="679"/>
                  <a:pt x="9404" y="570"/>
                  <a:pt x="9120" y="509"/>
                </a:cubicBezTo>
                <a:cubicBezTo>
                  <a:pt x="8971" y="477"/>
                  <a:pt x="8813" y="468"/>
                  <a:pt x="8652" y="468"/>
                </a:cubicBezTo>
                <a:cubicBezTo>
                  <a:pt x="8411" y="468"/>
                  <a:pt x="8163" y="489"/>
                  <a:pt x="7927" y="489"/>
                </a:cubicBezTo>
                <a:cubicBezTo>
                  <a:pt x="7862" y="489"/>
                  <a:pt x="7798" y="487"/>
                  <a:pt x="7735" y="483"/>
                </a:cubicBezTo>
                <a:cubicBezTo>
                  <a:pt x="7044" y="440"/>
                  <a:pt x="6374" y="131"/>
                  <a:pt x="5665" y="92"/>
                </a:cubicBezTo>
                <a:cubicBezTo>
                  <a:pt x="5617" y="89"/>
                  <a:pt x="5568" y="88"/>
                  <a:pt x="5519" y="88"/>
                </a:cubicBezTo>
                <a:cubicBezTo>
                  <a:pt x="5159" y="88"/>
                  <a:pt x="4782" y="148"/>
                  <a:pt x="4422" y="148"/>
                </a:cubicBezTo>
                <a:cubicBezTo>
                  <a:pt x="4315" y="148"/>
                  <a:pt x="4209" y="143"/>
                  <a:pt x="4106" y="129"/>
                </a:cubicBezTo>
                <a:cubicBezTo>
                  <a:pt x="3846" y="95"/>
                  <a:pt x="3593" y="11"/>
                  <a:pt x="3330" y="2"/>
                </a:cubicBezTo>
                <a:cubicBezTo>
                  <a:pt x="3315" y="1"/>
                  <a:pt x="3300" y="1"/>
                  <a:pt x="3285" y="1"/>
                </a:cubicBezTo>
                <a:close/>
              </a:path>
            </a:pathLst>
          </a:custGeom>
          <a:solidFill>
            <a:srgbClr val="E9D5BB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22"/>
          <p:cNvSpPr/>
          <p:nvPr/>
        </p:nvSpPr>
        <p:spPr>
          <a:xfrm>
            <a:off x="-33" y="4422899"/>
            <a:ext cx="9143977" cy="720611"/>
          </a:xfrm>
          <a:custGeom>
            <a:avLst/>
            <a:gdLst/>
            <a:ahLst/>
            <a:cxnLst/>
            <a:rect l="l" t="t" r="r" b="b"/>
            <a:pathLst>
              <a:path w="47089" h="3711" extrusionOk="0">
                <a:moveTo>
                  <a:pt x="6429" y="0"/>
                </a:moveTo>
                <a:cubicBezTo>
                  <a:pt x="1770" y="0"/>
                  <a:pt x="1" y="2013"/>
                  <a:pt x="1" y="2013"/>
                </a:cubicBezTo>
                <a:lnTo>
                  <a:pt x="1" y="3710"/>
                </a:lnTo>
                <a:lnTo>
                  <a:pt x="47088" y="3710"/>
                </a:lnTo>
                <a:lnTo>
                  <a:pt x="47088" y="1336"/>
                </a:lnTo>
                <a:cubicBezTo>
                  <a:pt x="47088" y="1336"/>
                  <a:pt x="46109" y="1360"/>
                  <a:pt x="44507" y="1360"/>
                </a:cubicBezTo>
                <a:cubicBezTo>
                  <a:pt x="41261" y="1360"/>
                  <a:pt x="35461" y="1259"/>
                  <a:pt x="30071" y="646"/>
                </a:cubicBezTo>
                <a:cubicBezTo>
                  <a:pt x="29209" y="548"/>
                  <a:pt x="28441" y="506"/>
                  <a:pt x="27744" y="506"/>
                </a:cubicBezTo>
                <a:cubicBezTo>
                  <a:pt x="23642" y="506"/>
                  <a:pt x="22029" y="1957"/>
                  <a:pt x="18479" y="1957"/>
                </a:cubicBezTo>
                <a:cubicBezTo>
                  <a:pt x="16999" y="1957"/>
                  <a:pt x="15182" y="1705"/>
                  <a:pt x="12708" y="991"/>
                </a:cubicBezTo>
                <a:cubicBezTo>
                  <a:pt x="10197" y="266"/>
                  <a:pt x="8123" y="0"/>
                  <a:pt x="6429" y="0"/>
                </a:cubicBezTo>
                <a:close/>
              </a:path>
            </a:pathLst>
          </a:custGeom>
          <a:solidFill>
            <a:srgbClr val="738A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oogle Shape;1044;p25"/>
          <p:cNvGrpSpPr/>
          <p:nvPr/>
        </p:nvGrpSpPr>
        <p:grpSpPr>
          <a:xfrm>
            <a:off x="-807700" y="-150494"/>
            <a:ext cx="11108498" cy="7146738"/>
            <a:chOff x="-807700" y="-150494"/>
            <a:chExt cx="11108498" cy="7146738"/>
          </a:xfrm>
        </p:grpSpPr>
        <p:sp>
          <p:nvSpPr>
            <p:cNvPr id="1045" name="Google Shape;1045;p25"/>
            <p:cNvSpPr/>
            <p:nvPr/>
          </p:nvSpPr>
          <p:spPr>
            <a:xfrm>
              <a:off x="0" y="-7344"/>
              <a:ext cx="9143997" cy="5159542"/>
            </a:xfrm>
            <a:custGeom>
              <a:avLst/>
              <a:gdLst/>
              <a:ahLst/>
              <a:cxnLst/>
              <a:rect l="l" t="t" r="r" b="b"/>
              <a:pathLst>
                <a:path w="25813" h="14565" extrusionOk="0">
                  <a:moveTo>
                    <a:pt x="0" y="0"/>
                  </a:moveTo>
                  <a:lnTo>
                    <a:pt x="0" y="14564"/>
                  </a:lnTo>
                  <a:lnTo>
                    <a:pt x="25812" y="14564"/>
                  </a:lnTo>
                  <a:lnTo>
                    <a:pt x="25812" y="0"/>
                  </a:lnTo>
                  <a:close/>
                </a:path>
              </a:pathLst>
            </a:custGeom>
            <a:solidFill>
              <a:srgbClr val="E9D5BB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5"/>
            <p:cNvSpPr/>
            <p:nvPr/>
          </p:nvSpPr>
          <p:spPr>
            <a:xfrm rot="-322970">
              <a:off x="-541065" y="331907"/>
              <a:ext cx="10575227" cy="6181936"/>
            </a:xfrm>
            <a:custGeom>
              <a:avLst/>
              <a:gdLst/>
              <a:ahLst/>
              <a:cxnLst/>
              <a:rect l="l" t="t" r="r" b="b"/>
              <a:pathLst>
                <a:path w="26733" h="9509" extrusionOk="0">
                  <a:moveTo>
                    <a:pt x="23307" y="0"/>
                  </a:moveTo>
                  <a:cubicBezTo>
                    <a:pt x="23278" y="0"/>
                    <a:pt x="23249" y="1"/>
                    <a:pt x="23220" y="3"/>
                  </a:cubicBezTo>
                  <a:cubicBezTo>
                    <a:pt x="22958" y="17"/>
                    <a:pt x="22706" y="107"/>
                    <a:pt x="22447" y="148"/>
                  </a:cubicBezTo>
                  <a:cubicBezTo>
                    <a:pt x="22319" y="168"/>
                    <a:pt x="22186" y="175"/>
                    <a:pt x="22051" y="175"/>
                  </a:cubicBezTo>
                  <a:cubicBezTo>
                    <a:pt x="21746" y="175"/>
                    <a:pt x="21429" y="140"/>
                    <a:pt x="21123" y="140"/>
                  </a:cubicBezTo>
                  <a:cubicBezTo>
                    <a:pt x="21044" y="140"/>
                    <a:pt x="20965" y="142"/>
                    <a:pt x="20888" y="148"/>
                  </a:cubicBezTo>
                  <a:cubicBezTo>
                    <a:pt x="20182" y="204"/>
                    <a:pt x="19518" y="529"/>
                    <a:pt x="18829" y="590"/>
                  </a:cubicBezTo>
                  <a:cubicBezTo>
                    <a:pt x="18748" y="597"/>
                    <a:pt x="18667" y="599"/>
                    <a:pt x="18585" y="599"/>
                  </a:cubicBezTo>
                  <a:cubicBezTo>
                    <a:pt x="18391" y="599"/>
                    <a:pt x="18192" y="585"/>
                    <a:pt x="17996" y="585"/>
                  </a:cubicBezTo>
                  <a:cubicBezTo>
                    <a:pt x="17789" y="585"/>
                    <a:pt x="17584" y="601"/>
                    <a:pt x="17390" y="664"/>
                  </a:cubicBezTo>
                  <a:cubicBezTo>
                    <a:pt x="16923" y="817"/>
                    <a:pt x="16526" y="806"/>
                    <a:pt x="16038" y="823"/>
                  </a:cubicBezTo>
                  <a:cubicBezTo>
                    <a:pt x="15009" y="859"/>
                    <a:pt x="14064" y="1414"/>
                    <a:pt x="13041" y="1539"/>
                  </a:cubicBezTo>
                  <a:cubicBezTo>
                    <a:pt x="12872" y="1560"/>
                    <a:pt x="12704" y="1569"/>
                    <a:pt x="12535" y="1569"/>
                  </a:cubicBezTo>
                  <a:cubicBezTo>
                    <a:pt x="11708" y="1569"/>
                    <a:pt x="10881" y="1357"/>
                    <a:pt x="10051" y="1284"/>
                  </a:cubicBezTo>
                  <a:cubicBezTo>
                    <a:pt x="9816" y="1263"/>
                    <a:pt x="9580" y="1253"/>
                    <a:pt x="9345" y="1253"/>
                  </a:cubicBezTo>
                  <a:cubicBezTo>
                    <a:pt x="8509" y="1253"/>
                    <a:pt x="7673" y="1371"/>
                    <a:pt x="6847" y="1512"/>
                  </a:cubicBezTo>
                  <a:cubicBezTo>
                    <a:pt x="5723" y="1704"/>
                    <a:pt x="4604" y="1939"/>
                    <a:pt x="3499" y="2217"/>
                  </a:cubicBezTo>
                  <a:cubicBezTo>
                    <a:pt x="2945" y="2356"/>
                    <a:pt x="2394" y="2507"/>
                    <a:pt x="1846" y="2667"/>
                  </a:cubicBezTo>
                  <a:cubicBezTo>
                    <a:pt x="1381" y="2804"/>
                    <a:pt x="847" y="3076"/>
                    <a:pt x="361" y="3101"/>
                  </a:cubicBezTo>
                  <a:cubicBezTo>
                    <a:pt x="357" y="3101"/>
                    <a:pt x="354" y="3101"/>
                    <a:pt x="351" y="3101"/>
                  </a:cubicBezTo>
                  <a:cubicBezTo>
                    <a:pt x="0" y="3101"/>
                    <a:pt x="417" y="2065"/>
                    <a:pt x="366" y="2065"/>
                  </a:cubicBezTo>
                  <a:cubicBezTo>
                    <a:pt x="358" y="2065"/>
                    <a:pt x="339" y="2090"/>
                    <a:pt x="305" y="2147"/>
                  </a:cubicBezTo>
                  <a:cubicBezTo>
                    <a:pt x="180" y="2351"/>
                    <a:pt x="172" y="2608"/>
                    <a:pt x="170" y="2850"/>
                  </a:cubicBezTo>
                  <a:cubicBezTo>
                    <a:pt x="152" y="5023"/>
                    <a:pt x="226" y="7396"/>
                    <a:pt x="764" y="9508"/>
                  </a:cubicBezTo>
                  <a:cubicBezTo>
                    <a:pt x="1132" y="9462"/>
                    <a:pt x="1518" y="9452"/>
                    <a:pt x="1909" y="9452"/>
                  </a:cubicBezTo>
                  <a:cubicBezTo>
                    <a:pt x="2198" y="9452"/>
                    <a:pt x="2489" y="9457"/>
                    <a:pt x="2777" y="9457"/>
                  </a:cubicBezTo>
                  <a:cubicBezTo>
                    <a:pt x="2985" y="9457"/>
                    <a:pt x="3190" y="9454"/>
                    <a:pt x="3392" y="9445"/>
                  </a:cubicBezTo>
                  <a:cubicBezTo>
                    <a:pt x="4461" y="9394"/>
                    <a:pt x="5530" y="9341"/>
                    <a:pt x="6599" y="9286"/>
                  </a:cubicBezTo>
                  <a:cubicBezTo>
                    <a:pt x="8710" y="9178"/>
                    <a:pt x="10820" y="9062"/>
                    <a:pt x="12929" y="8939"/>
                  </a:cubicBezTo>
                  <a:cubicBezTo>
                    <a:pt x="15673" y="8776"/>
                    <a:pt x="18418" y="8603"/>
                    <a:pt x="21161" y="8415"/>
                  </a:cubicBezTo>
                  <a:cubicBezTo>
                    <a:pt x="22532" y="8323"/>
                    <a:pt x="23904" y="8226"/>
                    <a:pt x="25275" y="8126"/>
                  </a:cubicBezTo>
                  <a:cubicBezTo>
                    <a:pt x="25766" y="8090"/>
                    <a:pt x="26489" y="8204"/>
                    <a:pt x="26665" y="7605"/>
                  </a:cubicBezTo>
                  <a:cubicBezTo>
                    <a:pt x="26733" y="7374"/>
                    <a:pt x="26718" y="7128"/>
                    <a:pt x="26702" y="6888"/>
                  </a:cubicBezTo>
                  <a:cubicBezTo>
                    <a:pt x="26584" y="5048"/>
                    <a:pt x="26465" y="3208"/>
                    <a:pt x="26346" y="1368"/>
                  </a:cubicBezTo>
                  <a:cubicBezTo>
                    <a:pt x="26321" y="1001"/>
                    <a:pt x="26276" y="723"/>
                    <a:pt x="26063" y="539"/>
                  </a:cubicBezTo>
                  <a:cubicBezTo>
                    <a:pt x="25985" y="471"/>
                    <a:pt x="25884" y="416"/>
                    <a:pt x="25749" y="371"/>
                  </a:cubicBezTo>
                  <a:cubicBezTo>
                    <a:pt x="25328" y="233"/>
                    <a:pt x="24883" y="180"/>
                    <a:pt x="24446" y="126"/>
                  </a:cubicBezTo>
                  <a:cubicBezTo>
                    <a:pt x="24203" y="95"/>
                    <a:pt x="23962" y="64"/>
                    <a:pt x="23719" y="35"/>
                  </a:cubicBezTo>
                  <a:cubicBezTo>
                    <a:pt x="23583" y="17"/>
                    <a:pt x="23445" y="0"/>
                    <a:pt x="23307" y="0"/>
                  </a:cubicBezTo>
                  <a:close/>
                </a:path>
              </a:pathLst>
            </a:custGeom>
            <a:solidFill>
              <a:srgbClr val="E9D5BB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-165269" y="2415979"/>
              <a:ext cx="9669092" cy="3269222"/>
            </a:xfrm>
            <a:custGeom>
              <a:avLst/>
              <a:gdLst/>
              <a:ahLst/>
              <a:cxnLst/>
              <a:rect l="l" t="t" r="r" b="b"/>
              <a:pathLst>
                <a:path w="26515" h="8965" extrusionOk="0">
                  <a:moveTo>
                    <a:pt x="3285" y="1"/>
                  </a:moveTo>
                  <a:cubicBezTo>
                    <a:pt x="3133" y="1"/>
                    <a:pt x="2982" y="24"/>
                    <a:pt x="2832" y="45"/>
                  </a:cubicBezTo>
                  <a:cubicBezTo>
                    <a:pt x="2591" y="81"/>
                    <a:pt x="2349" y="118"/>
                    <a:pt x="2108" y="154"/>
                  </a:cubicBezTo>
                  <a:cubicBezTo>
                    <a:pt x="1671" y="219"/>
                    <a:pt x="1228" y="283"/>
                    <a:pt x="809" y="431"/>
                  </a:cubicBezTo>
                  <a:cubicBezTo>
                    <a:pt x="678" y="478"/>
                    <a:pt x="581" y="536"/>
                    <a:pt x="503" y="607"/>
                  </a:cubicBezTo>
                  <a:cubicBezTo>
                    <a:pt x="296" y="796"/>
                    <a:pt x="257" y="1077"/>
                    <a:pt x="242" y="1444"/>
                  </a:cubicBezTo>
                  <a:lnTo>
                    <a:pt x="20" y="6971"/>
                  </a:lnTo>
                  <a:cubicBezTo>
                    <a:pt x="10" y="7211"/>
                    <a:pt x="0" y="7459"/>
                    <a:pt x="74" y="7686"/>
                  </a:cubicBezTo>
                  <a:cubicBezTo>
                    <a:pt x="219" y="8141"/>
                    <a:pt x="673" y="8172"/>
                    <a:pt x="1099" y="8172"/>
                  </a:cubicBezTo>
                  <a:cubicBezTo>
                    <a:pt x="1165" y="8172"/>
                    <a:pt x="1231" y="8171"/>
                    <a:pt x="1295" y="8171"/>
                  </a:cubicBezTo>
                  <a:cubicBezTo>
                    <a:pt x="1357" y="8171"/>
                    <a:pt x="1418" y="8172"/>
                    <a:pt x="1475" y="8174"/>
                  </a:cubicBezTo>
                  <a:cubicBezTo>
                    <a:pt x="2848" y="8240"/>
                    <a:pt x="4223" y="8304"/>
                    <a:pt x="5596" y="8365"/>
                  </a:cubicBezTo>
                  <a:cubicBezTo>
                    <a:pt x="8343" y="8485"/>
                    <a:pt x="11089" y="8594"/>
                    <a:pt x="13838" y="8687"/>
                  </a:cubicBezTo>
                  <a:cubicBezTo>
                    <a:pt x="15949" y="8760"/>
                    <a:pt x="18061" y="8824"/>
                    <a:pt x="20175" y="8881"/>
                  </a:cubicBezTo>
                  <a:cubicBezTo>
                    <a:pt x="21244" y="8910"/>
                    <a:pt x="22314" y="8936"/>
                    <a:pt x="23384" y="8962"/>
                  </a:cubicBezTo>
                  <a:cubicBezTo>
                    <a:pt x="23462" y="8964"/>
                    <a:pt x="23540" y="8964"/>
                    <a:pt x="23619" y="8964"/>
                  </a:cubicBezTo>
                  <a:cubicBezTo>
                    <a:pt x="24156" y="8964"/>
                    <a:pt x="24713" y="8927"/>
                    <a:pt x="25253" y="8927"/>
                  </a:cubicBezTo>
                  <a:cubicBezTo>
                    <a:pt x="25511" y="8927"/>
                    <a:pt x="25765" y="8936"/>
                    <a:pt x="26012" y="8961"/>
                  </a:cubicBezTo>
                  <a:cubicBezTo>
                    <a:pt x="26500" y="6835"/>
                    <a:pt x="26515" y="4462"/>
                    <a:pt x="26444" y="2291"/>
                  </a:cubicBezTo>
                  <a:cubicBezTo>
                    <a:pt x="26436" y="2048"/>
                    <a:pt x="26421" y="1792"/>
                    <a:pt x="26293" y="1591"/>
                  </a:cubicBezTo>
                  <a:cubicBezTo>
                    <a:pt x="26118" y="1319"/>
                    <a:pt x="25708" y="1275"/>
                    <a:pt x="25325" y="1275"/>
                  </a:cubicBezTo>
                  <a:cubicBezTo>
                    <a:pt x="25137" y="1275"/>
                    <a:pt x="24957" y="1285"/>
                    <a:pt x="24812" y="1285"/>
                  </a:cubicBezTo>
                  <a:cubicBezTo>
                    <a:pt x="24791" y="1285"/>
                    <a:pt x="24770" y="1285"/>
                    <a:pt x="24750" y="1285"/>
                  </a:cubicBezTo>
                  <a:cubicBezTo>
                    <a:pt x="24188" y="1269"/>
                    <a:pt x="23625" y="1257"/>
                    <a:pt x="23063" y="1246"/>
                  </a:cubicBezTo>
                  <a:cubicBezTo>
                    <a:pt x="22079" y="1227"/>
                    <a:pt x="21141" y="981"/>
                    <a:pt x="20149" y="960"/>
                  </a:cubicBezTo>
                  <a:cubicBezTo>
                    <a:pt x="19172" y="939"/>
                    <a:pt x="18187" y="896"/>
                    <a:pt x="17213" y="887"/>
                  </a:cubicBezTo>
                  <a:cubicBezTo>
                    <a:pt x="16353" y="879"/>
                    <a:pt x="15538" y="655"/>
                    <a:pt x="14676" y="655"/>
                  </a:cubicBezTo>
                  <a:cubicBezTo>
                    <a:pt x="14525" y="655"/>
                    <a:pt x="14373" y="661"/>
                    <a:pt x="14218" y="678"/>
                  </a:cubicBezTo>
                  <a:cubicBezTo>
                    <a:pt x="13975" y="702"/>
                    <a:pt x="13728" y="740"/>
                    <a:pt x="13484" y="740"/>
                  </a:cubicBezTo>
                  <a:cubicBezTo>
                    <a:pt x="13340" y="740"/>
                    <a:pt x="13196" y="726"/>
                    <a:pt x="13054" y="689"/>
                  </a:cubicBezTo>
                  <a:cubicBezTo>
                    <a:pt x="12772" y="616"/>
                    <a:pt x="12519" y="452"/>
                    <a:pt x="12236" y="376"/>
                  </a:cubicBezTo>
                  <a:cubicBezTo>
                    <a:pt x="12094" y="338"/>
                    <a:pt x="11953" y="322"/>
                    <a:pt x="11813" y="322"/>
                  </a:cubicBezTo>
                  <a:cubicBezTo>
                    <a:pt x="11202" y="322"/>
                    <a:pt x="10602" y="621"/>
                    <a:pt x="9994" y="674"/>
                  </a:cubicBezTo>
                  <a:cubicBezTo>
                    <a:pt x="9958" y="678"/>
                    <a:pt x="9924" y="679"/>
                    <a:pt x="9890" y="679"/>
                  </a:cubicBezTo>
                  <a:cubicBezTo>
                    <a:pt x="9603" y="679"/>
                    <a:pt x="9404" y="570"/>
                    <a:pt x="9120" y="509"/>
                  </a:cubicBezTo>
                  <a:cubicBezTo>
                    <a:pt x="8971" y="477"/>
                    <a:pt x="8813" y="468"/>
                    <a:pt x="8652" y="468"/>
                  </a:cubicBezTo>
                  <a:cubicBezTo>
                    <a:pt x="8411" y="468"/>
                    <a:pt x="8163" y="489"/>
                    <a:pt x="7927" y="489"/>
                  </a:cubicBezTo>
                  <a:cubicBezTo>
                    <a:pt x="7862" y="489"/>
                    <a:pt x="7798" y="487"/>
                    <a:pt x="7735" y="483"/>
                  </a:cubicBezTo>
                  <a:cubicBezTo>
                    <a:pt x="7044" y="440"/>
                    <a:pt x="6374" y="131"/>
                    <a:pt x="5665" y="92"/>
                  </a:cubicBezTo>
                  <a:cubicBezTo>
                    <a:pt x="5617" y="89"/>
                    <a:pt x="5568" y="88"/>
                    <a:pt x="5519" y="88"/>
                  </a:cubicBezTo>
                  <a:cubicBezTo>
                    <a:pt x="5159" y="88"/>
                    <a:pt x="4782" y="148"/>
                    <a:pt x="4422" y="148"/>
                  </a:cubicBezTo>
                  <a:cubicBezTo>
                    <a:pt x="4315" y="148"/>
                    <a:pt x="4209" y="143"/>
                    <a:pt x="4106" y="129"/>
                  </a:cubicBezTo>
                  <a:cubicBezTo>
                    <a:pt x="3846" y="95"/>
                    <a:pt x="3593" y="11"/>
                    <a:pt x="3330" y="2"/>
                  </a:cubicBezTo>
                  <a:cubicBezTo>
                    <a:pt x="3315" y="1"/>
                    <a:pt x="3300" y="1"/>
                    <a:pt x="3285" y="1"/>
                  </a:cubicBezTo>
                  <a:close/>
                </a:path>
              </a:pathLst>
            </a:custGeom>
            <a:solidFill>
              <a:srgbClr val="E9D5BB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9" name="Google Shape;1049;p25"/>
          <p:cNvSpPr/>
          <p:nvPr/>
        </p:nvSpPr>
        <p:spPr>
          <a:xfrm>
            <a:off x="0" y="4741500"/>
            <a:ext cx="9144000" cy="40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5"/>
          <p:cNvGrpSpPr/>
          <p:nvPr/>
        </p:nvGrpSpPr>
        <p:grpSpPr>
          <a:xfrm>
            <a:off x="405933" y="4291310"/>
            <a:ext cx="1877684" cy="681270"/>
            <a:chOff x="4869200" y="3590875"/>
            <a:chExt cx="453525" cy="164550"/>
          </a:xfrm>
        </p:grpSpPr>
        <p:sp>
          <p:nvSpPr>
            <p:cNvPr id="1051" name="Google Shape;1051;p25"/>
            <p:cNvSpPr/>
            <p:nvPr/>
          </p:nvSpPr>
          <p:spPr>
            <a:xfrm>
              <a:off x="4978825" y="3674775"/>
              <a:ext cx="343900" cy="80650"/>
            </a:xfrm>
            <a:custGeom>
              <a:avLst/>
              <a:gdLst/>
              <a:ahLst/>
              <a:cxnLst/>
              <a:rect l="l" t="t" r="r" b="b"/>
              <a:pathLst>
                <a:path w="13756" h="3226" extrusionOk="0">
                  <a:moveTo>
                    <a:pt x="5429" y="0"/>
                  </a:moveTo>
                  <a:cubicBezTo>
                    <a:pt x="4866" y="0"/>
                    <a:pt x="4866" y="611"/>
                    <a:pt x="4866" y="611"/>
                  </a:cubicBezTo>
                  <a:cubicBezTo>
                    <a:pt x="4866" y="611"/>
                    <a:pt x="4682" y="143"/>
                    <a:pt x="4366" y="143"/>
                  </a:cubicBezTo>
                  <a:cubicBezTo>
                    <a:pt x="4321" y="143"/>
                    <a:pt x="4274" y="153"/>
                    <a:pt x="4224" y="174"/>
                  </a:cubicBezTo>
                  <a:cubicBezTo>
                    <a:pt x="3821" y="348"/>
                    <a:pt x="3661" y="828"/>
                    <a:pt x="3661" y="828"/>
                  </a:cubicBezTo>
                  <a:cubicBezTo>
                    <a:pt x="3661" y="828"/>
                    <a:pt x="3814" y="265"/>
                    <a:pt x="3640" y="265"/>
                  </a:cubicBezTo>
                  <a:cubicBezTo>
                    <a:pt x="3614" y="265"/>
                    <a:pt x="3581" y="277"/>
                    <a:pt x="3540" y="305"/>
                  </a:cubicBezTo>
                  <a:cubicBezTo>
                    <a:pt x="3218" y="522"/>
                    <a:pt x="3097" y="2266"/>
                    <a:pt x="3097" y="2266"/>
                  </a:cubicBezTo>
                  <a:cubicBezTo>
                    <a:pt x="3097" y="2266"/>
                    <a:pt x="2866" y="345"/>
                    <a:pt x="2480" y="345"/>
                  </a:cubicBezTo>
                  <a:cubicBezTo>
                    <a:pt x="2471" y="345"/>
                    <a:pt x="2463" y="346"/>
                    <a:pt x="2454" y="348"/>
                  </a:cubicBezTo>
                  <a:cubicBezTo>
                    <a:pt x="2051" y="435"/>
                    <a:pt x="1930" y="1525"/>
                    <a:pt x="1930" y="1525"/>
                  </a:cubicBezTo>
                  <a:cubicBezTo>
                    <a:pt x="1930" y="1525"/>
                    <a:pt x="1626" y="1119"/>
                    <a:pt x="1282" y="1119"/>
                  </a:cubicBezTo>
                  <a:cubicBezTo>
                    <a:pt x="1191" y="1119"/>
                    <a:pt x="1097" y="1147"/>
                    <a:pt x="1006" y="1220"/>
                  </a:cubicBezTo>
                  <a:cubicBezTo>
                    <a:pt x="403" y="1702"/>
                    <a:pt x="0" y="3226"/>
                    <a:pt x="0" y="3226"/>
                  </a:cubicBezTo>
                  <a:lnTo>
                    <a:pt x="13313" y="3226"/>
                  </a:lnTo>
                  <a:cubicBezTo>
                    <a:pt x="13313" y="3226"/>
                    <a:pt x="13756" y="2616"/>
                    <a:pt x="13515" y="2312"/>
                  </a:cubicBezTo>
                  <a:cubicBezTo>
                    <a:pt x="13442" y="2219"/>
                    <a:pt x="13350" y="2187"/>
                    <a:pt x="13257" y="2187"/>
                  </a:cubicBezTo>
                  <a:cubicBezTo>
                    <a:pt x="13045" y="2187"/>
                    <a:pt x="12831" y="2355"/>
                    <a:pt x="12831" y="2355"/>
                  </a:cubicBezTo>
                  <a:cubicBezTo>
                    <a:pt x="12831" y="2355"/>
                    <a:pt x="12549" y="1440"/>
                    <a:pt x="11946" y="961"/>
                  </a:cubicBezTo>
                  <a:cubicBezTo>
                    <a:pt x="11756" y="810"/>
                    <a:pt x="11614" y="758"/>
                    <a:pt x="11509" y="758"/>
                  </a:cubicBezTo>
                  <a:cubicBezTo>
                    <a:pt x="11279" y="758"/>
                    <a:pt x="11223" y="1005"/>
                    <a:pt x="11223" y="1005"/>
                  </a:cubicBezTo>
                  <a:cubicBezTo>
                    <a:pt x="11223" y="1005"/>
                    <a:pt x="10740" y="395"/>
                    <a:pt x="10377" y="307"/>
                  </a:cubicBezTo>
                  <a:cubicBezTo>
                    <a:pt x="10354" y="301"/>
                    <a:pt x="10329" y="299"/>
                    <a:pt x="10305" y="299"/>
                  </a:cubicBezTo>
                  <a:cubicBezTo>
                    <a:pt x="9959" y="299"/>
                    <a:pt x="9573" y="831"/>
                    <a:pt x="9573" y="831"/>
                  </a:cubicBezTo>
                  <a:cubicBezTo>
                    <a:pt x="9573" y="831"/>
                    <a:pt x="9451" y="526"/>
                    <a:pt x="9049" y="438"/>
                  </a:cubicBezTo>
                  <a:cubicBezTo>
                    <a:pt x="9005" y="428"/>
                    <a:pt x="8959" y="424"/>
                    <a:pt x="8911" y="424"/>
                  </a:cubicBezTo>
                  <a:cubicBezTo>
                    <a:pt x="8530" y="424"/>
                    <a:pt x="8084" y="699"/>
                    <a:pt x="8084" y="699"/>
                  </a:cubicBezTo>
                  <a:cubicBezTo>
                    <a:pt x="8084" y="699"/>
                    <a:pt x="7923" y="395"/>
                    <a:pt x="7320" y="132"/>
                  </a:cubicBezTo>
                  <a:cubicBezTo>
                    <a:pt x="7207" y="83"/>
                    <a:pt x="7108" y="64"/>
                    <a:pt x="7022" y="64"/>
                  </a:cubicBezTo>
                  <a:cubicBezTo>
                    <a:pt x="6648" y="64"/>
                    <a:pt x="6514" y="437"/>
                    <a:pt x="6514" y="437"/>
                  </a:cubicBezTo>
                  <a:cubicBezTo>
                    <a:pt x="6514" y="437"/>
                    <a:pt x="5991" y="0"/>
                    <a:pt x="5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5006350" y="3683450"/>
              <a:ext cx="49175" cy="42500"/>
            </a:xfrm>
            <a:custGeom>
              <a:avLst/>
              <a:gdLst/>
              <a:ahLst/>
              <a:cxnLst/>
              <a:rect l="l" t="t" r="r" b="b"/>
              <a:pathLst>
                <a:path w="1967" h="1700" extrusionOk="0">
                  <a:moveTo>
                    <a:pt x="1378" y="1"/>
                  </a:moveTo>
                  <a:cubicBezTo>
                    <a:pt x="1370" y="1"/>
                    <a:pt x="1361" y="2"/>
                    <a:pt x="1353" y="3"/>
                  </a:cubicBezTo>
                  <a:cubicBezTo>
                    <a:pt x="951" y="91"/>
                    <a:pt x="830" y="1181"/>
                    <a:pt x="830" y="1181"/>
                  </a:cubicBezTo>
                  <a:cubicBezTo>
                    <a:pt x="830" y="1181"/>
                    <a:pt x="525" y="774"/>
                    <a:pt x="182" y="774"/>
                  </a:cubicBezTo>
                  <a:cubicBezTo>
                    <a:pt x="122" y="774"/>
                    <a:pt x="61" y="786"/>
                    <a:pt x="1" y="815"/>
                  </a:cubicBezTo>
                  <a:cubicBezTo>
                    <a:pt x="209" y="1026"/>
                    <a:pt x="483" y="1261"/>
                    <a:pt x="801" y="1428"/>
                  </a:cubicBezTo>
                  <a:cubicBezTo>
                    <a:pt x="1026" y="1548"/>
                    <a:pt x="1181" y="1589"/>
                    <a:pt x="1286" y="1589"/>
                  </a:cubicBezTo>
                  <a:cubicBezTo>
                    <a:pt x="1517" y="1589"/>
                    <a:pt x="1515" y="1394"/>
                    <a:pt x="1515" y="1394"/>
                  </a:cubicBezTo>
                  <a:lnTo>
                    <a:pt x="1515" y="1394"/>
                  </a:lnTo>
                  <a:cubicBezTo>
                    <a:pt x="1515" y="1394"/>
                    <a:pt x="1719" y="1551"/>
                    <a:pt x="1967" y="1699"/>
                  </a:cubicBezTo>
                  <a:cubicBezTo>
                    <a:pt x="1892" y="1194"/>
                    <a:pt x="1683" y="1"/>
                    <a:pt x="13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5056650" y="3674775"/>
              <a:ext cx="234925" cy="63350"/>
            </a:xfrm>
            <a:custGeom>
              <a:avLst/>
              <a:gdLst/>
              <a:ahLst/>
              <a:cxnLst/>
              <a:rect l="l" t="t" r="r" b="b"/>
              <a:pathLst>
                <a:path w="9397" h="2534" extrusionOk="0">
                  <a:moveTo>
                    <a:pt x="2316" y="0"/>
                  </a:moveTo>
                  <a:cubicBezTo>
                    <a:pt x="1753" y="0"/>
                    <a:pt x="1753" y="611"/>
                    <a:pt x="1753" y="611"/>
                  </a:cubicBezTo>
                  <a:cubicBezTo>
                    <a:pt x="1753" y="611"/>
                    <a:pt x="1569" y="143"/>
                    <a:pt x="1253" y="143"/>
                  </a:cubicBezTo>
                  <a:cubicBezTo>
                    <a:pt x="1208" y="143"/>
                    <a:pt x="1161" y="153"/>
                    <a:pt x="1111" y="174"/>
                  </a:cubicBezTo>
                  <a:cubicBezTo>
                    <a:pt x="708" y="348"/>
                    <a:pt x="548" y="828"/>
                    <a:pt x="548" y="828"/>
                  </a:cubicBezTo>
                  <a:cubicBezTo>
                    <a:pt x="548" y="828"/>
                    <a:pt x="701" y="265"/>
                    <a:pt x="527" y="265"/>
                  </a:cubicBezTo>
                  <a:cubicBezTo>
                    <a:pt x="501" y="265"/>
                    <a:pt x="468" y="277"/>
                    <a:pt x="427" y="305"/>
                  </a:cubicBezTo>
                  <a:cubicBezTo>
                    <a:pt x="171" y="478"/>
                    <a:pt x="43" y="1611"/>
                    <a:pt x="1" y="2071"/>
                  </a:cubicBezTo>
                  <a:cubicBezTo>
                    <a:pt x="175" y="2172"/>
                    <a:pt x="363" y="2262"/>
                    <a:pt x="513" y="2291"/>
                  </a:cubicBezTo>
                  <a:cubicBezTo>
                    <a:pt x="539" y="2295"/>
                    <a:pt x="564" y="2298"/>
                    <a:pt x="588" y="2298"/>
                  </a:cubicBezTo>
                  <a:cubicBezTo>
                    <a:pt x="935" y="2298"/>
                    <a:pt x="1193" y="1877"/>
                    <a:pt x="1193" y="1877"/>
                  </a:cubicBezTo>
                  <a:cubicBezTo>
                    <a:pt x="1193" y="1877"/>
                    <a:pt x="1387" y="2118"/>
                    <a:pt x="1810" y="2188"/>
                  </a:cubicBezTo>
                  <a:cubicBezTo>
                    <a:pt x="1856" y="2195"/>
                    <a:pt x="1904" y="2199"/>
                    <a:pt x="1951" y="2199"/>
                  </a:cubicBezTo>
                  <a:cubicBezTo>
                    <a:pt x="2333" y="2199"/>
                    <a:pt x="2712" y="1981"/>
                    <a:pt x="2712" y="1981"/>
                  </a:cubicBezTo>
                  <a:cubicBezTo>
                    <a:pt x="2712" y="1981"/>
                    <a:pt x="2946" y="2222"/>
                    <a:pt x="3612" y="2429"/>
                  </a:cubicBezTo>
                  <a:cubicBezTo>
                    <a:pt x="3737" y="2468"/>
                    <a:pt x="3840" y="2483"/>
                    <a:pt x="3926" y="2483"/>
                  </a:cubicBezTo>
                  <a:cubicBezTo>
                    <a:pt x="4300" y="2483"/>
                    <a:pt x="4344" y="2188"/>
                    <a:pt x="4344" y="2188"/>
                  </a:cubicBezTo>
                  <a:cubicBezTo>
                    <a:pt x="4344" y="2188"/>
                    <a:pt x="4971" y="2533"/>
                    <a:pt x="5534" y="2533"/>
                  </a:cubicBezTo>
                  <a:cubicBezTo>
                    <a:pt x="6095" y="2533"/>
                    <a:pt x="5951" y="2050"/>
                    <a:pt x="5951" y="2050"/>
                  </a:cubicBezTo>
                  <a:lnTo>
                    <a:pt x="5951" y="2050"/>
                  </a:lnTo>
                  <a:cubicBezTo>
                    <a:pt x="5951" y="2050"/>
                    <a:pt x="6247" y="2419"/>
                    <a:pt x="6562" y="2419"/>
                  </a:cubicBezTo>
                  <a:cubicBezTo>
                    <a:pt x="6607" y="2419"/>
                    <a:pt x="6653" y="2412"/>
                    <a:pt x="6698" y="2394"/>
                  </a:cubicBezTo>
                  <a:cubicBezTo>
                    <a:pt x="7059" y="2256"/>
                    <a:pt x="7105" y="1877"/>
                    <a:pt x="7105" y="1877"/>
                  </a:cubicBezTo>
                  <a:lnTo>
                    <a:pt x="7105" y="1877"/>
                  </a:lnTo>
                  <a:cubicBezTo>
                    <a:pt x="7105" y="1877"/>
                    <a:pt x="7087" y="2322"/>
                    <a:pt x="7260" y="2322"/>
                  </a:cubicBezTo>
                  <a:cubicBezTo>
                    <a:pt x="7286" y="2322"/>
                    <a:pt x="7315" y="2313"/>
                    <a:pt x="7350" y="2291"/>
                  </a:cubicBezTo>
                  <a:cubicBezTo>
                    <a:pt x="7621" y="2118"/>
                    <a:pt x="7324" y="739"/>
                    <a:pt x="7323" y="738"/>
                  </a:cubicBezTo>
                  <a:lnTo>
                    <a:pt x="7323" y="738"/>
                  </a:lnTo>
                  <a:cubicBezTo>
                    <a:pt x="7324" y="739"/>
                    <a:pt x="8014" y="2258"/>
                    <a:pt x="8400" y="2258"/>
                  </a:cubicBezTo>
                  <a:cubicBezTo>
                    <a:pt x="8409" y="2258"/>
                    <a:pt x="8417" y="2258"/>
                    <a:pt x="8425" y="2256"/>
                  </a:cubicBezTo>
                  <a:cubicBezTo>
                    <a:pt x="8807" y="2188"/>
                    <a:pt x="8666" y="1324"/>
                    <a:pt x="8666" y="1324"/>
                  </a:cubicBezTo>
                  <a:lnTo>
                    <a:pt x="8666" y="1324"/>
                  </a:lnTo>
                  <a:cubicBezTo>
                    <a:pt x="8666" y="1324"/>
                    <a:pt x="9056" y="1635"/>
                    <a:pt x="9397" y="1645"/>
                  </a:cubicBezTo>
                  <a:cubicBezTo>
                    <a:pt x="9257" y="1407"/>
                    <a:pt x="9070" y="1149"/>
                    <a:pt x="8833" y="961"/>
                  </a:cubicBezTo>
                  <a:cubicBezTo>
                    <a:pt x="8643" y="810"/>
                    <a:pt x="8501" y="758"/>
                    <a:pt x="8396" y="758"/>
                  </a:cubicBezTo>
                  <a:cubicBezTo>
                    <a:pt x="8166" y="758"/>
                    <a:pt x="8110" y="1005"/>
                    <a:pt x="8110" y="1005"/>
                  </a:cubicBezTo>
                  <a:cubicBezTo>
                    <a:pt x="8110" y="1005"/>
                    <a:pt x="7627" y="395"/>
                    <a:pt x="7264" y="307"/>
                  </a:cubicBezTo>
                  <a:cubicBezTo>
                    <a:pt x="7241" y="301"/>
                    <a:pt x="7216" y="299"/>
                    <a:pt x="7192" y="299"/>
                  </a:cubicBezTo>
                  <a:cubicBezTo>
                    <a:pt x="6846" y="299"/>
                    <a:pt x="6460" y="831"/>
                    <a:pt x="6460" y="831"/>
                  </a:cubicBezTo>
                  <a:cubicBezTo>
                    <a:pt x="6460" y="831"/>
                    <a:pt x="6338" y="526"/>
                    <a:pt x="5936" y="438"/>
                  </a:cubicBezTo>
                  <a:cubicBezTo>
                    <a:pt x="5892" y="428"/>
                    <a:pt x="5846" y="424"/>
                    <a:pt x="5798" y="424"/>
                  </a:cubicBezTo>
                  <a:cubicBezTo>
                    <a:pt x="5417" y="424"/>
                    <a:pt x="4971" y="699"/>
                    <a:pt x="4971" y="699"/>
                  </a:cubicBezTo>
                  <a:cubicBezTo>
                    <a:pt x="4971" y="699"/>
                    <a:pt x="4810" y="395"/>
                    <a:pt x="4207" y="132"/>
                  </a:cubicBezTo>
                  <a:cubicBezTo>
                    <a:pt x="4094" y="83"/>
                    <a:pt x="3995" y="64"/>
                    <a:pt x="3909" y="64"/>
                  </a:cubicBezTo>
                  <a:cubicBezTo>
                    <a:pt x="3535" y="64"/>
                    <a:pt x="3401" y="437"/>
                    <a:pt x="3401" y="437"/>
                  </a:cubicBezTo>
                  <a:cubicBezTo>
                    <a:pt x="3401" y="437"/>
                    <a:pt x="2878" y="0"/>
                    <a:pt x="23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5155600" y="3609650"/>
              <a:ext cx="87800" cy="118625"/>
            </a:xfrm>
            <a:custGeom>
              <a:avLst/>
              <a:gdLst/>
              <a:ahLst/>
              <a:cxnLst/>
              <a:rect l="l" t="t" r="r" b="b"/>
              <a:pathLst>
                <a:path w="3512" h="4745" extrusionOk="0">
                  <a:moveTo>
                    <a:pt x="3512" y="1"/>
                  </a:moveTo>
                  <a:lnTo>
                    <a:pt x="3512" y="1"/>
                  </a:lnTo>
                  <a:cubicBezTo>
                    <a:pt x="3512" y="1"/>
                    <a:pt x="997" y="900"/>
                    <a:pt x="1" y="4330"/>
                  </a:cubicBezTo>
                  <a:lnTo>
                    <a:pt x="226" y="4744"/>
                  </a:lnTo>
                  <a:cubicBezTo>
                    <a:pt x="1059" y="1592"/>
                    <a:pt x="3512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5118025" y="3625200"/>
              <a:ext cx="40850" cy="95525"/>
            </a:xfrm>
            <a:custGeom>
              <a:avLst/>
              <a:gdLst/>
              <a:ahLst/>
              <a:cxnLst/>
              <a:rect l="l" t="t" r="r" b="b"/>
              <a:pathLst>
                <a:path w="1634" h="3821" extrusionOk="0">
                  <a:moveTo>
                    <a:pt x="1" y="1"/>
                  </a:moveTo>
                  <a:cubicBezTo>
                    <a:pt x="1" y="1"/>
                    <a:pt x="1030" y="1451"/>
                    <a:pt x="1356" y="3821"/>
                  </a:cubicBezTo>
                  <a:lnTo>
                    <a:pt x="1634" y="3348"/>
                  </a:lnTo>
                  <a:cubicBezTo>
                    <a:pt x="1308" y="135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4950150" y="3696725"/>
              <a:ext cx="189900" cy="57275"/>
            </a:xfrm>
            <a:custGeom>
              <a:avLst/>
              <a:gdLst/>
              <a:ahLst/>
              <a:cxnLst/>
              <a:rect l="l" t="t" r="r" b="b"/>
              <a:pathLst>
                <a:path w="7596" h="2291" extrusionOk="0">
                  <a:moveTo>
                    <a:pt x="1174" y="0"/>
                  </a:moveTo>
                  <a:lnTo>
                    <a:pt x="1174" y="0"/>
                  </a:lnTo>
                  <a:cubicBezTo>
                    <a:pt x="1174" y="1"/>
                    <a:pt x="1697" y="1836"/>
                    <a:pt x="0" y="2263"/>
                  </a:cubicBezTo>
                  <a:cubicBezTo>
                    <a:pt x="58" y="2283"/>
                    <a:pt x="135" y="2291"/>
                    <a:pt x="220" y="2291"/>
                  </a:cubicBezTo>
                  <a:cubicBezTo>
                    <a:pt x="411" y="2291"/>
                    <a:pt x="648" y="2254"/>
                    <a:pt x="835" y="2247"/>
                  </a:cubicBezTo>
                  <a:lnTo>
                    <a:pt x="7417" y="2112"/>
                  </a:lnTo>
                  <a:cubicBezTo>
                    <a:pt x="7464" y="1525"/>
                    <a:pt x="7596" y="899"/>
                    <a:pt x="7385" y="485"/>
                  </a:cubicBezTo>
                  <a:lnTo>
                    <a:pt x="7385" y="485"/>
                  </a:lnTo>
                  <a:cubicBezTo>
                    <a:pt x="7448" y="756"/>
                    <a:pt x="7345" y="1146"/>
                    <a:pt x="7166" y="1513"/>
                  </a:cubicBezTo>
                  <a:cubicBezTo>
                    <a:pt x="7192" y="1289"/>
                    <a:pt x="7173" y="549"/>
                    <a:pt x="6964" y="489"/>
                  </a:cubicBezTo>
                  <a:lnTo>
                    <a:pt x="6964" y="489"/>
                  </a:lnTo>
                  <a:cubicBezTo>
                    <a:pt x="7003" y="615"/>
                    <a:pt x="6922" y="1002"/>
                    <a:pt x="6759" y="1293"/>
                  </a:cubicBezTo>
                  <a:cubicBezTo>
                    <a:pt x="6692" y="1231"/>
                    <a:pt x="6727" y="1067"/>
                    <a:pt x="6715" y="975"/>
                  </a:cubicBezTo>
                  <a:cubicBezTo>
                    <a:pt x="6636" y="441"/>
                    <a:pt x="6502" y="270"/>
                    <a:pt x="6338" y="83"/>
                  </a:cubicBezTo>
                  <a:cubicBezTo>
                    <a:pt x="6328" y="546"/>
                    <a:pt x="6253" y="1081"/>
                    <a:pt x="6014" y="1373"/>
                  </a:cubicBezTo>
                  <a:cubicBezTo>
                    <a:pt x="6079" y="1125"/>
                    <a:pt x="5987" y="850"/>
                    <a:pt x="5920" y="668"/>
                  </a:cubicBezTo>
                  <a:cubicBezTo>
                    <a:pt x="5854" y="492"/>
                    <a:pt x="5695" y="156"/>
                    <a:pt x="5498" y="65"/>
                  </a:cubicBezTo>
                  <a:lnTo>
                    <a:pt x="5498" y="65"/>
                  </a:lnTo>
                  <a:cubicBezTo>
                    <a:pt x="5536" y="218"/>
                    <a:pt x="5510" y="717"/>
                    <a:pt x="5283" y="1050"/>
                  </a:cubicBezTo>
                  <a:cubicBezTo>
                    <a:pt x="5220" y="989"/>
                    <a:pt x="5141" y="854"/>
                    <a:pt x="5078" y="796"/>
                  </a:cubicBezTo>
                  <a:lnTo>
                    <a:pt x="5078" y="796"/>
                  </a:lnTo>
                  <a:cubicBezTo>
                    <a:pt x="5141" y="992"/>
                    <a:pt x="5073" y="1278"/>
                    <a:pt x="4891" y="1534"/>
                  </a:cubicBezTo>
                  <a:cubicBezTo>
                    <a:pt x="4788" y="1485"/>
                    <a:pt x="4794" y="1358"/>
                    <a:pt x="4767" y="1261"/>
                  </a:cubicBezTo>
                  <a:cubicBezTo>
                    <a:pt x="4712" y="1068"/>
                    <a:pt x="4172" y="174"/>
                    <a:pt x="3919" y="132"/>
                  </a:cubicBezTo>
                  <a:lnTo>
                    <a:pt x="3919" y="132"/>
                  </a:lnTo>
                  <a:cubicBezTo>
                    <a:pt x="3913" y="140"/>
                    <a:pt x="4146" y="849"/>
                    <a:pt x="3448" y="1824"/>
                  </a:cubicBezTo>
                  <a:cubicBezTo>
                    <a:pt x="3482" y="1636"/>
                    <a:pt x="3380" y="1240"/>
                    <a:pt x="3180" y="1152"/>
                  </a:cubicBezTo>
                  <a:lnTo>
                    <a:pt x="3180" y="1152"/>
                  </a:lnTo>
                  <a:cubicBezTo>
                    <a:pt x="3223" y="1281"/>
                    <a:pt x="3032" y="1477"/>
                    <a:pt x="2954" y="1627"/>
                  </a:cubicBezTo>
                  <a:cubicBezTo>
                    <a:pt x="2954" y="1627"/>
                    <a:pt x="3132" y="1094"/>
                    <a:pt x="2705" y="949"/>
                  </a:cubicBezTo>
                  <a:lnTo>
                    <a:pt x="2705" y="949"/>
                  </a:lnTo>
                  <a:cubicBezTo>
                    <a:pt x="2728" y="1168"/>
                    <a:pt x="2610" y="1452"/>
                    <a:pt x="2268" y="1790"/>
                  </a:cubicBezTo>
                  <a:cubicBezTo>
                    <a:pt x="2235" y="977"/>
                    <a:pt x="1509" y="573"/>
                    <a:pt x="1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5143625" y="3702550"/>
              <a:ext cx="143525" cy="49750"/>
            </a:xfrm>
            <a:custGeom>
              <a:avLst/>
              <a:gdLst/>
              <a:ahLst/>
              <a:cxnLst/>
              <a:rect l="l" t="t" r="r" b="b"/>
              <a:pathLst>
                <a:path w="5741" h="1990" extrusionOk="0">
                  <a:moveTo>
                    <a:pt x="5081" y="0"/>
                  </a:moveTo>
                  <a:cubicBezTo>
                    <a:pt x="4763" y="480"/>
                    <a:pt x="4154" y="838"/>
                    <a:pt x="4037" y="1494"/>
                  </a:cubicBezTo>
                  <a:cubicBezTo>
                    <a:pt x="3810" y="1238"/>
                    <a:pt x="3749" y="1014"/>
                    <a:pt x="3791" y="837"/>
                  </a:cubicBezTo>
                  <a:lnTo>
                    <a:pt x="3791" y="837"/>
                  </a:lnTo>
                  <a:cubicBezTo>
                    <a:pt x="3443" y="972"/>
                    <a:pt x="3522" y="1394"/>
                    <a:pt x="3522" y="1394"/>
                  </a:cubicBezTo>
                  <a:cubicBezTo>
                    <a:pt x="3479" y="1277"/>
                    <a:pt x="3352" y="1128"/>
                    <a:pt x="3399" y="1022"/>
                  </a:cubicBezTo>
                  <a:lnTo>
                    <a:pt x="3399" y="1022"/>
                  </a:lnTo>
                  <a:cubicBezTo>
                    <a:pt x="3234" y="1102"/>
                    <a:pt x="3111" y="1426"/>
                    <a:pt x="3116" y="1575"/>
                  </a:cubicBezTo>
                  <a:cubicBezTo>
                    <a:pt x="2683" y="823"/>
                    <a:pt x="2942" y="243"/>
                    <a:pt x="2939" y="237"/>
                  </a:cubicBezTo>
                  <a:lnTo>
                    <a:pt x="2939" y="237"/>
                  </a:lnTo>
                  <a:cubicBezTo>
                    <a:pt x="2737" y="281"/>
                    <a:pt x="2220" y="1027"/>
                    <a:pt x="2156" y="1183"/>
                  </a:cubicBezTo>
                  <a:cubicBezTo>
                    <a:pt x="2123" y="1264"/>
                    <a:pt x="2115" y="1364"/>
                    <a:pt x="2029" y="1409"/>
                  </a:cubicBezTo>
                  <a:cubicBezTo>
                    <a:pt x="1918" y="1212"/>
                    <a:pt x="1896" y="985"/>
                    <a:pt x="1966" y="824"/>
                  </a:cubicBezTo>
                  <a:lnTo>
                    <a:pt x="1966" y="824"/>
                  </a:lnTo>
                  <a:cubicBezTo>
                    <a:pt x="1911" y="872"/>
                    <a:pt x="1834" y="986"/>
                    <a:pt x="1777" y="1039"/>
                  </a:cubicBezTo>
                  <a:cubicBezTo>
                    <a:pt x="1638" y="780"/>
                    <a:pt x="1674" y="381"/>
                    <a:pt x="1722" y="256"/>
                  </a:cubicBezTo>
                  <a:lnTo>
                    <a:pt x="1722" y="256"/>
                  </a:lnTo>
                  <a:cubicBezTo>
                    <a:pt x="1558" y="339"/>
                    <a:pt x="1398" y="616"/>
                    <a:pt x="1327" y="760"/>
                  </a:cubicBezTo>
                  <a:cubicBezTo>
                    <a:pt x="1255" y="909"/>
                    <a:pt x="1153" y="1136"/>
                    <a:pt x="1177" y="1331"/>
                  </a:cubicBezTo>
                  <a:cubicBezTo>
                    <a:pt x="1023" y="1107"/>
                    <a:pt x="1024" y="681"/>
                    <a:pt x="1068" y="308"/>
                  </a:cubicBezTo>
                  <a:lnTo>
                    <a:pt x="1068" y="308"/>
                  </a:lnTo>
                  <a:cubicBezTo>
                    <a:pt x="921" y="466"/>
                    <a:pt x="799" y="610"/>
                    <a:pt x="678" y="1044"/>
                  </a:cubicBezTo>
                  <a:cubicBezTo>
                    <a:pt x="657" y="1119"/>
                    <a:pt x="668" y="1247"/>
                    <a:pt x="607" y="1300"/>
                  </a:cubicBezTo>
                  <a:cubicBezTo>
                    <a:pt x="513" y="1073"/>
                    <a:pt x="494" y="768"/>
                    <a:pt x="538" y="662"/>
                  </a:cubicBezTo>
                  <a:lnTo>
                    <a:pt x="538" y="662"/>
                  </a:lnTo>
                  <a:cubicBezTo>
                    <a:pt x="369" y="720"/>
                    <a:pt x="272" y="1316"/>
                    <a:pt x="267" y="1495"/>
                  </a:cubicBezTo>
                  <a:cubicBezTo>
                    <a:pt x="168" y="1209"/>
                    <a:pt x="132" y="900"/>
                    <a:pt x="210" y="680"/>
                  </a:cubicBezTo>
                  <a:lnTo>
                    <a:pt x="210" y="680"/>
                  </a:lnTo>
                  <a:cubicBezTo>
                    <a:pt x="0" y="1023"/>
                    <a:pt x="33" y="1519"/>
                    <a:pt x="6" y="1989"/>
                  </a:cubicBezTo>
                  <a:lnTo>
                    <a:pt x="5096" y="1792"/>
                  </a:lnTo>
                  <a:cubicBezTo>
                    <a:pt x="5106" y="1792"/>
                    <a:pt x="5117" y="1792"/>
                    <a:pt x="5128" y="1792"/>
                  </a:cubicBezTo>
                  <a:cubicBezTo>
                    <a:pt x="5237" y="1792"/>
                    <a:pt x="5362" y="1802"/>
                    <a:pt x="5477" y="1802"/>
                  </a:cubicBezTo>
                  <a:cubicBezTo>
                    <a:pt x="5579" y="1802"/>
                    <a:pt x="5673" y="1794"/>
                    <a:pt x="5741" y="1766"/>
                  </a:cubicBezTo>
                  <a:cubicBezTo>
                    <a:pt x="4473" y="1503"/>
                    <a:pt x="5081" y="1"/>
                    <a:pt x="50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4869200" y="3705500"/>
              <a:ext cx="104625" cy="46150"/>
            </a:xfrm>
            <a:custGeom>
              <a:avLst/>
              <a:gdLst/>
              <a:ahLst/>
              <a:cxnLst/>
              <a:rect l="l" t="t" r="r" b="b"/>
              <a:pathLst>
                <a:path w="4185" h="1846" extrusionOk="0">
                  <a:moveTo>
                    <a:pt x="2933" y="0"/>
                  </a:moveTo>
                  <a:lnTo>
                    <a:pt x="2933" y="0"/>
                  </a:lnTo>
                  <a:cubicBezTo>
                    <a:pt x="2265" y="696"/>
                    <a:pt x="2321" y="600"/>
                    <a:pt x="1765" y="1334"/>
                  </a:cubicBezTo>
                  <a:cubicBezTo>
                    <a:pt x="1792" y="1221"/>
                    <a:pt x="1803" y="1106"/>
                    <a:pt x="1837" y="991"/>
                  </a:cubicBezTo>
                  <a:lnTo>
                    <a:pt x="1837" y="991"/>
                  </a:lnTo>
                  <a:cubicBezTo>
                    <a:pt x="1794" y="1074"/>
                    <a:pt x="1723" y="1118"/>
                    <a:pt x="1670" y="1184"/>
                  </a:cubicBezTo>
                  <a:cubicBezTo>
                    <a:pt x="1658" y="1110"/>
                    <a:pt x="1566" y="985"/>
                    <a:pt x="1550" y="928"/>
                  </a:cubicBezTo>
                  <a:cubicBezTo>
                    <a:pt x="1462" y="1028"/>
                    <a:pt x="1318" y="1069"/>
                    <a:pt x="1218" y="1143"/>
                  </a:cubicBezTo>
                  <a:cubicBezTo>
                    <a:pt x="1204" y="1094"/>
                    <a:pt x="1158" y="1059"/>
                    <a:pt x="1143" y="1012"/>
                  </a:cubicBezTo>
                  <a:cubicBezTo>
                    <a:pt x="1104" y="1049"/>
                    <a:pt x="951" y="1131"/>
                    <a:pt x="914" y="1174"/>
                  </a:cubicBezTo>
                  <a:cubicBezTo>
                    <a:pt x="944" y="1038"/>
                    <a:pt x="970" y="895"/>
                    <a:pt x="936" y="772"/>
                  </a:cubicBezTo>
                  <a:lnTo>
                    <a:pt x="936" y="772"/>
                  </a:lnTo>
                  <a:cubicBezTo>
                    <a:pt x="821" y="863"/>
                    <a:pt x="641" y="1120"/>
                    <a:pt x="558" y="1209"/>
                  </a:cubicBezTo>
                  <a:cubicBezTo>
                    <a:pt x="387" y="1392"/>
                    <a:pt x="141" y="1571"/>
                    <a:pt x="0" y="1845"/>
                  </a:cubicBezTo>
                  <a:lnTo>
                    <a:pt x="3923" y="1813"/>
                  </a:lnTo>
                  <a:cubicBezTo>
                    <a:pt x="4185" y="1269"/>
                    <a:pt x="3889" y="782"/>
                    <a:pt x="3519" y="474"/>
                  </a:cubicBezTo>
                  <a:lnTo>
                    <a:pt x="3519" y="474"/>
                  </a:lnTo>
                  <a:cubicBezTo>
                    <a:pt x="3502" y="709"/>
                    <a:pt x="3549" y="1106"/>
                    <a:pt x="3265" y="1285"/>
                  </a:cubicBezTo>
                  <a:cubicBezTo>
                    <a:pt x="3218" y="1055"/>
                    <a:pt x="3167" y="776"/>
                    <a:pt x="2981" y="627"/>
                  </a:cubicBezTo>
                  <a:cubicBezTo>
                    <a:pt x="2964" y="796"/>
                    <a:pt x="2927" y="1008"/>
                    <a:pt x="2720" y="1079"/>
                  </a:cubicBezTo>
                  <a:cubicBezTo>
                    <a:pt x="2804" y="425"/>
                    <a:pt x="2697" y="536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5109325" y="3626500"/>
              <a:ext cx="33750" cy="26700"/>
            </a:xfrm>
            <a:custGeom>
              <a:avLst/>
              <a:gdLst/>
              <a:ahLst/>
              <a:cxnLst/>
              <a:rect l="l" t="t" r="r" b="b"/>
              <a:pathLst>
                <a:path w="1350" h="1068" extrusionOk="0">
                  <a:moveTo>
                    <a:pt x="306" y="0"/>
                  </a:moveTo>
                  <a:lnTo>
                    <a:pt x="180" y="34"/>
                  </a:lnTo>
                  <a:cubicBezTo>
                    <a:pt x="0" y="749"/>
                    <a:pt x="275" y="1067"/>
                    <a:pt x="579" y="1067"/>
                  </a:cubicBezTo>
                  <a:cubicBezTo>
                    <a:pt x="676" y="1067"/>
                    <a:pt x="775" y="1035"/>
                    <a:pt x="864" y="973"/>
                  </a:cubicBezTo>
                  <a:cubicBezTo>
                    <a:pt x="1349" y="636"/>
                    <a:pt x="988" y="335"/>
                    <a:pt x="306" y="0"/>
                  </a:cubicBezTo>
                  <a:close/>
                </a:path>
              </a:pathLst>
            </a:custGeom>
            <a:solidFill>
              <a:srgbClr val="80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5118150" y="3618025"/>
              <a:ext cx="29600" cy="21550"/>
            </a:xfrm>
            <a:custGeom>
              <a:avLst/>
              <a:gdLst/>
              <a:ahLst/>
              <a:cxnLst/>
              <a:rect l="l" t="t" r="r" b="b"/>
              <a:pathLst>
                <a:path w="1184" h="862" extrusionOk="0">
                  <a:moveTo>
                    <a:pt x="842" y="1"/>
                  </a:moveTo>
                  <a:cubicBezTo>
                    <a:pt x="648" y="1"/>
                    <a:pt x="376" y="94"/>
                    <a:pt x="54" y="236"/>
                  </a:cubicBezTo>
                  <a:lnTo>
                    <a:pt x="0" y="352"/>
                  </a:lnTo>
                  <a:cubicBezTo>
                    <a:pt x="263" y="721"/>
                    <a:pt x="523" y="862"/>
                    <a:pt x="730" y="862"/>
                  </a:cubicBezTo>
                  <a:cubicBezTo>
                    <a:pt x="966" y="862"/>
                    <a:pt x="1132" y="677"/>
                    <a:pt x="1154" y="440"/>
                  </a:cubicBezTo>
                  <a:cubicBezTo>
                    <a:pt x="1184" y="124"/>
                    <a:pt x="1065" y="1"/>
                    <a:pt x="842" y="1"/>
                  </a:cubicBezTo>
                  <a:close/>
                </a:path>
              </a:pathLst>
            </a:custGeom>
            <a:solidFill>
              <a:srgbClr val="80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5117275" y="3601200"/>
              <a:ext cx="29200" cy="24775"/>
            </a:xfrm>
            <a:custGeom>
              <a:avLst/>
              <a:gdLst/>
              <a:ahLst/>
              <a:cxnLst/>
              <a:rect l="l" t="t" r="r" b="b"/>
              <a:pathLst>
                <a:path w="1168" h="991" extrusionOk="0">
                  <a:moveTo>
                    <a:pt x="584" y="0"/>
                  </a:moveTo>
                  <a:cubicBezTo>
                    <a:pt x="353" y="0"/>
                    <a:pt x="175" y="347"/>
                    <a:pt x="0" y="856"/>
                  </a:cubicBezTo>
                  <a:lnTo>
                    <a:pt x="49" y="974"/>
                  </a:lnTo>
                  <a:cubicBezTo>
                    <a:pt x="137" y="985"/>
                    <a:pt x="220" y="991"/>
                    <a:pt x="295" y="991"/>
                  </a:cubicBezTo>
                  <a:cubicBezTo>
                    <a:pt x="1044" y="991"/>
                    <a:pt x="1168" y="486"/>
                    <a:pt x="895" y="184"/>
                  </a:cubicBezTo>
                  <a:cubicBezTo>
                    <a:pt x="781" y="57"/>
                    <a:pt x="678" y="0"/>
                    <a:pt x="584" y="0"/>
                  </a:cubicBezTo>
                  <a:close/>
                </a:path>
              </a:pathLst>
            </a:custGeom>
            <a:solidFill>
              <a:srgbClr val="80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5097450" y="3597225"/>
              <a:ext cx="34425" cy="28425"/>
            </a:xfrm>
            <a:custGeom>
              <a:avLst/>
              <a:gdLst/>
              <a:ahLst/>
              <a:cxnLst/>
              <a:rect l="l" t="t" r="r" b="b"/>
              <a:pathLst>
                <a:path w="1377" h="1137" extrusionOk="0">
                  <a:moveTo>
                    <a:pt x="702" y="0"/>
                  </a:moveTo>
                  <a:cubicBezTo>
                    <a:pt x="661" y="0"/>
                    <a:pt x="619" y="5"/>
                    <a:pt x="576" y="15"/>
                  </a:cubicBezTo>
                  <a:cubicBezTo>
                    <a:pt x="1" y="152"/>
                    <a:pt x="224" y="565"/>
                    <a:pt x="734" y="1122"/>
                  </a:cubicBezTo>
                  <a:lnTo>
                    <a:pt x="862" y="1137"/>
                  </a:lnTo>
                  <a:cubicBezTo>
                    <a:pt x="1376" y="424"/>
                    <a:pt x="1085" y="0"/>
                    <a:pt x="702" y="0"/>
                  </a:cubicBezTo>
                  <a:close/>
                </a:path>
              </a:pathLst>
            </a:custGeom>
            <a:solidFill>
              <a:srgbClr val="80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5087950" y="3611600"/>
              <a:ext cx="29825" cy="21425"/>
            </a:xfrm>
            <a:custGeom>
              <a:avLst/>
              <a:gdLst/>
              <a:ahLst/>
              <a:cxnLst/>
              <a:rect l="l" t="t" r="r" b="b"/>
              <a:pathLst>
                <a:path w="1193" h="857" extrusionOk="0">
                  <a:moveTo>
                    <a:pt x="464" y="1"/>
                  </a:moveTo>
                  <a:cubicBezTo>
                    <a:pt x="238" y="1"/>
                    <a:pt x="73" y="175"/>
                    <a:pt x="43" y="406"/>
                  </a:cubicBezTo>
                  <a:cubicBezTo>
                    <a:pt x="0" y="731"/>
                    <a:pt x="125" y="857"/>
                    <a:pt x="365" y="857"/>
                  </a:cubicBezTo>
                  <a:cubicBezTo>
                    <a:pt x="556" y="857"/>
                    <a:pt x="821" y="776"/>
                    <a:pt x="1133" y="653"/>
                  </a:cubicBezTo>
                  <a:lnTo>
                    <a:pt x="1192" y="541"/>
                  </a:lnTo>
                  <a:cubicBezTo>
                    <a:pt x="935" y="150"/>
                    <a:pt x="673" y="1"/>
                    <a:pt x="464" y="1"/>
                  </a:cubicBezTo>
                  <a:close/>
                </a:path>
              </a:pathLst>
            </a:custGeom>
            <a:solidFill>
              <a:srgbClr val="80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5089100" y="3627150"/>
              <a:ext cx="28000" cy="26375"/>
            </a:xfrm>
            <a:custGeom>
              <a:avLst/>
              <a:gdLst/>
              <a:ahLst/>
              <a:cxnLst/>
              <a:rect l="l" t="t" r="r" b="b"/>
              <a:pathLst>
                <a:path w="1120" h="1055" extrusionOk="0">
                  <a:moveTo>
                    <a:pt x="1051" y="1"/>
                  </a:moveTo>
                  <a:cubicBezTo>
                    <a:pt x="78" y="49"/>
                    <a:pt x="0" y="649"/>
                    <a:pt x="354" y="924"/>
                  </a:cubicBezTo>
                  <a:cubicBezTo>
                    <a:pt x="469" y="1014"/>
                    <a:pt x="567" y="1055"/>
                    <a:pt x="650" y="1055"/>
                  </a:cubicBezTo>
                  <a:cubicBezTo>
                    <a:pt x="906" y="1055"/>
                    <a:pt x="1031" y="671"/>
                    <a:pt x="1120" y="108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rgbClr val="80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5105050" y="3614550"/>
              <a:ext cx="23950" cy="23950"/>
            </a:xfrm>
            <a:custGeom>
              <a:avLst/>
              <a:gdLst/>
              <a:ahLst/>
              <a:cxnLst/>
              <a:rect l="l" t="t" r="r" b="b"/>
              <a:pathLst>
                <a:path w="958" h="958" extrusionOk="0">
                  <a:moveTo>
                    <a:pt x="479" y="1"/>
                  </a:moveTo>
                  <a:cubicBezTo>
                    <a:pt x="214" y="1"/>
                    <a:pt x="0" y="216"/>
                    <a:pt x="0" y="479"/>
                  </a:cubicBezTo>
                  <a:cubicBezTo>
                    <a:pt x="0" y="743"/>
                    <a:pt x="214" y="958"/>
                    <a:pt x="479" y="958"/>
                  </a:cubicBezTo>
                  <a:cubicBezTo>
                    <a:pt x="743" y="958"/>
                    <a:pt x="957" y="744"/>
                    <a:pt x="957" y="479"/>
                  </a:cubicBezTo>
                  <a:cubicBezTo>
                    <a:pt x="957" y="216"/>
                    <a:pt x="743" y="1"/>
                    <a:pt x="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5207000" y="3615550"/>
              <a:ext cx="35025" cy="31375"/>
            </a:xfrm>
            <a:custGeom>
              <a:avLst/>
              <a:gdLst/>
              <a:ahLst/>
              <a:cxnLst/>
              <a:rect l="l" t="t" r="r" b="b"/>
              <a:pathLst>
                <a:path w="1401" h="1255" extrusionOk="0">
                  <a:moveTo>
                    <a:pt x="875" y="1"/>
                  </a:moveTo>
                  <a:cubicBezTo>
                    <a:pt x="0" y="611"/>
                    <a:pt x="294" y="1234"/>
                    <a:pt x="792" y="1253"/>
                  </a:cubicBezTo>
                  <a:cubicBezTo>
                    <a:pt x="807" y="1254"/>
                    <a:pt x="822" y="1254"/>
                    <a:pt x="836" y="1254"/>
                  </a:cubicBezTo>
                  <a:cubicBezTo>
                    <a:pt x="1401" y="1254"/>
                    <a:pt x="1306" y="769"/>
                    <a:pt x="995" y="60"/>
                  </a:cubicBezTo>
                  <a:lnTo>
                    <a:pt x="875" y="1"/>
                  </a:lnTo>
                  <a:close/>
                </a:path>
              </a:pathLst>
            </a:custGeom>
            <a:solidFill>
              <a:srgbClr val="80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5232975" y="3617100"/>
              <a:ext cx="29225" cy="26975"/>
            </a:xfrm>
            <a:custGeom>
              <a:avLst/>
              <a:gdLst/>
              <a:ahLst/>
              <a:cxnLst/>
              <a:rect l="l" t="t" r="r" b="b"/>
              <a:pathLst>
                <a:path w="1169" h="1079" extrusionOk="0">
                  <a:moveTo>
                    <a:pt x="163" y="0"/>
                  </a:moveTo>
                  <a:lnTo>
                    <a:pt x="53" y="41"/>
                  </a:lnTo>
                  <a:cubicBezTo>
                    <a:pt x="0" y="771"/>
                    <a:pt x="275" y="1079"/>
                    <a:pt x="539" y="1079"/>
                  </a:cubicBezTo>
                  <a:cubicBezTo>
                    <a:pt x="641" y="1079"/>
                    <a:pt x="742" y="1033"/>
                    <a:pt x="821" y="947"/>
                  </a:cubicBezTo>
                  <a:cubicBezTo>
                    <a:pt x="1169" y="566"/>
                    <a:pt x="820" y="295"/>
                    <a:pt x="163" y="0"/>
                  </a:cubicBezTo>
                  <a:close/>
                </a:path>
              </a:pathLst>
            </a:custGeom>
            <a:solidFill>
              <a:srgbClr val="80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5236325" y="3607175"/>
              <a:ext cx="29075" cy="21000"/>
            </a:xfrm>
            <a:custGeom>
              <a:avLst/>
              <a:gdLst/>
              <a:ahLst/>
              <a:cxnLst/>
              <a:rect l="l" t="t" r="r" b="b"/>
              <a:pathLst>
                <a:path w="1163" h="840" extrusionOk="0">
                  <a:moveTo>
                    <a:pt x="777" y="0"/>
                  </a:moveTo>
                  <a:cubicBezTo>
                    <a:pt x="589" y="0"/>
                    <a:pt x="335" y="117"/>
                    <a:pt x="28" y="299"/>
                  </a:cubicBezTo>
                  <a:lnTo>
                    <a:pt x="1" y="422"/>
                  </a:lnTo>
                  <a:cubicBezTo>
                    <a:pt x="319" y="724"/>
                    <a:pt x="581" y="839"/>
                    <a:pt x="773" y="839"/>
                  </a:cubicBezTo>
                  <a:cubicBezTo>
                    <a:pt x="1033" y="839"/>
                    <a:pt x="1163" y="626"/>
                    <a:pt x="1123" y="381"/>
                  </a:cubicBezTo>
                  <a:cubicBezTo>
                    <a:pt x="1079" y="111"/>
                    <a:pt x="959" y="0"/>
                    <a:pt x="777" y="0"/>
                  </a:cubicBezTo>
                  <a:close/>
                </a:path>
              </a:pathLst>
            </a:custGeom>
            <a:solidFill>
              <a:srgbClr val="80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5231925" y="3590875"/>
              <a:ext cx="27475" cy="27275"/>
            </a:xfrm>
            <a:custGeom>
              <a:avLst/>
              <a:gdLst/>
              <a:ahLst/>
              <a:cxnLst/>
              <a:rect l="l" t="t" r="r" b="b"/>
              <a:pathLst>
                <a:path w="1099" h="1091" extrusionOk="0">
                  <a:moveTo>
                    <a:pt x="291" y="1"/>
                  </a:moveTo>
                  <a:cubicBezTo>
                    <a:pt x="12" y="1"/>
                    <a:pt x="0" y="400"/>
                    <a:pt x="87" y="994"/>
                  </a:cubicBezTo>
                  <a:lnTo>
                    <a:pt x="192" y="1090"/>
                  </a:lnTo>
                  <a:cubicBezTo>
                    <a:pt x="1099" y="878"/>
                    <a:pt x="990" y="314"/>
                    <a:pt x="588" y="97"/>
                  </a:cubicBezTo>
                  <a:cubicBezTo>
                    <a:pt x="466" y="32"/>
                    <a:pt x="368" y="1"/>
                    <a:pt x="291" y="1"/>
                  </a:cubicBezTo>
                  <a:close/>
                </a:path>
              </a:pathLst>
            </a:custGeom>
            <a:solidFill>
              <a:srgbClr val="80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5199350" y="3591500"/>
              <a:ext cx="36925" cy="26575"/>
            </a:xfrm>
            <a:custGeom>
              <a:avLst/>
              <a:gdLst/>
              <a:ahLst/>
              <a:cxnLst/>
              <a:rect l="l" t="t" r="r" b="b"/>
              <a:pathLst>
                <a:path w="1477" h="1063" extrusionOk="0">
                  <a:moveTo>
                    <a:pt x="810" y="1"/>
                  </a:moveTo>
                  <a:cubicBezTo>
                    <a:pt x="697" y="1"/>
                    <a:pt x="587" y="38"/>
                    <a:pt x="496" y="110"/>
                  </a:cubicBezTo>
                  <a:cubicBezTo>
                    <a:pt x="1" y="501"/>
                    <a:pt x="507" y="792"/>
                    <a:pt x="1342" y="1062"/>
                  </a:cubicBezTo>
                  <a:lnTo>
                    <a:pt x="1464" y="1014"/>
                  </a:lnTo>
                  <a:cubicBezTo>
                    <a:pt x="1477" y="309"/>
                    <a:pt x="1132" y="1"/>
                    <a:pt x="810" y="1"/>
                  </a:cubicBezTo>
                  <a:close/>
                </a:path>
              </a:pathLst>
            </a:custGeom>
            <a:solidFill>
              <a:srgbClr val="80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5197575" y="3608600"/>
              <a:ext cx="35025" cy="24650"/>
            </a:xfrm>
            <a:custGeom>
              <a:avLst/>
              <a:gdLst/>
              <a:ahLst/>
              <a:cxnLst/>
              <a:rect l="l" t="t" r="r" b="b"/>
              <a:pathLst>
                <a:path w="1401" h="986" extrusionOk="0">
                  <a:moveTo>
                    <a:pt x="553" y="1"/>
                  </a:moveTo>
                  <a:cubicBezTo>
                    <a:pt x="173" y="1"/>
                    <a:pt x="0" y="283"/>
                    <a:pt x="99" y="596"/>
                  </a:cubicBezTo>
                  <a:cubicBezTo>
                    <a:pt x="187" y="871"/>
                    <a:pt x="325" y="985"/>
                    <a:pt x="499" y="985"/>
                  </a:cubicBezTo>
                  <a:cubicBezTo>
                    <a:pt x="740" y="985"/>
                    <a:pt x="1050" y="769"/>
                    <a:pt x="1396" y="460"/>
                  </a:cubicBezTo>
                  <a:lnTo>
                    <a:pt x="1401" y="330"/>
                  </a:lnTo>
                  <a:cubicBezTo>
                    <a:pt x="1058" y="94"/>
                    <a:pt x="771" y="1"/>
                    <a:pt x="553" y="1"/>
                  </a:cubicBezTo>
                  <a:close/>
                </a:path>
              </a:pathLst>
            </a:custGeom>
            <a:solidFill>
              <a:srgbClr val="80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5"/>
            <p:cNvSpPr/>
            <p:nvPr/>
          </p:nvSpPr>
          <p:spPr>
            <a:xfrm>
              <a:off x="5218825" y="3604825"/>
              <a:ext cx="30475" cy="25425"/>
            </a:xfrm>
            <a:custGeom>
              <a:avLst/>
              <a:gdLst/>
              <a:ahLst/>
              <a:cxnLst/>
              <a:rect l="l" t="t" r="r" b="b"/>
              <a:pathLst>
                <a:path w="1219" h="1017" extrusionOk="0">
                  <a:moveTo>
                    <a:pt x="552" y="1"/>
                  </a:moveTo>
                  <a:cubicBezTo>
                    <a:pt x="409" y="1"/>
                    <a:pt x="272" y="56"/>
                    <a:pt x="180" y="166"/>
                  </a:cubicBezTo>
                  <a:cubicBezTo>
                    <a:pt x="1" y="379"/>
                    <a:pt x="63" y="711"/>
                    <a:pt x="317" y="897"/>
                  </a:cubicBezTo>
                  <a:cubicBezTo>
                    <a:pt x="426" y="978"/>
                    <a:pt x="552" y="1017"/>
                    <a:pt x="673" y="1017"/>
                  </a:cubicBezTo>
                  <a:cubicBezTo>
                    <a:pt x="826" y="1017"/>
                    <a:pt x="970" y="954"/>
                    <a:pt x="1061" y="833"/>
                  </a:cubicBezTo>
                  <a:cubicBezTo>
                    <a:pt x="1218" y="623"/>
                    <a:pt x="1157" y="311"/>
                    <a:pt x="924" y="131"/>
                  </a:cubicBezTo>
                  <a:cubicBezTo>
                    <a:pt x="812" y="44"/>
                    <a:pt x="679" y="1"/>
                    <a:pt x="5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8" name="Google Shape;1518;p36"/>
          <p:cNvGrpSpPr/>
          <p:nvPr/>
        </p:nvGrpSpPr>
        <p:grpSpPr>
          <a:xfrm>
            <a:off x="-807700" y="-150494"/>
            <a:ext cx="11108498" cy="7146738"/>
            <a:chOff x="-807700" y="-150494"/>
            <a:chExt cx="11108498" cy="7146738"/>
          </a:xfrm>
        </p:grpSpPr>
        <p:sp>
          <p:nvSpPr>
            <p:cNvPr id="1519" name="Google Shape;1519;p36"/>
            <p:cNvSpPr/>
            <p:nvPr/>
          </p:nvSpPr>
          <p:spPr>
            <a:xfrm>
              <a:off x="0" y="-7344"/>
              <a:ext cx="9143997" cy="5159542"/>
            </a:xfrm>
            <a:custGeom>
              <a:avLst/>
              <a:gdLst/>
              <a:ahLst/>
              <a:cxnLst/>
              <a:rect l="l" t="t" r="r" b="b"/>
              <a:pathLst>
                <a:path w="25813" h="14565" extrusionOk="0">
                  <a:moveTo>
                    <a:pt x="0" y="0"/>
                  </a:moveTo>
                  <a:lnTo>
                    <a:pt x="0" y="14564"/>
                  </a:lnTo>
                  <a:lnTo>
                    <a:pt x="25812" y="14564"/>
                  </a:lnTo>
                  <a:lnTo>
                    <a:pt x="25812" y="0"/>
                  </a:lnTo>
                  <a:close/>
                </a:path>
              </a:pathLst>
            </a:custGeom>
            <a:solidFill>
              <a:srgbClr val="E9D5BB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6"/>
            <p:cNvSpPr/>
            <p:nvPr/>
          </p:nvSpPr>
          <p:spPr>
            <a:xfrm rot="-322970">
              <a:off x="-541065" y="331907"/>
              <a:ext cx="10575227" cy="6181936"/>
            </a:xfrm>
            <a:custGeom>
              <a:avLst/>
              <a:gdLst/>
              <a:ahLst/>
              <a:cxnLst/>
              <a:rect l="l" t="t" r="r" b="b"/>
              <a:pathLst>
                <a:path w="26733" h="9509" extrusionOk="0">
                  <a:moveTo>
                    <a:pt x="23307" y="0"/>
                  </a:moveTo>
                  <a:cubicBezTo>
                    <a:pt x="23278" y="0"/>
                    <a:pt x="23249" y="1"/>
                    <a:pt x="23220" y="3"/>
                  </a:cubicBezTo>
                  <a:cubicBezTo>
                    <a:pt x="22958" y="17"/>
                    <a:pt x="22706" y="107"/>
                    <a:pt x="22447" y="148"/>
                  </a:cubicBezTo>
                  <a:cubicBezTo>
                    <a:pt x="22319" y="168"/>
                    <a:pt x="22186" y="175"/>
                    <a:pt x="22051" y="175"/>
                  </a:cubicBezTo>
                  <a:cubicBezTo>
                    <a:pt x="21746" y="175"/>
                    <a:pt x="21429" y="140"/>
                    <a:pt x="21123" y="140"/>
                  </a:cubicBezTo>
                  <a:cubicBezTo>
                    <a:pt x="21044" y="140"/>
                    <a:pt x="20965" y="142"/>
                    <a:pt x="20888" y="148"/>
                  </a:cubicBezTo>
                  <a:cubicBezTo>
                    <a:pt x="20182" y="204"/>
                    <a:pt x="19518" y="529"/>
                    <a:pt x="18829" y="590"/>
                  </a:cubicBezTo>
                  <a:cubicBezTo>
                    <a:pt x="18748" y="597"/>
                    <a:pt x="18667" y="599"/>
                    <a:pt x="18585" y="599"/>
                  </a:cubicBezTo>
                  <a:cubicBezTo>
                    <a:pt x="18391" y="599"/>
                    <a:pt x="18192" y="585"/>
                    <a:pt x="17996" y="585"/>
                  </a:cubicBezTo>
                  <a:cubicBezTo>
                    <a:pt x="17789" y="585"/>
                    <a:pt x="17584" y="601"/>
                    <a:pt x="17390" y="664"/>
                  </a:cubicBezTo>
                  <a:cubicBezTo>
                    <a:pt x="16923" y="817"/>
                    <a:pt x="16526" y="806"/>
                    <a:pt x="16038" y="823"/>
                  </a:cubicBezTo>
                  <a:cubicBezTo>
                    <a:pt x="15009" y="859"/>
                    <a:pt x="14064" y="1414"/>
                    <a:pt x="13041" y="1539"/>
                  </a:cubicBezTo>
                  <a:cubicBezTo>
                    <a:pt x="12872" y="1560"/>
                    <a:pt x="12704" y="1569"/>
                    <a:pt x="12535" y="1569"/>
                  </a:cubicBezTo>
                  <a:cubicBezTo>
                    <a:pt x="11708" y="1569"/>
                    <a:pt x="10881" y="1357"/>
                    <a:pt x="10051" y="1284"/>
                  </a:cubicBezTo>
                  <a:cubicBezTo>
                    <a:pt x="9816" y="1263"/>
                    <a:pt x="9580" y="1253"/>
                    <a:pt x="9345" y="1253"/>
                  </a:cubicBezTo>
                  <a:cubicBezTo>
                    <a:pt x="8509" y="1253"/>
                    <a:pt x="7673" y="1371"/>
                    <a:pt x="6847" y="1512"/>
                  </a:cubicBezTo>
                  <a:cubicBezTo>
                    <a:pt x="5723" y="1704"/>
                    <a:pt x="4604" y="1939"/>
                    <a:pt x="3499" y="2217"/>
                  </a:cubicBezTo>
                  <a:cubicBezTo>
                    <a:pt x="2945" y="2356"/>
                    <a:pt x="2394" y="2507"/>
                    <a:pt x="1846" y="2667"/>
                  </a:cubicBezTo>
                  <a:cubicBezTo>
                    <a:pt x="1381" y="2804"/>
                    <a:pt x="847" y="3076"/>
                    <a:pt x="361" y="3101"/>
                  </a:cubicBezTo>
                  <a:cubicBezTo>
                    <a:pt x="357" y="3101"/>
                    <a:pt x="354" y="3101"/>
                    <a:pt x="351" y="3101"/>
                  </a:cubicBezTo>
                  <a:cubicBezTo>
                    <a:pt x="0" y="3101"/>
                    <a:pt x="417" y="2065"/>
                    <a:pt x="366" y="2065"/>
                  </a:cubicBezTo>
                  <a:cubicBezTo>
                    <a:pt x="358" y="2065"/>
                    <a:pt x="339" y="2090"/>
                    <a:pt x="305" y="2147"/>
                  </a:cubicBezTo>
                  <a:cubicBezTo>
                    <a:pt x="180" y="2351"/>
                    <a:pt x="172" y="2608"/>
                    <a:pt x="170" y="2850"/>
                  </a:cubicBezTo>
                  <a:cubicBezTo>
                    <a:pt x="152" y="5023"/>
                    <a:pt x="226" y="7396"/>
                    <a:pt x="764" y="9508"/>
                  </a:cubicBezTo>
                  <a:cubicBezTo>
                    <a:pt x="1132" y="9462"/>
                    <a:pt x="1518" y="9452"/>
                    <a:pt x="1909" y="9452"/>
                  </a:cubicBezTo>
                  <a:cubicBezTo>
                    <a:pt x="2198" y="9452"/>
                    <a:pt x="2489" y="9457"/>
                    <a:pt x="2777" y="9457"/>
                  </a:cubicBezTo>
                  <a:cubicBezTo>
                    <a:pt x="2985" y="9457"/>
                    <a:pt x="3190" y="9454"/>
                    <a:pt x="3392" y="9445"/>
                  </a:cubicBezTo>
                  <a:cubicBezTo>
                    <a:pt x="4461" y="9394"/>
                    <a:pt x="5530" y="9341"/>
                    <a:pt x="6599" y="9286"/>
                  </a:cubicBezTo>
                  <a:cubicBezTo>
                    <a:pt x="8710" y="9178"/>
                    <a:pt x="10820" y="9062"/>
                    <a:pt x="12929" y="8939"/>
                  </a:cubicBezTo>
                  <a:cubicBezTo>
                    <a:pt x="15673" y="8776"/>
                    <a:pt x="18418" y="8603"/>
                    <a:pt x="21161" y="8415"/>
                  </a:cubicBezTo>
                  <a:cubicBezTo>
                    <a:pt x="22532" y="8323"/>
                    <a:pt x="23904" y="8226"/>
                    <a:pt x="25275" y="8126"/>
                  </a:cubicBezTo>
                  <a:cubicBezTo>
                    <a:pt x="25766" y="8090"/>
                    <a:pt x="26489" y="8204"/>
                    <a:pt x="26665" y="7605"/>
                  </a:cubicBezTo>
                  <a:cubicBezTo>
                    <a:pt x="26733" y="7374"/>
                    <a:pt x="26718" y="7128"/>
                    <a:pt x="26702" y="6888"/>
                  </a:cubicBezTo>
                  <a:cubicBezTo>
                    <a:pt x="26584" y="5048"/>
                    <a:pt x="26465" y="3208"/>
                    <a:pt x="26346" y="1368"/>
                  </a:cubicBezTo>
                  <a:cubicBezTo>
                    <a:pt x="26321" y="1001"/>
                    <a:pt x="26276" y="723"/>
                    <a:pt x="26063" y="539"/>
                  </a:cubicBezTo>
                  <a:cubicBezTo>
                    <a:pt x="25985" y="471"/>
                    <a:pt x="25884" y="416"/>
                    <a:pt x="25749" y="371"/>
                  </a:cubicBezTo>
                  <a:cubicBezTo>
                    <a:pt x="25328" y="233"/>
                    <a:pt x="24883" y="180"/>
                    <a:pt x="24446" y="126"/>
                  </a:cubicBezTo>
                  <a:cubicBezTo>
                    <a:pt x="24203" y="95"/>
                    <a:pt x="23962" y="64"/>
                    <a:pt x="23719" y="35"/>
                  </a:cubicBezTo>
                  <a:cubicBezTo>
                    <a:pt x="23583" y="17"/>
                    <a:pt x="23445" y="0"/>
                    <a:pt x="23307" y="0"/>
                  </a:cubicBezTo>
                  <a:close/>
                </a:path>
              </a:pathLst>
            </a:custGeom>
            <a:solidFill>
              <a:srgbClr val="E9D5BB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6"/>
            <p:cNvSpPr/>
            <p:nvPr/>
          </p:nvSpPr>
          <p:spPr>
            <a:xfrm>
              <a:off x="-165269" y="2415979"/>
              <a:ext cx="9669092" cy="3269222"/>
            </a:xfrm>
            <a:custGeom>
              <a:avLst/>
              <a:gdLst/>
              <a:ahLst/>
              <a:cxnLst/>
              <a:rect l="l" t="t" r="r" b="b"/>
              <a:pathLst>
                <a:path w="26515" h="8965" extrusionOk="0">
                  <a:moveTo>
                    <a:pt x="3285" y="1"/>
                  </a:moveTo>
                  <a:cubicBezTo>
                    <a:pt x="3133" y="1"/>
                    <a:pt x="2982" y="24"/>
                    <a:pt x="2832" y="45"/>
                  </a:cubicBezTo>
                  <a:cubicBezTo>
                    <a:pt x="2591" y="81"/>
                    <a:pt x="2349" y="118"/>
                    <a:pt x="2108" y="154"/>
                  </a:cubicBezTo>
                  <a:cubicBezTo>
                    <a:pt x="1671" y="219"/>
                    <a:pt x="1228" y="283"/>
                    <a:pt x="809" y="431"/>
                  </a:cubicBezTo>
                  <a:cubicBezTo>
                    <a:pt x="678" y="478"/>
                    <a:pt x="581" y="536"/>
                    <a:pt x="503" y="607"/>
                  </a:cubicBezTo>
                  <a:cubicBezTo>
                    <a:pt x="296" y="796"/>
                    <a:pt x="257" y="1077"/>
                    <a:pt x="242" y="1444"/>
                  </a:cubicBezTo>
                  <a:lnTo>
                    <a:pt x="20" y="6971"/>
                  </a:lnTo>
                  <a:cubicBezTo>
                    <a:pt x="10" y="7211"/>
                    <a:pt x="0" y="7459"/>
                    <a:pt x="74" y="7686"/>
                  </a:cubicBezTo>
                  <a:cubicBezTo>
                    <a:pt x="219" y="8141"/>
                    <a:pt x="673" y="8172"/>
                    <a:pt x="1099" y="8172"/>
                  </a:cubicBezTo>
                  <a:cubicBezTo>
                    <a:pt x="1165" y="8172"/>
                    <a:pt x="1231" y="8171"/>
                    <a:pt x="1295" y="8171"/>
                  </a:cubicBezTo>
                  <a:cubicBezTo>
                    <a:pt x="1357" y="8171"/>
                    <a:pt x="1418" y="8172"/>
                    <a:pt x="1475" y="8174"/>
                  </a:cubicBezTo>
                  <a:cubicBezTo>
                    <a:pt x="2848" y="8240"/>
                    <a:pt x="4223" y="8304"/>
                    <a:pt x="5596" y="8365"/>
                  </a:cubicBezTo>
                  <a:cubicBezTo>
                    <a:pt x="8343" y="8485"/>
                    <a:pt x="11089" y="8594"/>
                    <a:pt x="13838" y="8687"/>
                  </a:cubicBezTo>
                  <a:cubicBezTo>
                    <a:pt x="15949" y="8760"/>
                    <a:pt x="18061" y="8824"/>
                    <a:pt x="20175" y="8881"/>
                  </a:cubicBezTo>
                  <a:cubicBezTo>
                    <a:pt x="21244" y="8910"/>
                    <a:pt x="22314" y="8936"/>
                    <a:pt x="23384" y="8962"/>
                  </a:cubicBezTo>
                  <a:cubicBezTo>
                    <a:pt x="23462" y="8964"/>
                    <a:pt x="23540" y="8964"/>
                    <a:pt x="23619" y="8964"/>
                  </a:cubicBezTo>
                  <a:cubicBezTo>
                    <a:pt x="24156" y="8964"/>
                    <a:pt x="24713" y="8927"/>
                    <a:pt x="25253" y="8927"/>
                  </a:cubicBezTo>
                  <a:cubicBezTo>
                    <a:pt x="25511" y="8927"/>
                    <a:pt x="25765" y="8936"/>
                    <a:pt x="26012" y="8961"/>
                  </a:cubicBezTo>
                  <a:cubicBezTo>
                    <a:pt x="26500" y="6835"/>
                    <a:pt x="26515" y="4462"/>
                    <a:pt x="26444" y="2291"/>
                  </a:cubicBezTo>
                  <a:cubicBezTo>
                    <a:pt x="26436" y="2048"/>
                    <a:pt x="26421" y="1792"/>
                    <a:pt x="26293" y="1591"/>
                  </a:cubicBezTo>
                  <a:cubicBezTo>
                    <a:pt x="26118" y="1319"/>
                    <a:pt x="25708" y="1275"/>
                    <a:pt x="25325" y="1275"/>
                  </a:cubicBezTo>
                  <a:cubicBezTo>
                    <a:pt x="25137" y="1275"/>
                    <a:pt x="24957" y="1285"/>
                    <a:pt x="24812" y="1285"/>
                  </a:cubicBezTo>
                  <a:cubicBezTo>
                    <a:pt x="24791" y="1285"/>
                    <a:pt x="24770" y="1285"/>
                    <a:pt x="24750" y="1285"/>
                  </a:cubicBezTo>
                  <a:cubicBezTo>
                    <a:pt x="24188" y="1269"/>
                    <a:pt x="23625" y="1257"/>
                    <a:pt x="23063" y="1246"/>
                  </a:cubicBezTo>
                  <a:cubicBezTo>
                    <a:pt x="22079" y="1227"/>
                    <a:pt x="21141" y="981"/>
                    <a:pt x="20149" y="960"/>
                  </a:cubicBezTo>
                  <a:cubicBezTo>
                    <a:pt x="19172" y="939"/>
                    <a:pt x="18187" y="896"/>
                    <a:pt x="17213" y="887"/>
                  </a:cubicBezTo>
                  <a:cubicBezTo>
                    <a:pt x="16353" y="879"/>
                    <a:pt x="15538" y="655"/>
                    <a:pt x="14676" y="655"/>
                  </a:cubicBezTo>
                  <a:cubicBezTo>
                    <a:pt x="14525" y="655"/>
                    <a:pt x="14373" y="661"/>
                    <a:pt x="14218" y="678"/>
                  </a:cubicBezTo>
                  <a:cubicBezTo>
                    <a:pt x="13975" y="702"/>
                    <a:pt x="13728" y="740"/>
                    <a:pt x="13484" y="740"/>
                  </a:cubicBezTo>
                  <a:cubicBezTo>
                    <a:pt x="13340" y="740"/>
                    <a:pt x="13196" y="726"/>
                    <a:pt x="13054" y="689"/>
                  </a:cubicBezTo>
                  <a:cubicBezTo>
                    <a:pt x="12772" y="616"/>
                    <a:pt x="12519" y="452"/>
                    <a:pt x="12236" y="376"/>
                  </a:cubicBezTo>
                  <a:cubicBezTo>
                    <a:pt x="12094" y="338"/>
                    <a:pt x="11953" y="322"/>
                    <a:pt x="11813" y="322"/>
                  </a:cubicBezTo>
                  <a:cubicBezTo>
                    <a:pt x="11202" y="322"/>
                    <a:pt x="10602" y="621"/>
                    <a:pt x="9994" y="674"/>
                  </a:cubicBezTo>
                  <a:cubicBezTo>
                    <a:pt x="9958" y="678"/>
                    <a:pt x="9924" y="679"/>
                    <a:pt x="9890" y="679"/>
                  </a:cubicBezTo>
                  <a:cubicBezTo>
                    <a:pt x="9603" y="679"/>
                    <a:pt x="9404" y="570"/>
                    <a:pt x="9120" y="509"/>
                  </a:cubicBezTo>
                  <a:cubicBezTo>
                    <a:pt x="8971" y="477"/>
                    <a:pt x="8813" y="468"/>
                    <a:pt x="8652" y="468"/>
                  </a:cubicBezTo>
                  <a:cubicBezTo>
                    <a:pt x="8411" y="468"/>
                    <a:pt x="8163" y="489"/>
                    <a:pt x="7927" y="489"/>
                  </a:cubicBezTo>
                  <a:cubicBezTo>
                    <a:pt x="7862" y="489"/>
                    <a:pt x="7798" y="487"/>
                    <a:pt x="7735" y="483"/>
                  </a:cubicBezTo>
                  <a:cubicBezTo>
                    <a:pt x="7044" y="440"/>
                    <a:pt x="6374" y="131"/>
                    <a:pt x="5665" y="92"/>
                  </a:cubicBezTo>
                  <a:cubicBezTo>
                    <a:pt x="5617" y="89"/>
                    <a:pt x="5568" y="88"/>
                    <a:pt x="5519" y="88"/>
                  </a:cubicBezTo>
                  <a:cubicBezTo>
                    <a:pt x="5159" y="88"/>
                    <a:pt x="4782" y="148"/>
                    <a:pt x="4422" y="148"/>
                  </a:cubicBezTo>
                  <a:cubicBezTo>
                    <a:pt x="4315" y="148"/>
                    <a:pt x="4209" y="143"/>
                    <a:pt x="4106" y="129"/>
                  </a:cubicBezTo>
                  <a:cubicBezTo>
                    <a:pt x="3846" y="95"/>
                    <a:pt x="3593" y="11"/>
                    <a:pt x="3330" y="2"/>
                  </a:cubicBezTo>
                  <a:cubicBezTo>
                    <a:pt x="3315" y="1"/>
                    <a:pt x="3300" y="1"/>
                    <a:pt x="3285" y="1"/>
                  </a:cubicBezTo>
                  <a:close/>
                </a:path>
              </a:pathLst>
            </a:custGeom>
            <a:solidFill>
              <a:srgbClr val="E9D5BB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6"/>
          <p:cNvGrpSpPr/>
          <p:nvPr/>
        </p:nvGrpSpPr>
        <p:grpSpPr>
          <a:xfrm>
            <a:off x="-553155" y="3261630"/>
            <a:ext cx="5449161" cy="4002186"/>
            <a:chOff x="2979325" y="2745925"/>
            <a:chExt cx="461500" cy="338950"/>
          </a:xfrm>
        </p:grpSpPr>
        <p:sp>
          <p:nvSpPr>
            <p:cNvPr id="1523" name="Google Shape;1523;p36"/>
            <p:cNvSpPr/>
            <p:nvPr/>
          </p:nvSpPr>
          <p:spPr>
            <a:xfrm>
              <a:off x="3355200" y="2763750"/>
              <a:ext cx="26725" cy="26075"/>
            </a:xfrm>
            <a:custGeom>
              <a:avLst/>
              <a:gdLst/>
              <a:ahLst/>
              <a:cxnLst/>
              <a:rect l="l" t="t" r="r" b="b"/>
              <a:pathLst>
                <a:path w="1069" h="1043" extrusionOk="0">
                  <a:moveTo>
                    <a:pt x="880" y="1"/>
                  </a:moveTo>
                  <a:cubicBezTo>
                    <a:pt x="779" y="1"/>
                    <a:pt x="659" y="25"/>
                    <a:pt x="592" y="57"/>
                  </a:cubicBezTo>
                  <a:cubicBezTo>
                    <a:pt x="418" y="142"/>
                    <a:pt x="244" y="244"/>
                    <a:pt x="126" y="401"/>
                  </a:cubicBezTo>
                  <a:cubicBezTo>
                    <a:pt x="50" y="503"/>
                    <a:pt x="0" y="642"/>
                    <a:pt x="58" y="754"/>
                  </a:cubicBezTo>
                  <a:cubicBezTo>
                    <a:pt x="106" y="847"/>
                    <a:pt x="211" y="891"/>
                    <a:pt x="310" y="924"/>
                  </a:cubicBezTo>
                  <a:cubicBezTo>
                    <a:pt x="469" y="978"/>
                    <a:pt x="632" y="1024"/>
                    <a:pt x="800" y="1040"/>
                  </a:cubicBezTo>
                  <a:cubicBezTo>
                    <a:pt x="815" y="1041"/>
                    <a:pt x="830" y="1042"/>
                    <a:pt x="844" y="1042"/>
                  </a:cubicBezTo>
                  <a:cubicBezTo>
                    <a:pt x="881" y="1042"/>
                    <a:pt x="918" y="1036"/>
                    <a:pt x="947" y="1013"/>
                  </a:cubicBezTo>
                  <a:cubicBezTo>
                    <a:pt x="994" y="976"/>
                    <a:pt x="1002" y="908"/>
                    <a:pt x="1006" y="848"/>
                  </a:cubicBezTo>
                  <a:cubicBezTo>
                    <a:pt x="1021" y="630"/>
                    <a:pt x="1035" y="412"/>
                    <a:pt x="1049" y="192"/>
                  </a:cubicBezTo>
                  <a:cubicBezTo>
                    <a:pt x="1053" y="153"/>
                    <a:pt x="1069" y="97"/>
                    <a:pt x="1053" y="59"/>
                  </a:cubicBezTo>
                  <a:cubicBezTo>
                    <a:pt x="1034" y="17"/>
                    <a:pt x="964" y="1"/>
                    <a:pt x="880" y="1"/>
                  </a:cubicBezTo>
                  <a:close/>
                </a:path>
              </a:pathLst>
            </a:custGeom>
            <a:solidFill>
              <a:srgbClr val="84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6"/>
            <p:cNvSpPr/>
            <p:nvPr/>
          </p:nvSpPr>
          <p:spPr>
            <a:xfrm>
              <a:off x="3375800" y="2770850"/>
              <a:ext cx="2025" cy="14750"/>
            </a:xfrm>
            <a:custGeom>
              <a:avLst/>
              <a:gdLst/>
              <a:ahLst/>
              <a:cxnLst/>
              <a:rect l="l" t="t" r="r" b="b"/>
              <a:pathLst>
                <a:path w="81" h="590" extrusionOk="0">
                  <a:moveTo>
                    <a:pt x="71" y="1"/>
                  </a:moveTo>
                  <a:cubicBezTo>
                    <a:pt x="67" y="1"/>
                    <a:pt x="62" y="3"/>
                    <a:pt x="61" y="8"/>
                  </a:cubicBezTo>
                  <a:cubicBezTo>
                    <a:pt x="29" y="98"/>
                    <a:pt x="14" y="195"/>
                    <a:pt x="8" y="290"/>
                  </a:cubicBezTo>
                  <a:cubicBezTo>
                    <a:pt x="2" y="384"/>
                    <a:pt x="1" y="483"/>
                    <a:pt x="13" y="577"/>
                  </a:cubicBezTo>
                  <a:cubicBezTo>
                    <a:pt x="15" y="585"/>
                    <a:pt x="22" y="589"/>
                    <a:pt x="29" y="589"/>
                  </a:cubicBezTo>
                  <a:cubicBezTo>
                    <a:pt x="37" y="589"/>
                    <a:pt x="46" y="583"/>
                    <a:pt x="46" y="573"/>
                  </a:cubicBezTo>
                  <a:cubicBezTo>
                    <a:pt x="44" y="479"/>
                    <a:pt x="39" y="384"/>
                    <a:pt x="46" y="290"/>
                  </a:cubicBezTo>
                  <a:cubicBezTo>
                    <a:pt x="54" y="197"/>
                    <a:pt x="70" y="103"/>
                    <a:pt x="80" y="11"/>
                  </a:cubicBezTo>
                  <a:cubicBezTo>
                    <a:pt x="81" y="4"/>
                    <a:pt x="76" y="1"/>
                    <a:pt x="71" y="1"/>
                  </a:cubicBezTo>
                  <a:close/>
                </a:path>
              </a:pathLst>
            </a:custGeom>
            <a:solidFill>
              <a:srgbClr val="E4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6"/>
            <p:cNvSpPr/>
            <p:nvPr/>
          </p:nvSpPr>
          <p:spPr>
            <a:xfrm>
              <a:off x="3371700" y="2773475"/>
              <a:ext cx="1150" cy="10700"/>
            </a:xfrm>
            <a:custGeom>
              <a:avLst/>
              <a:gdLst/>
              <a:ahLst/>
              <a:cxnLst/>
              <a:rect l="l" t="t" r="r" b="b"/>
              <a:pathLst>
                <a:path w="46" h="428" extrusionOk="0">
                  <a:moveTo>
                    <a:pt x="14" y="0"/>
                  </a:moveTo>
                  <a:cubicBezTo>
                    <a:pt x="13" y="0"/>
                    <a:pt x="11" y="1"/>
                    <a:pt x="11" y="3"/>
                  </a:cubicBezTo>
                  <a:cubicBezTo>
                    <a:pt x="3" y="15"/>
                    <a:pt x="5" y="30"/>
                    <a:pt x="3" y="45"/>
                  </a:cubicBezTo>
                  <a:cubicBezTo>
                    <a:pt x="2" y="63"/>
                    <a:pt x="2" y="83"/>
                    <a:pt x="1" y="102"/>
                  </a:cubicBezTo>
                  <a:cubicBezTo>
                    <a:pt x="0" y="139"/>
                    <a:pt x="1" y="174"/>
                    <a:pt x="2" y="212"/>
                  </a:cubicBezTo>
                  <a:cubicBezTo>
                    <a:pt x="3" y="249"/>
                    <a:pt x="6" y="285"/>
                    <a:pt x="9" y="321"/>
                  </a:cubicBezTo>
                  <a:cubicBezTo>
                    <a:pt x="11" y="339"/>
                    <a:pt x="12" y="358"/>
                    <a:pt x="13" y="378"/>
                  </a:cubicBezTo>
                  <a:cubicBezTo>
                    <a:pt x="14" y="394"/>
                    <a:pt x="13" y="410"/>
                    <a:pt x="22" y="423"/>
                  </a:cubicBezTo>
                  <a:cubicBezTo>
                    <a:pt x="24" y="426"/>
                    <a:pt x="27" y="428"/>
                    <a:pt x="30" y="428"/>
                  </a:cubicBezTo>
                  <a:cubicBezTo>
                    <a:pt x="34" y="428"/>
                    <a:pt x="38" y="425"/>
                    <a:pt x="39" y="421"/>
                  </a:cubicBezTo>
                  <a:cubicBezTo>
                    <a:pt x="46" y="405"/>
                    <a:pt x="40" y="386"/>
                    <a:pt x="39" y="370"/>
                  </a:cubicBezTo>
                  <a:cubicBezTo>
                    <a:pt x="38" y="352"/>
                    <a:pt x="37" y="333"/>
                    <a:pt x="35" y="312"/>
                  </a:cubicBezTo>
                  <a:cubicBezTo>
                    <a:pt x="33" y="278"/>
                    <a:pt x="32" y="242"/>
                    <a:pt x="30" y="208"/>
                  </a:cubicBezTo>
                  <a:cubicBezTo>
                    <a:pt x="29" y="172"/>
                    <a:pt x="29" y="137"/>
                    <a:pt x="27" y="102"/>
                  </a:cubicBezTo>
                  <a:cubicBezTo>
                    <a:pt x="24" y="83"/>
                    <a:pt x="24" y="63"/>
                    <a:pt x="23" y="45"/>
                  </a:cubicBezTo>
                  <a:cubicBezTo>
                    <a:pt x="23" y="30"/>
                    <a:pt x="24" y="15"/>
                    <a:pt x="18" y="3"/>
                  </a:cubicBezTo>
                  <a:cubicBezTo>
                    <a:pt x="18" y="1"/>
                    <a:pt x="16" y="0"/>
                    <a:pt x="14" y="0"/>
                  </a:cubicBezTo>
                  <a:close/>
                </a:path>
              </a:pathLst>
            </a:custGeom>
            <a:solidFill>
              <a:srgbClr val="E4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6"/>
            <p:cNvSpPr/>
            <p:nvPr/>
          </p:nvSpPr>
          <p:spPr>
            <a:xfrm>
              <a:off x="3277675" y="2799800"/>
              <a:ext cx="148175" cy="180475"/>
            </a:xfrm>
            <a:custGeom>
              <a:avLst/>
              <a:gdLst/>
              <a:ahLst/>
              <a:cxnLst/>
              <a:rect l="l" t="t" r="r" b="b"/>
              <a:pathLst>
                <a:path w="5927" h="7219" extrusionOk="0">
                  <a:moveTo>
                    <a:pt x="5838" y="1"/>
                  </a:moveTo>
                  <a:cubicBezTo>
                    <a:pt x="5835" y="1"/>
                    <a:pt x="5832" y="3"/>
                    <a:pt x="5833" y="6"/>
                  </a:cubicBezTo>
                  <a:cubicBezTo>
                    <a:pt x="5837" y="15"/>
                    <a:pt x="5837" y="23"/>
                    <a:pt x="5839" y="32"/>
                  </a:cubicBezTo>
                  <a:cubicBezTo>
                    <a:pt x="5832" y="27"/>
                    <a:pt x="5824" y="25"/>
                    <a:pt x="5817" y="25"/>
                  </a:cubicBezTo>
                  <a:cubicBezTo>
                    <a:pt x="5801" y="25"/>
                    <a:pt x="5786" y="34"/>
                    <a:pt x="5777" y="47"/>
                  </a:cubicBezTo>
                  <a:cubicBezTo>
                    <a:pt x="5391" y="154"/>
                    <a:pt x="5014" y="287"/>
                    <a:pt x="4648" y="451"/>
                  </a:cubicBezTo>
                  <a:cubicBezTo>
                    <a:pt x="4267" y="622"/>
                    <a:pt x="3897" y="818"/>
                    <a:pt x="3544" y="1039"/>
                  </a:cubicBezTo>
                  <a:cubicBezTo>
                    <a:pt x="2829" y="1481"/>
                    <a:pt x="2170" y="2006"/>
                    <a:pt x="1557" y="2581"/>
                  </a:cubicBezTo>
                  <a:cubicBezTo>
                    <a:pt x="1251" y="2869"/>
                    <a:pt x="955" y="3172"/>
                    <a:pt x="673" y="3483"/>
                  </a:cubicBezTo>
                  <a:cubicBezTo>
                    <a:pt x="399" y="3787"/>
                    <a:pt x="128" y="4130"/>
                    <a:pt x="61" y="4546"/>
                  </a:cubicBezTo>
                  <a:cubicBezTo>
                    <a:pt x="0" y="4933"/>
                    <a:pt x="143" y="5318"/>
                    <a:pt x="378" y="5624"/>
                  </a:cubicBezTo>
                  <a:cubicBezTo>
                    <a:pt x="637" y="5957"/>
                    <a:pt x="999" y="6181"/>
                    <a:pt x="1385" y="6340"/>
                  </a:cubicBezTo>
                  <a:cubicBezTo>
                    <a:pt x="1811" y="6514"/>
                    <a:pt x="2264" y="6618"/>
                    <a:pt x="2707" y="6737"/>
                  </a:cubicBezTo>
                  <a:cubicBezTo>
                    <a:pt x="3198" y="6867"/>
                    <a:pt x="3688" y="6995"/>
                    <a:pt x="4178" y="7124"/>
                  </a:cubicBezTo>
                  <a:cubicBezTo>
                    <a:pt x="4298" y="7156"/>
                    <a:pt x="4416" y="7186"/>
                    <a:pt x="4535" y="7218"/>
                  </a:cubicBezTo>
                  <a:cubicBezTo>
                    <a:pt x="4536" y="7218"/>
                    <a:pt x="4537" y="7219"/>
                    <a:pt x="4539" y="7219"/>
                  </a:cubicBezTo>
                  <a:cubicBezTo>
                    <a:pt x="4547" y="7219"/>
                    <a:pt x="4555" y="7211"/>
                    <a:pt x="4555" y="7204"/>
                  </a:cubicBezTo>
                  <a:cubicBezTo>
                    <a:pt x="4526" y="6605"/>
                    <a:pt x="4497" y="6003"/>
                    <a:pt x="4503" y="5402"/>
                  </a:cubicBezTo>
                  <a:cubicBezTo>
                    <a:pt x="4508" y="4801"/>
                    <a:pt x="4547" y="4197"/>
                    <a:pt x="4653" y="3604"/>
                  </a:cubicBezTo>
                  <a:cubicBezTo>
                    <a:pt x="4691" y="3392"/>
                    <a:pt x="4738" y="3183"/>
                    <a:pt x="4792" y="2977"/>
                  </a:cubicBezTo>
                  <a:lnTo>
                    <a:pt x="4794" y="2975"/>
                  </a:lnTo>
                  <a:cubicBezTo>
                    <a:pt x="4834" y="2877"/>
                    <a:pt x="4861" y="2776"/>
                    <a:pt x="4893" y="2675"/>
                  </a:cubicBezTo>
                  <a:cubicBezTo>
                    <a:pt x="4925" y="2575"/>
                    <a:pt x="4958" y="2475"/>
                    <a:pt x="4993" y="2377"/>
                  </a:cubicBezTo>
                  <a:cubicBezTo>
                    <a:pt x="5062" y="2177"/>
                    <a:pt x="5137" y="1981"/>
                    <a:pt x="5218" y="1788"/>
                  </a:cubicBezTo>
                  <a:cubicBezTo>
                    <a:pt x="5301" y="1592"/>
                    <a:pt x="5389" y="1396"/>
                    <a:pt x="5483" y="1204"/>
                  </a:cubicBezTo>
                  <a:cubicBezTo>
                    <a:pt x="5575" y="1017"/>
                    <a:pt x="5681" y="837"/>
                    <a:pt x="5770" y="648"/>
                  </a:cubicBezTo>
                  <a:cubicBezTo>
                    <a:pt x="5859" y="450"/>
                    <a:pt x="5927" y="218"/>
                    <a:pt x="5843" y="4"/>
                  </a:cubicBezTo>
                  <a:cubicBezTo>
                    <a:pt x="5842" y="2"/>
                    <a:pt x="5840" y="1"/>
                    <a:pt x="5838" y="1"/>
                  </a:cubicBezTo>
                  <a:close/>
                </a:path>
              </a:pathLst>
            </a:custGeom>
            <a:solidFill>
              <a:srgbClr val="845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6"/>
            <p:cNvSpPr/>
            <p:nvPr/>
          </p:nvSpPr>
          <p:spPr>
            <a:xfrm>
              <a:off x="3377825" y="2846400"/>
              <a:ext cx="16925" cy="103400"/>
            </a:xfrm>
            <a:custGeom>
              <a:avLst/>
              <a:gdLst/>
              <a:ahLst/>
              <a:cxnLst/>
              <a:rect l="l" t="t" r="r" b="b"/>
              <a:pathLst>
                <a:path w="677" h="4136" extrusionOk="0">
                  <a:moveTo>
                    <a:pt x="652" y="0"/>
                  </a:moveTo>
                  <a:cubicBezTo>
                    <a:pt x="644" y="0"/>
                    <a:pt x="635" y="5"/>
                    <a:pt x="632" y="15"/>
                  </a:cubicBezTo>
                  <a:cubicBezTo>
                    <a:pt x="541" y="271"/>
                    <a:pt x="484" y="544"/>
                    <a:pt x="424" y="806"/>
                  </a:cubicBezTo>
                  <a:cubicBezTo>
                    <a:pt x="361" y="1071"/>
                    <a:pt x="305" y="1337"/>
                    <a:pt x="256" y="1607"/>
                  </a:cubicBezTo>
                  <a:cubicBezTo>
                    <a:pt x="159" y="2138"/>
                    <a:pt x="88" y="2672"/>
                    <a:pt x="45" y="3209"/>
                  </a:cubicBezTo>
                  <a:cubicBezTo>
                    <a:pt x="20" y="3515"/>
                    <a:pt x="7" y="3819"/>
                    <a:pt x="0" y="4125"/>
                  </a:cubicBezTo>
                  <a:cubicBezTo>
                    <a:pt x="0" y="4132"/>
                    <a:pt x="6" y="4135"/>
                    <a:pt x="11" y="4135"/>
                  </a:cubicBezTo>
                  <a:cubicBezTo>
                    <a:pt x="17" y="4135"/>
                    <a:pt x="22" y="4132"/>
                    <a:pt x="22" y="4125"/>
                  </a:cubicBezTo>
                  <a:cubicBezTo>
                    <a:pt x="66" y="3045"/>
                    <a:pt x="202" y="1969"/>
                    <a:pt x="445" y="916"/>
                  </a:cubicBezTo>
                  <a:cubicBezTo>
                    <a:pt x="478" y="772"/>
                    <a:pt x="514" y="627"/>
                    <a:pt x="551" y="482"/>
                  </a:cubicBezTo>
                  <a:cubicBezTo>
                    <a:pt x="590" y="332"/>
                    <a:pt x="638" y="180"/>
                    <a:pt x="673" y="27"/>
                  </a:cubicBezTo>
                  <a:cubicBezTo>
                    <a:pt x="676" y="10"/>
                    <a:pt x="664" y="0"/>
                    <a:pt x="652" y="0"/>
                  </a:cubicBezTo>
                  <a:close/>
                </a:path>
              </a:pathLst>
            </a:custGeom>
            <a:solidFill>
              <a:srgbClr val="E4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6"/>
            <p:cNvSpPr/>
            <p:nvPr/>
          </p:nvSpPr>
          <p:spPr>
            <a:xfrm>
              <a:off x="3367475" y="2874075"/>
              <a:ext cx="6925" cy="43100"/>
            </a:xfrm>
            <a:custGeom>
              <a:avLst/>
              <a:gdLst/>
              <a:ahLst/>
              <a:cxnLst/>
              <a:rect l="l" t="t" r="r" b="b"/>
              <a:pathLst>
                <a:path w="277" h="1724" extrusionOk="0">
                  <a:moveTo>
                    <a:pt x="260" y="0"/>
                  </a:moveTo>
                  <a:cubicBezTo>
                    <a:pt x="253" y="0"/>
                    <a:pt x="246" y="4"/>
                    <a:pt x="243" y="12"/>
                  </a:cubicBezTo>
                  <a:cubicBezTo>
                    <a:pt x="201" y="149"/>
                    <a:pt x="181" y="292"/>
                    <a:pt x="156" y="432"/>
                  </a:cubicBezTo>
                  <a:cubicBezTo>
                    <a:pt x="133" y="572"/>
                    <a:pt x="111" y="711"/>
                    <a:pt x="92" y="850"/>
                  </a:cubicBezTo>
                  <a:cubicBezTo>
                    <a:pt x="74" y="992"/>
                    <a:pt x="56" y="1135"/>
                    <a:pt x="42" y="1276"/>
                  </a:cubicBezTo>
                  <a:cubicBezTo>
                    <a:pt x="27" y="1419"/>
                    <a:pt x="0" y="1573"/>
                    <a:pt x="10" y="1716"/>
                  </a:cubicBezTo>
                  <a:cubicBezTo>
                    <a:pt x="10" y="1721"/>
                    <a:pt x="14" y="1724"/>
                    <a:pt x="18" y="1724"/>
                  </a:cubicBezTo>
                  <a:cubicBezTo>
                    <a:pt x="21" y="1724"/>
                    <a:pt x="24" y="1722"/>
                    <a:pt x="26" y="1719"/>
                  </a:cubicBezTo>
                  <a:cubicBezTo>
                    <a:pt x="58" y="1589"/>
                    <a:pt x="60" y="1448"/>
                    <a:pt x="76" y="1315"/>
                  </a:cubicBezTo>
                  <a:cubicBezTo>
                    <a:pt x="95" y="1162"/>
                    <a:pt x="116" y="1009"/>
                    <a:pt x="138" y="857"/>
                  </a:cubicBezTo>
                  <a:cubicBezTo>
                    <a:pt x="160" y="715"/>
                    <a:pt x="181" y="574"/>
                    <a:pt x="206" y="432"/>
                  </a:cubicBezTo>
                  <a:cubicBezTo>
                    <a:pt x="230" y="294"/>
                    <a:pt x="261" y="156"/>
                    <a:pt x="275" y="16"/>
                  </a:cubicBezTo>
                  <a:cubicBezTo>
                    <a:pt x="276" y="6"/>
                    <a:pt x="268" y="0"/>
                    <a:pt x="260" y="0"/>
                  </a:cubicBezTo>
                  <a:close/>
                </a:path>
              </a:pathLst>
            </a:custGeom>
            <a:solidFill>
              <a:srgbClr val="E4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3309150" y="2909275"/>
              <a:ext cx="2775" cy="34325"/>
            </a:xfrm>
            <a:custGeom>
              <a:avLst/>
              <a:gdLst/>
              <a:ahLst/>
              <a:cxnLst/>
              <a:rect l="l" t="t" r="r" b="b"/>
              <a:pathLst>
                <a:path w="111" h="1373" extrusionOk="0">
                  <a:moveTo>
                    <a:pt x="94" y="1"/>
                  </a:moveTo>
                  <a:cubicBezTo>
                    <a:pt x="88" y="1"/>
                    <a:pt x="82" y="4"/>
                    <a:pt x="80" y="11"/>
                  </a:cubicBezTo>
                  <a:cubicBezTo>
                    <a:pt x="48" y="115"/>
                    <a:pt x="42" y="228"/>
                    <a:pt x="33" y="337"/>
                  </a:cubicBezTo>
                  <a:cubicBezTo>
                    <a:pt x="22" y="447"/>
                    <a:pt x="15" y="560"/>
                    <a:pt x="11" y="672"/>
                  </a:cubicBezTo>
                  <a:cubicBezTo>
                    <a:pt x="1" y="900"/>
                    <a:pt x="9" y="1129"/>
                    <a:pt x="26" y="1356"/>
                  </a:cubicBezTo>
                  <a:cubicBezTo>
                    <a:pt x="27" y="1367"/>
                    <a:pt x="36" y="1372"/>
                    <a:pt x="44" y="1372"/>
                  </a:cubicBezTo>
                  <a:cubicBezTo>
                    <a:pt x="52" y="1372"/>
                    <a:pt x="60" y="1367"/>
                    <a:pt x="59" y="1356"/>
                  </a:cubicBezTo>
                  <a:cubicBezTo>
                    <a:pt x="47" y="1133"/>
                    <a:pt x="46" y="908"/>
                    <a:pt x="54" y="684"/>
                  </a:cubicBezTo>
                  <a:cubicBezTo>
                    <a:pt x="58" y="577"/>
                    <a:pt x="65" y="469"/>
                    <a:pt x="74" y="361"/>
                  </a:cubicBezTo>
                  <a:cubicBezTo>
                    <a:pt x="85" y="248"/>
                    <a:pt x="110" y="131"/>
                    <a:pt x="109" y="15"/>
                  </a:cubicBezTo>
                  <a:cubicBezTo>
                    <a:pt x="109" y="6"/>
                    <a:pt x="102" y="1"/>
                    <a:pt x="94" y="1"/>
                  </a:cubicBezTo>
                  <a:close/>
                </a:path>
              </a:pathLst>
            </a:custGeom>
            <a:solidFill>
              <a:srgbClr val="E4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6"/>
            <p:cNvSpPr/>
            <p:nvPr/>
          </p:nvSpPr>
          <p:spPr>
            <a:xfrm>
              <a:off x="3321575" y="2913975"/>
              <a:ext cx="2300" cy="41150"/>
            </a:xfrm>
            <a:custGeom>
              <a:avLst/>
              <a:gdLst/>
              <a:ahLst/>
              <a:cxnLst/>
              <a:rect l="l" t="t" r="r" b="b"/>
              <a:pathLst>
                <a:path w="92" h="1646" extrusionOk="0">
                  <a:moveTo>
                    <a:pt x="64" y="0"/>
                  </a:moveTo>
                  <a:cubicBezTo>
                    <a:pt x="58" y="0"/>
                    <a:pt x="52" y="4"/>
                    <a:pt x="50" y="11"/>
                  </a:cubicBezTo>
                  <a:cubicBezTo>
                    <a:pt x="23" y="136"/>
                    <a:pt x="19" y="271"/>
                    <a:pt x="11" y="399"/>
                  </a:cubicBezTo>
                  <a:cubicBezTo>
                    <a:pt x="3" y="541"/>
                    <a:pt x="1" y="681"/>
                    <a:pt x="2" y="824"/>
                  </a:cubicBezTo>
                  <a:cubicBezTo>
                    <a:pt x="4" y="1095"/>
                    <a:pt x="27" y="1367"/>
                    <a:pt x="64" y="1636"/>
                  </a:cubicBezTo>
                  <a:cubicBezTo>
                    <a:pt x="65" y="1643"/>
                    <a:pt x="71" y="1646"/>
                    <a:pt x="76" y="1646"/>
                  </a:cubicBezTo>
                  <a:cubicBezTo>
                    <a:pt x="84" y="1646"/>
                    <a:pt x="91" y="1641"/>
                    <a:pt x="91" y="1632"/>
                  </a:cubicBezTo>
                  <a:cubicBezTo>
                    <a:pt x="56" y="1364"/>
                    <a:pt x="38" y="1094"/>
                    <a:pt x="37" y="824"/>
                  </a:cubicBezTo>
                  <a:cubicBezTo>
                    <a:pt x="37" y="691"/>
                    <a:pt x="39" y="557"/>
                    <a:pt x="47" y="425"/>
                  </a:cubicBezTo>
                  <a:cubicBezTo>
                    <a:pt x="55" y="288"/>
                    <a:pt x="77" y="151"/>
                    <a:pt x="79" y="14"/>
                  </a:cubicBezTo>
                  <a:cubicBezTo>
                    <a:pt x="79" y="5"/>
                    <a:pt x="71" y="0"/>
                    <a:pt x="64" y="0"/>
                  </a:cubicBezTo>
                  <a:close/>
                </a:path>
              </a:pathLst>
            </a:custGeom>
            <a:solidFill>
              <a:srgbClr val="E4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6"/>
            <p:cNvSpPr/>
            <p:nvPr/>
          </p:nvSpPr>
          <p:spPr>
            <a:xfrm>
              <a:off x="3334725" y="2898575"/>
              <a:ext cx="2975" cy="32225"/>
            </a:xfrm>
            <a:custGeom>
              <a:avLst/>
              <a:gdLst/>
              <a:ahLst/>
              <a:cxnLst/>
              <a:rect l="l" t="t" r="r" b="b"/>
              <a:pathLst>
                <a:path w="119" h="1289" extrusionOk="0">
                  <a:moveTo>
                    <a:pt x="110" y="0"/>
                  </a:moveTo>
                  <a:cubicBezTo>
                    <a:pt x="107" y="0"/>
                    <a:pt x="103" y="2"/>
                    <a:pt x="102" y="6"/>
                  </a:cubicBezTo>
                  <a:cubicBezTo>
                    <a:pt x="49" y="208"/>
                    <a:pt x="32" y="421"/>
                    <a:pt x="17" y="629"/>
                  </a:cubicBezTo>
                  <a:cubicBezTo>
                    <a:pt x="1" y="845"/>
                    <a:pt x="1" y="1063"/>
                    <a:pt x="10" y="1280"/>
                  </a:cubicBezTo>
                  <a:cubicBezTo>
                    <a:pt x="10" y="1286"/>
                    <a:pt x="14" y="1288"/>
                    <a:pt x="18" y="1288"/>
                  </a:cubicBezTo>
                  <a:cubicBezTo>
                    <a:pt x="22" y="1288"/>
                    <a:pt x="26" y="1286"/>
                    <a:pt x="26" y="1280"/>
                  </a:cubicBezTo>
                  <a:cubicBezTo>
                    <a:pt x="22" y="1067"/>
                    <a:pt x="31" y="855"/>
                    <a:pt x="47" y="641"/>
                  </a:cubicBezTo>
                  <a:cubicBezTo>
                    <a:pt x="62" y="428"/>
                    <a:pt x="97" y="219"/>
                    <a:pt x="118" y="8"/>
                  </a:cubicBezTo>
                  <a:cubicBezTo>
                    <a:pt x="118" y="3"/>
                    <a:pt x="114" y="0"/>
                    <a:pt x="110" y="0"/>
                  </a:cubicBezTo>
                  <a:close/>
                </a:path>
              </a:pathLst>
            </a:custGeom>
            <a:solidFill>
              <a:srgbClr val="E4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6"/>
            <p:cNvSpPr/>
            <p:nvPr/>
          </p:nvSpPr>
          <p:spPr>
            <a:xfrm>
              <a:off x="2979325" y="2745925"/>
              <a:ext cx="461500" cy="338950"/>
            </a:xfrm>
            <a:custGeom>
              <a:avLst/>
              <a:gdLst/>
              <a:ahLst/>
              <a:cxnLst/>
              <a:rect l="l" t="t" r="r" b="b"/>
              <a:pathLst>
                <a:path w="18460" h="13558" extrusionOk="0">
                  <a:moveTo>
                    <a:pt x="12897" y="0"/>
                  </a:moveTo>
                  <a:cubicBezTo>
                    <a:pt x="12098" y="0"/>
                    <a:pt x="11296" y="64"/>
                    <a:pt x="10521" y="173"/>
                  </a:cubicBezTo>
                  <a:cubicBezTo>
                    <a:pt x="10040" y="241"/>
                    <a:pt x="9559" y="272"/>
                    <a:pt x="9076" y="284"/>
                  </a:cubicBezTo>
                  <a:cubicBezTo>
                    <a:pt x="8886" y="290"/>
                    <a:pt x="8698" y="293"/>
                    <a:pt x="8508" y="293"/>
                  </a:cubicBezTo>
                  <a:cubicBezTo>
                    <a:pt x="8457" y="293"/>
                    <a:pt x="8407" y="293"/>
                    <a:pt x="8356" y="293"/>
                  </a:cubicBezTo>
                  <a:cubicBezTo>
                    <a:pt x="7925" y="293"/>
                    <a:pt x="7494" y="286"/>
                    <a:pt x="7063" y="286"/>
                  </a:cubicBezTo>
                  <a:cubicBezTo>
                    <a:pt x="6265" y="286"/>
                    <a:pt x="5467" y="310"/>
                    <a:pt x="4672" y="443"/>
                  </a:cubicBezTo>
                  <a:cubicBezTo>
                    <a:pt x="3452" y="649"/>
                    <a:pt x="2231" y="855"/>
                    <a:pt x="1010" y="1060"/>
                  </a:cubicBezTo>
                  <a:cubicBezTo>
                    <a:pt x="965" y="1012"/>
                    <a:pt x="889" y="983"/>
                    <a:pt x="819" y="983"/>
                  </a:cubicBezTo>
                  <a:cubicBezTo>
                    <a:pt x="761" y="983"/>
                    <a:pt x="706" y="1002"/>
                    <a:pt x="673" y="1046"/>
                  </a:cubicBezTo>
                  <a:cubicBezTo>
                    <a:pt x="599" y="1143"/>
                    <a:pt x="591" y="1271"/>
                    <a:pt x="585" y="1392"/>
                  </a:cubicBezTo>
                  <a:cubicBezTo>
                    <a:pt x="407" y="4512"/>
                    <a:pt x="232" y="7633"/>
                    <a:pt x="57" y="10752"/>
                  </a:cubicBezTo>
                  <a:cubicBezTo>
                    <a:pt x="17" y="11488"/>
                    <a:pt x="1" y="12303"/>
                    <a:pt x="476" y="12865"/>
                  </a:cubicBezTo>
                  <a:cubicBezTo>
                    <a:pt x="1022" y="13509"/>
                    <a:pt x="1980" y="13558"/>
                    <a:pt x="2825" y="13558"/>
                  </a:cubicBezTo>
                  <a:lnTo>
                    <a:pt x="7982" y="13554"/>
                  </a:lnTo>
                  <a:cubicBezTo>
                    <a:pt x="8512" y="13554"/>
                    <a:pt x="9044" y="13553"/>
                    <a:pt x="9574" y="13548"/>
                  </a:cubicBezTo>
                  <a:cubicBezTo>
                    <a:pt x="11217" y="13536"/>
                    <a:pt x="12858" y="13486"/>
                    <a:pt x="14487" y="13289"/>
                  </a:cubicBezTo>
                  <a:cubicBezTo>
                    <a:pt x="15144" y="13212"/>
                    <a:pt x="15812" y="13104"/>
                    <a:pt x="16399" y="12801"/>
                  </a:cubicBezTo>
                  <a:cubicBezTo>
                    <a:pt x="16988" y="12500"/>
                    <a:pt x="17494" y="11969"/>
                    <a:pt x="17608" y="11318"/>
                  </a:cubicBezTo>
                  <a:cubicBezTo>
                    <a:pt x="17748" y="10535"/>
                    <a:pt x="18459" y="10319"/>
                    <a:pt x="17835" y="9828"/>
                  </a:cubicBezTo>
                  <a:cubicBezTo>
                    <a:pt x="17727" y="9743"/>
                    <a:pt x="17580" y="9648"/>
                    <a:pt x="17405" y="9547"/>
                  </a:cubicBezTo>
                  <a:cubicBezTo>
                    <a:pt x="16574" y="9068"/>
                    <a:pt x="15143" y="8467"/>
                    <a:pt x="14518" y="8264"/>
                  </a:cubicBezTo>
                  <a:cubicBezTo>
                    <a:pt x="13740" y="8009"/>
                    <a:pt x="13034" y="7530"/>
                    <a:pt x="12259" y="7265"/>
                  </a:cubicBezTo>
                  <a:cubicBezTo>
                    <a:pt x="12312" y="6900"/>
                    <a:pt x="12544" y="6588"/>
                    <a:pt x="12780" y="6306"/>
                  </a:cubicBezTo>
                  <a:cubicBezTo>
                    <a:pt x="13781" y="5118"/>
                    <a:pt x="15364" y="4525"/>
                    <a:pt x="16412" y="3379"/>
                  </a:cubicBezTo>
                  <a:cubicBezTo>
                    <a:pt x="16621" y="3150"/>
                    <a:pt x="16880" y="2968"/>
                    <a:pt x="17167" y="2848"/>
                  </a:cubicBezTo>
                  <a:cubicBezTo>
                    <a:pt x="17309" y="2789"/>
                    <a:pt x="17459" y="2744"/>
                    <a:pt x="17587" y="2659"/>
                  </a:cubicBezTo>
                  <a:cubicBezTo>
                    <a:pt x="17717" y="2574"/>
                    <a:pt x="17823" y="2434"/>
                    <a:pt x="17818" y="2280"/>
                  </a:cubicBezTo>
                  <a:cubicBezTo>
                    <a:pt x="17814" y="2152"/>
                    <a:pt x="17735" y="2035"/>
                    <a:pt x="17633" y="1957"/>
                  </a:cubicBezTo>
                  <a:cubicBezTo>
                    <a:pt x="17531" y="1877"/>
                    <a:pt x="17457" y="1784"/>
                    <a:pt x="17332" y="1750"/>
                  </a:cubicBezTo>
                  <a:cubicBezTo>
                    <a:pt x="16873" y="1630"/>
                    <a:pt x="16407" y="1540"/>
                    <a:pt x="15936" y="1479"/>
                  </a:cubicBezTo>
                  <a:cubicBezTo>
                    <a:pt x="15688" y="1447"/>
                    <a:pt x="15401" y="1403"/>
                    <a:pt x="15274" y="1186"/>
                  </a:cubicBezTo>
                  <a:cubicBezTo>
                    <a:pt x="15502" y="1096"/>
                    <a:pt x="15732" y="1005"/>
                    <a:pt x="15960" y="914"/>
                  </a:cubicBezTo>
                  <a:cubicBezTo>
                    <a:pt x="16000" y="898"/>
                    <a:pt x="16042" y="880"/>
                    <a:pt x="16064" y="842"/>
                  </a:cubicBezTo>
                  <a:cubicBezTo>
                    <a:pt x="16088" y="807"/>
                    <a:pt x="16086" y="754"/>
                    <a:pt x="16048" y="731"/>
                  </a:cubicBezTo>
                  <a:cubicBezTo>
                    <a:pt x="15659" y="484"/>
                    <a:pt x="15258" y="200"/>
                    <a:pt x="14801" y="134"/>
                  </a:cubicBezTo>
                  <a:cubicBezTo>
                    <a:pt x="14178" y="41"/>
                    <a:pt x="13539" y="0"/>
                    <a:pt x="12897" y="0"/>
                  </a:cubicBezTo>
                  <a:close/>
                </a:path>
              </a:pathLst>
            </a:custGeom>
            <a:solidFill>
              <a:srgbClr val="ACB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6"/>
            <p:cNvSpPr/>
            <p:nvPr/>
          </p:nvSpPr>
          <p:spPr>
            <a:xfrm>
              <a:off x="3031350" y="2765950"/>
              <a:ext cx="152975" cy="15150"/>
            </a:xfrm>
            <a:custGeom>
              <a:avLst/>
              <a:gdLst/>
              <a:ahLst/>
              <a:cxnLst/>
              <a:rect l="l" t="t" r="r" b="b"/>
              <a:pathLst>
                <a:path w="6119" h="606" extrusionOk="0">
                  <a:moveTo>
                    <a:pt x="5712" y="0"/>
                  </a:moveTo>
                  <a:cubicBezTo>
                    <a:pt x="5637" y="0"/>
                    <a:pt x="5561" y="1"/>
                    <a:pt x="5487" y="1"/>
                  </a:cubicBezTo>
                  <a:cubicBezTo>
                    <a:pt x="5443" y="1"/>
                    <a:pt x="5399" y="0"/>
                    <a:pt x="5355" y="0"/>
                  </a:cubicBezTo>
                  <a:cubicBezTo>
                    <a:pt x="5198" y="0"/>
                    <a:pt x="5042" y="3"/>
                    <a:pt x="4885" y="6"/>
                  </a:cubicBezTo>
                  <a:cubicBezTo>
                    <a:pt x="4485" y="15"/>
                    <a:pt x="4085" y="31"/>
                    <a:pt x="3685" y="57"/>
                  </a:cubicBezTo>
                  <a:cubicBezTo>
                    <a:pt x="2900" y="109"/>
                    <a:pt x="2118" y="198"/>
                    <a:pt x="1340" y="322"/>
                  </a:cubicBezTo>
                  <a:cubicBezTo>
                    <a:pt x="897" y="392"/>
                    <a:pt x="449" y="466"/>
                    <a:pt x="16" y="582"/>
                  </a:cubicBezTo>
                  <a:cubicBezTo>
                    <a:pt x="0" y="586"/>
                    <a:pt x="7" y="606"/>
                    <a:pt x="21" y="606"/>
                  </a:cubicBezTo>
                  <a:cubicBezTo>
                    <a:pt x="21" y="606"/>
                    <a:pt x="22" y="606"/>
                    <a:pt x="22" y="606"/>
                  </a:cubicBezTo>
                  <a:cubicBezTo>
                    <a:pt x="417" y="542"/>
                    <a:pt x="812" y="460"/>
                    <a:pt x="1206" y="395"/>
                  </a:cubicBezTo>
                  <a:cubicBezTo>
                    <a:pt x="1599" y="330"/>
                    <a:pt x="1994" y="274"/>
                    <a:pt x="2389" y="227"/>
                  </a:cubicBezTo>
                  <a:cubicBezTo>
                    <a:pt x="3177" y="136"/>
                    <a:pt x="3969" y="79"/>
                    <a:pt x="4761" y="62"/>
                  </a:cubicBezTo>
                  <a:cubicBezTo>
                    <a:pt x="4941" y="58"/>
                    <a:pt x="5121" y="56"/>
                    <a:pt x="5301" y="56"/>
                  </a:cubicBezTo>
                  <a:cubicBezTo>
                    <a:pt x="5338" y="56"/>
                    <a:pt x="5375" y="56"/>
                    <a:pt x="5413" y="56"/>
                  </a:cubicBezTo>
                  <a:cubicBezTo>
                    <a:pt x="5581" y="56"/>
                    <a:pt x="5751" y="65"/>
                    <a:pt x="5920" y="65"/>
                  </a:cubicBezTo>
                  <a:cubicBezTo>
                    <a:pt x="5976" y="65"/>
                    <a:pt x="6033" y="64"/>
                    <a:pt x="6089" y="62"/>
                  </a:cubicBezTo>
                  <a:cubicBezTo>
                    <a:pt x="6118" y="59"/>
                    <a:pt x="6117" y="18"/>
                    <a:pt x="6087" y="16"/>
                  </a:cubicBezTo>
                  <a:cubicBezTo>
                    <a:pt x="5964" y="3"/>
                    <a:pt x="5838" y="0"/>
                    <a:pt x="5712" y="0"/>
                  </a:cubicBezTo>
                  <a:close/>
                </a:path>
              </a:pathLst>
            </a:custGeom>
            <a:solidFill>
              <a:srgbClr val="738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6"/>
            <p:cNvSpPr/>
            <p:nvPr/>
          </p:nvSpPr>
          <p:spPr>
            <a:xfrm>
              <a:off x="3091975" y="2776225"/>
              <a:ext cx="55375" cy="3300"/>
            </a:xfrm>
            <a:custGeom>
              <a:avLst/>
              <a:gdLst/>
              <a:ahLst/>
              <a:cxnLst/>
              <a:rect l="l" t="t" r="r" b="b"/>
              <a:pathLst>
                <a:path w="2215" h="132" extrusionOk="0">
                  <a:moveTo>
                    <a:pt x="2096" y="0"/>
                  </a:moveTo>
                  <a:cubicBezTo>
                    <a:pt x="2041" y="0"/>
                    <a:pt x="1983" y="10"/>
                    <a:pt x="1934" y="11"/>
                  </a:cubicBezTo>
                  <a:cubicBezTo>
                    <a:pt x="1846" y="15"/>
                    <a:pt x="1756" y="19"/>
                    <a:pt x="1666" y="21"/>
                  </a:cubicBezTo>
                  <a:cubicBezTo>
                    <a:pt x="1483" y="27"/>
                    <a:pt x="1300" y="37"/>
                    <a:pt x="1117" y="45"/>
                  </a:cubicBezTo>
                  <a:cubicBezTo>
                    <a:pt x="751" y="62"/>
                    <a:pt x="387" y="79"/>
                    <a:pt x="21" y="99"/>
                  </a:cubicBezTo>
                  <a:cubicBezTo>
                    <a:pt x="1" y="101"/>
                    <a:pt x="1" y="131"/>
                    <a:pt x="21" y="131"/>
                  </a:cubicBezTo>
                  <a:cubicBezTo>
                    <a:pt x="390" y="123"/>
                    <a:pt x="760" y="114"/>
                    <a:pt x="1131" y="104"/>
                  </a:cubicBezTo>
                  <a:cubicBezTo>
                    <a:pt x="1313" y="98"/>
                    <a:pt x="1497" y="94"/>
                    <a:pt x="1679" y="88"/>
                  </a:cubicBezTo>
                  <a:cubicBezTo>
                    <a:pt x="1774" y="84"/>
                    <a:pt x="1867" y="79"/>
                    <a:pt x="1960" y="77"/>
                  </a:cubicBezTo>
                  <a:cubicBezTo>
                    <a:pt x="1970" y="77"/>
                    <a:pt x="1979" y="77"/>
                    <a:pt x="1989" y="77"/>
                  </a:cubicBezTo>
                  <a:cubicBezTo>
                    <a:pt x="2010" y="77"/>
                    <a:pt x="2032" y="77"/>
                    <a:pt x="2053" y="77"/>
                  </a:cubicBezTo>
                  <a:cubicBezTo>
                    <a:pt x="2105" y="77"/>
                    <a:pt x="2157" y="74"/>
                    <a:pt x="2199" y="52"/>
                  </a:cubicBezTo>
                  <a:cubicBezTo>
                    <a:pt x="2214" y="42"/>
                    <a:pt x="2208" y="22"/>
                    <a:pt x="2194" y="17"/>
                  </a:cubicBezTo>
                  <a:cubicBezTo>
                    <a:pt x="2165" y="4"/>
                    <a:pt x="2131" y="0"/>
                    <a:pt x="2096" y="0"/>
                  </a:cubicBezTo>
                  <a:close/>
                </a:path>
              </a:pathLst>
            </a:custGeom>
            <a:solidFill>
              <a:srgbClr val="738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6"/>
            <p:cNvSpPr/>
            <p:nvPr/>
          </p:nvSpPr>
          <p:spPr>
            <a:xfrm>
              <a:off x="3276275" y="2757875"/>
              <a:ext cx="62950" cy="5125"/>
            </a:xfrm>
            <a:custGeom>
              <a:avLst/>
              <a:gdLst/>
              <a:ahLst/>
              <a:cxnLst/>
              <a:rect l="l" t="t" r="r" b="b"/>
              <a:pathLst>
                <a:path w="2518" h="205" extrusionOk="0">
                  <a:moveTo>
                    <a:pt x="58" y="0"/>
                  </a:moveTo>
                  <a:cubicBezTo>
                    <a:pt x="43" y="0"/>
                    <a:pt x="28" y="0"/>
                    <a:pt x="13" y="0"/>
                  </a:cubicBezTo>
                  <a:cubicBezTo>
                    <a:pt x="0" y="0"/>
                    <a:pt x="0" y="18"/>
                    <a:pt x="13" y="21"/>
                  </a:cubicBezTo>
                  <a:cubicBezTo>
                    <a:pt x="425" y="39"/>
                    <a:pt x="837" y="61"/>
                    <a:pt x="1249" y="92"/>
                  </a:cubicBezTo>
                  <a:cubicBezTo>
                    <a:pt x="1660" y="122"/>
                    <a:pt x="2069" y="167"/>
                    <a:pt x="2481" y="204"/>
                  </a:cubicBezTo>
                  <a:cubicBezTo>
                    <a:pt x="2482" y="204"/>
                    <a:pt x="2482" y="204"/>
                    <a:pt x="2483" y="204"/>
                  </a:cubicBezTo>
                  <a:cubicBezTo>
                    <a:pt x="2510" y="204"/>
                    <a:pt x="2518" y="154"/>
                    <a:pt x="2487" y="150"/>
                  </a:cubicBezTo>
                  <a:cubicBezTo>
                    <a:pt x="2082" y="95"/>
                    <a:pt x="1670" y="64"/>
                    <a:pt x="1261" y="39"/>
                  </a:cubicBezTo>
                  <a:cubicBezTo>
                    <a:pt x="859" y="14"/>
                    <a:pt x="459" y="0"/>
                    <a:pt x="58" y="0"/>
                  </a:cubicBezTo>
                  <a:close/>
                </a:path>
              </a:pathLst>
            </a:custGeom>
            <a:solidFill>
              <a:srgbClr val="738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6"/>
            <p:cNvSpPr/>
            <p:nvPr/>
          </p:nvSpPr>
          <p:spPr>
            <a:xfrm>
              <a:off x="3308900" y="2765875"/>
              <a:ext cx="14450" cy="2050"/>
            </a:xfrm>
            <a:custGeom>
              <a:avLst/>
              <a:gdLst/>
              <a:ahLst/>
              <a:cxnLst/>
              <a:rect l="l" t="t" r="r" b="b"/>
              <a:pathLst>
                <a:path w="578" h="82" extrusionOk="0">
                  <a:moveTo>
                    <a:pt x="23" y="1"/>
                  </a:moveTo>
                  <a:cubicBezTo>
                    <a:pt x="7" y="1"/>
                    <a:pt x="0" y="26"/>
                    <a:pt x="17" y="31"/>
                  </a:cubicBezTo>
                  <a:cubicBezTo>
                    <a:pt x="106" y="53"/>
                    <a:pt x="197" y="68"/>
                    <a:pt x="288" y="75"/>
                  </a:cubicBezTo>
                  <a:cubicBezTo>
                    <a:pt x="335" y="79"/>
                    <a:pt x="380" y="82"/>
                    <a:pt x="426" y="82"/>
                  </a:cubicBezTo>
                  <a:cubicBezTo>
                    <a:pt x="437" y="82"/>
                    <a:pt x="447" y="82"/>
                    <a:pt x="458" y="82"/>
                  </a:cubicBezTo>
                  <a:cubicBezTo>
                    <a:pt x="494" y="82"/>
                    <a:pt x="529" y="80"/>
                    <a:pt x="563" y="70"/>
                  </a:cubicBezTo>
                  <a:cubicBezTo>
                    <a:pt x="575" y="65"/>
                    <a:pt x="578" y="42"/>
                    <a:pt x="563" y="41"/>
                  </a:cubicBezTo>
                  <a:cubicBezTo>
                    <a:pt x="547" y="39"/>
                    <a:pt x="530" y="38"/>
                    <a:pt x="513" y="38"/>
                  </a:cubicBezTo>
                  <a:cubicBezTo>
                    <a:pt x="488" y="38"/>
                    <a:pt x="462" y="40"/>
                    <a:pt x="438" y="41"/>
                  </a:cubicBezTo>
                  <a:cubicBezTo>
                    <a:pt x="426" y="42"/>
                    <a:pt x="414" y="42"/>
                    <a:pt x="403" y="42"/>
                  </a:cubicBezTo>
                  <a:cubicBezTo>
                    <a:pt x="368" y="42"/>
                    <a:pt x="334" y="40"/>
                    <a:pt x="300" y="38"/>
                  </a:cubicBezTo>
                  <a:cubicBezTo>
                    <a:pt x="207" y="33"/>
                    <a:pt x="116" y="20"/>
                    <a:pt x="26" y="1"/>
                  </a:cubicBezTo>
                  <a:cubicBezTo>
                    <a:pt x="25" y="1"/>
                    <a:pt x="24" y="1"/>
                    <a:pt x="23" y="1"/>
                  </a:cubicBezTo>
                  <a:close/>
                </a:path>
              </a:pathLst>
            </a:custGeom>
            <a:solidFill>
              <a:srgbClr val="738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6"/>
            <p:cNvSpPr/>
            <p:nvPr/>
          </p:nvSpPr>
          <p:spPr>
            <a:xfrm>
              <a:off x="3290100" y="2810975"/>
              <a:ext cx="100150" cy="74575"/>
            </a:xfrm>
            <a:custGeom>
              <a:avLst/>
              <a:gdLst/>
              <a:ahLst/>
              <a:cxnLst/>
              <a:rect l="l" t="t" r="r" b="b"/>
              <a:pathLst>
                <a:path w="4006" h="2983" extrusionOk="0">
                  <a:moveTo>
                    <a:pt x="3991" y="0"/>
                  </a:moveTo>
                  <a:cubicBezTo>
                    <a:pt x="3990" y="0"/>
                    <a:pt x="3989" y="1"/>
                    <a:pt x="3988" y="1"/>
                  </a:cubicBezTo>
                  <a:cubicBezTo>
                    <a:pt x="3843" y="57"/>
                    <a:pt x="3712" y="163"/>
                    <a:pt x="3583" y="248"/>
                  </a:cubicBezTo>
                  <a:cubicBezTo>
                    <a:pt x="3449" y="337"/>
                    <a:pt x="3315" y="427"/>
                    <a:pt x="3182" y="519"/>
                  </a:cubicBezTo>
                  <a:cubicBezTo>
                    <a:pt x="2914" y="702"/>
                    <a:pt x="2645" y="890"/>
                    <a:pt x="2381" y="1082"/>
                  </a:cubicBezTo>
                  <a:cubicBezTo>
                    <a:pt x="1864" y="1458"/>
                    <a:pt x="1357" y="1845"/>
                    <a:pt x="862" y="2248"/>
                  </a:cubicBezTo>
                  <a:cubicBezTo>
                    <a:pt x="574" y="2482"/>
                    <a:pt x="291" y="2721"/>
                    <a:pt x="10" y="2962"/>
                  </a:cubicBezTo>
                  <a:cubicBezTo>
                    <a:pt x="0" y="2971"/>
                    <a:pt x="9" y="2983"/>
                    <a:pt x="20" y="2983"/>
                  </a:cubicBezTo>
                  <a:cubicBezTo>
                    <a:pt x="22" y="2983"/>
                    <a:pt x="25" y="2982"/>
                    <a:pt x="28" y="2980"/>
                  </a:cubicBezTo>
                  <a:cubicBezTo>
                    <a:pt x="1018" y="2146"/>
                    <a:pt x="2050" y="1359"/>
                    <a:pt x="3118" y="625"/>
                  </a:cubicBezTo>
                  <a:cubicBezTo>
                    <a:pt x="3264" y="524"/>
                    <a:pt x="3410" y="424"/>
                    <a:pt x="3558" y="326"/>
                  </a:cubicBezTo>
                  <a:cubicBezTo>
                    <a:pt x="3632" y="277"/>
                    <a:pt x="3705" y="228"/>
                    <a:pt x="3780" y="179"/>
                  </a:cubicBezTo>
                  <a:cubicBezTo>
                    <a:pt x="3855" y="129"/>
                    <a:pt x="3934" y="84"/>
                    <a:pt x="3997" y="20"/>
                  </a:cubicBezTo>
                  <a:cubicBezTo>
                    <a:pt x="4006" y="12"/>
                    <a:pt x="4000" y="0"/>
                    <a:pt x="3991" y="0"/>
                  </a:cubicBezTo>
                  <a:close/>
                </a:path>
              </a:pathLst>
            </a:custGeom>
            <a:solidFill>
              <a:srgbClr val="738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6"/>
            <p:cNvSpPr/>
            <p:nvPr/>
          </p:nvSpPr>
          <p:spPr>
            <a:xfrm>
              <a:off x="3336300" y="2816150"/>
              <a:ext cx="28275" cy="16250"/>
            </a:xfrm>
            <a:custGeom>
              <a:avLst/>
              <a:gdLst/>
              <a:ahLst/>
              <a:cxnLst/>
              <a:rect l="l" t="t" r="r" b="b"/>
              <a:pathLst>
                <a:path w="1131" h="650" extrusionOk="0">
                  <a:moveTo>
                    <a:pt x="1115" y="0"/>
                  </a:moveTo>
                  <a:cubicBezTo>
                    <a:pt x="1114" y="0"/>
                    <a:pt x="1113" y="1"/>
                    <a:pt x="1112" y="1"/>
                  </a:cubicBezTo>
                  <a:cubicBezTo>
                    <a:pt x="1013" y="29"/>
                    <a:pt x="923" y="79"/>
                    <a:pt x="830" y="127"/>
                  </a:cubicBezTo>
                  <a:cubicBezTo>
                    <a:pt x="738" y="175"/>
                    <a:pt x="645" y="226"/>
                    <a:pt x="554" y="279"/>
                  </a:cubicBezTo>
                  <a:cubicBezTo>
                    <a:pt x="371" y="386"/>
                    <a:pt x="190" y="498"/>
                    <a:pt x="15" y="619"/>
                  </a:cubicBezTo>
                  <a:cubicBezTo>
                    <a:pt x="0" y="629"/>
                    <a:pt x="9" y="650"/>
                    <a:pt x="22" y="650"/>
                  </a:cubicBezTo>
                  <a:cubicBezTo>
                    <a:pt x="25" y="650"/>
                    <a:pt x="28" y="649"/>
                    <a:pt x="31" y="647"/>
                  </a:cubicBezTo>
                  <a:cubicBezTo>
                    <a:pt x="206" y="533"/>
                    <a:pt x="385" y="424"/>
                    <a:pt x="569" y="322"/>
                  </a:cubicBezTo>
                  <a:cubicBezTo>
                    <a:pt x="658" y="273"/>
                    <a:pt x="748" y="224"/>
                    <a:pt x="838" y="178"/>
                  </a:cubicBezTo>
                  <a:cubicBezTo>
                    <a:pt x="933" y="127"/>
                    <a:pt x="1034" y="85"/>
                    <a:pt x="1122" y="22"/>
                  </a:cubicBezTo>
                  <a:cubicBezTo>
                    <a:pt x="1131" y="16"/>
                    <a:pt x="1126" y="0"/>
                    <a:pt x="1115" y="0"/>
                  </a:cubicBezTo>
                  <a:close/>
                </a:path>
              </a:pathLst>
            </a:custGeom>
            <a:solidFill>
              <a:srgbClr val="738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6"/>
            <p:cNvSpPr/>
            <p:nvPr/>
          </p:nvSpPr>
          <p:spPr>
            <a:xfrm>
              <a:off x="3276500" y="2950625"/>
              <a:ext cx="115700" cy="53800"/>
            </a:xfrm>
            <a:custGeom>
              <a:avLst/>
              <a:gdLst/>
              <a:ahLst/>
              <a:cxnLst/>
              <a:rect l="l" t="t" r="r" b="b"/>
              <a:pathLst>
                <a:path w="4628" h="2152" extrusionOk="0">
                  <a:moveTo>
                    <a:pt x="19" y="1"/>
                  </a:moveTo>
                  <a:cubicBezTo>
                    <a:pt x="5" y="1"/>
                    <a:pt x="0" y="24"/>
                    <a:pt x="16" y="30"/>
                  </a:cubicBezTo>
                  <a:cubicBezTo>
                    <a:pt x="1260" y="471"/>
                    <a:pt x="2477" y="996"/>
                    <a:pt x="3641" y="1619"/>
                  </a:cubicBezTo>
                  <a:cubicBezTo>
                    <a:pt x="3804" y="1705"/>
                    <a:pt x="3964" y="1794"/>
                    <a:pt x="4123" y="1884"/>
                  </a:cubicBezTo>
                  <a:cubicBezTo>
                    <a:pt x="4282" y="1974"/>
                    <a:pt x="4439" y="2080"/>
                    <a:pt x="4607" y="2150"/>
                  </a:cubicBezTo>
                  <a:cubicBezTo>
                    <a:pt x="4609" y="2151"/>
                    <a:pt x="4610" y="2151"/>
                    <a:pt x="4611" y="2151"/>
                  </a:cubicBezTo>
                  <a:cubicBezTo>
                    <a:pt x="4622" y="2151"/>
                    <a:pt x="4627" y="2138"/>
                    <a:pt x="4621" y="2132"/>
                  </a:cubicBezTo>
                  <a:cubicBezTo>
                    <a:pt x="4496" y="2033"/>
                    <a:pt x="4350" y="1958"/>
                    <a:pt x="4211" y="1880"/>
                  </a:cubicBezTo>
                  <a:cubicBezTo>
                    <a:pt x="4065" y="1798"/>
                    <a:pt x="3919" y="1715"/>
                    <a:pt x="3772" y="1636"/>
                  </a:cubicBezTo>
                  <a:cubicBezTo>
                    <a:pt x="3477" y="1477"/>
                    <a:pt x="3180" y="1323"/>
                    <a:pt x="2880" y="1176"/>
                  </a:cubicBezTo>
                  <a:cubicBezTo>
                    <a:pt x="2291" y="887"/>
                    <a:pt x="1691" y="621"/>
                    <a:pt x="1081" y="382"/>
                  </a:cubicBezTo>
                  <a:cubicBezTo>
                    <a:pt x="732" y="245"/>
                    <a:pt x="378" y="121"/>
                    <a:pt x="23" y="2"/>
                  </a:cubicBezTo>
                  <a:cubicBezTo>
                    <a:pt x="21" y="1"/>
                    <a:pt x="20" y="1"/>
                    <a:pt x="19" y="1"/>
                  </a:cubicBezTo>
                  <a:close/>
                </a:path>
              </a:pathLst>
            </a:custGeom>
            <a:solidFill>
              <a:srgbClr val="738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6"/>
            <p:cNvSpPr/>
            <p:nvPr/>
          </p:nvSpPr>
          <p:spPr>
            <a:xfrm>
              <a:off x="3288225" y="2967500"/>
              <a:ext cx="90325" cy="43700"/>
            </a:xfrm>
            <a:custGeom>
              <a:avLst/>
              <a:gdLst/>
              <a:ahLst/>
              <a:cxnLst/>
              <a:rect l="l" t="t" r="r" b="b"/>
              <a:pathLst>
                <a:path w="3613" h="1748" extrusionOk="0">
                  <a:moveTo>
                    <a:pt x="22" y="0"/>
                  </a:moveTo>
                  <a:cubicBezTo>
                    <a:pt x="6" y="0"/>
                    <a:pt x="1" y="28"/>
                    <a:pt x="19" y="36"/>
                  </a:cubicBezTo>
                  <a:cubicBezTo>
                    <a:pt x="984" y="389"/>
                    <a:pt x="1918" y="821"/>
                    <a:pt x="2819" y="1314"/>
                  </a:cubicBezTo>
                  <a:cubicBezTo>
                    <a:pt x="3074" y="1453"/>
                    <a:pt x="3324" y="1601"/>
                    <a:pt x="3575" y="1745"/>
                  </a:cubicBezTo>
                  <a:cubicBezTo>
                    <a:pt x="3578" y="1747"/>
                    <a:pt x="3581" y="1747"/>
                    <a:pt x="3584" y="1747"/>
                  </a:cubicBezTo>
                  <a:cubicBezTo>
                    <a:pt x="3602" y="1747"/>
                    <a:pt x="3613" y="1722"/>
                    <a:pt x="3595" y="1710"/>
                  </a:cubicBezTo>
                  <a:cubicBezTo>
                    <a:pt x="2734" y="1156"/>
                    <a:pt x="1798" y="700"/>
                    <a:pt x="852" y="315"/>
                  </a:cubicBezTo>
                  <a:cubicBezTo>
                    <a:pt x="580" y="205"/>
                    <a:pt x="304" y="100"/>
                    <a:pt x="28" y="2"/>
                  </a:cubicBezTo>
                  <a:cubicBezTo>
                    <a:pt x="26" y="1"/>
                    <a:pt x="24" y="0"/>
                    <a:pt x="22" y="0"/>
                  </a:cubicBezTo>
                  <a:close/>
                </a:path>
              </a:pathLst>
            </a:custGeom>
            <a:solidFill>
              <a:srgbClr val="738A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1" name="Google Shape;1541;p36"/>
          <p:cNvGrpSpPr/>
          <p:nvPr/>
        </p:nvGrpSpPr>
        <p:grpSpPr>
          <a:xfrm>
            <a:off x="-219079" y="2933693"/>
            <a:ext cx="1297434" cy="891294"/>
            <a:chOff x="151837" y="1574012"/>
            <a:chExt cx="1136206" cy="780536"/>
          </a:xfrm>
        </p:grpSpPr>
        <p:sp>
          <p:nvSpPr>
            <p:cNvPr id="1542" name="Google Shape;1542;p36"/>
            <p:cNvSpPr/>
            <p:nvPr/>
          </p:nvSpPr>
          <p:spPr>
            <a:xfrm>
              <a:off x="151837" y="1574012"/>
              <a:ext cx="1136206" cy="780536"/>
            </a:xfrm>
            <a:custGeom>
              <a:avLst/>
              <a:gdLst/>
              <a:ahLst/>
              <a:cxnLst/>
              <a:rect l="l" t="t" r="r" b="b"/>
              <a:pathLst>
                <a:path w="25221" h="17326" extrusionOk="0">
                  <a:moveTo>
                    <a:pt x="17324" y="1"/>
                  </a:moveTo>
                  <a:cubicBezTo>
                    <a:pt x="17217" y="1"/>
                    <a:pt x="17090" y="21"/>
                    <a:pt x="16937" y="67"/>
                  </a:cubicBezTo>
                  <a:cubicBezTo>
                    <a:pt x="15811" y="407"/>
                    <a:pt x="15744" y="1389"/>
                    <a:pt x="15744" y="1389"/>
                  </a:cubicBezTo>
                  <a:cubicBezTo>
                    <a:pt x="15744" y="1389"/>
                    <a:pt x="15440" y="906"/>
                    <a:pt x="14858" y="906"/>
                  </a:cubicBezTo>
                  <a:cubicBezTo>
                    <a:pt x="14695" y="906"/>
                    <a:pt x="14511" y="944"/>
                    <a:pt x="14306" y="1040"/>
                  </a:cubicBezTo>
                  <a:cubicBezTo>
                    <a:pt x="13367" y="1478"/>
                    <a:pt x="13488" y="2313"/>
                    <a:pt x="13488" y="2313"/>
                  </a:cubicBezTo>
                  <a:cubicBezTo>
                    <a:pt x="13488" y="2313"/>
                    <a:pt x="13409" y="1997"/>
                    <a:pt x="12925" y="1997"/>
                  </a:cubicBezTo>
                  <a:cubicBezTo>
                    <a:pt x="12806" y="1997"/>
                    <a:pt x="12662" y="2016"/>
                    <a:pt x="12488" y="2064"/>
                  </a:cubicBezTo>
                  <a:cubicBezTo>
                    <a:pt x="11612" y="2307"/>
                    <a:pt x="11482" y="3141"/>
                    <a:pt x="11482" y="3141"/>
                  </a:cubicBezTo>
                  <a:cubicBezTo>
                    <a:pt x="11482" y="3141"/>
                    <a:pt x="11264" y="2409"/>
                    <a:pt x="10598" y="2409"/>
                  </a:cubicBezTo>
                  <a:cubicBezTo>
                    <a:pt x="10472" y="2409"/>
                    <a:pt x="10331" y="2435"/>
                    <a:pt x="10172" y="2496"/>
                  </a:cubicBezTo>
                  <a:cubicBezTo>
                    <a:pt x="9420" y="2788"/>
                    <a:pt x="8911" y="4103"/>
                    <a:pt x="8703" y="4743"/>
                  </a:cubicBezTo>
                  <a:lnTo>
                    <a:pt x="8703" y="4743"/>
                  </a:lnTo>
                  <a:cubicBezTo>
                    <a:pt x="8735" y="4491"/>
                    <a:pt x="8664" y="4190"/>
                    <a:pt x="8164" y="4160"/>
                  </a:cubicBezTo>
                  <a:cubicBezTo>
                    <a:pt x="8146" y="4159"/>
                    <a:pt x="8127" y="4158"/>
                    <a:pt x="8109" y="4158"/>
                  </a:cubicBezTo>
                  <a:cubicBezTo>
                    <a:pt x="7273" y="4158"/>
                    <a:pt x="6908" y="5333"/>
                    <a:pt x="6908" y="5333"/>
                  </a:cubicBezTo>
                  <a:cubicBezTo>
                    <a:pt x="6908" y="5333"/>
                    <a:pt x="6818" y="4573"/>
                    <a:pt x="6238" y="4573"/>
                  </a:cubicBezTo>
                  <a:cubicBezTo>
                    <a:pt x="6143" y="4573"/>
                    <a:pt x="6034" y="4594"/>
                    <a:pt x="5910" y="4641"/>
                  </a:cubicBezTo>
                  <a:cubicBezTo>
                    <a:pt x="5033" y="4982"/>
                    <a:pt x="5527" y="6703"/>
                    <a:pt x="5527" y="6703"/>
                  </a:cubicBezTo>
                  <a:cubicBezTo>
                    <a:pt x="5527" y="6703"/>
                    <a:pt x="4870" y="5983"/>
                    <a:pt x="4282" y="5983"/>
                  </a:cubicBezTo>
                  <a:cubicBezTo>
                    <a:pt x="4217" y="5983"/>
                    <a:pt x="4153" y="5991"/>
                    <a:pt x="4091" y="6011"/>
                  </a:cubicBezTo>
                  <a:cubicBezTo>
                    <a:pt x="3465" y="6205"/>
                    <a:pt x="3648" y="7335"/>
                    <a:pt x="3648" y="7335"/>
                  </a:cubicBezTo>
                  <a:cubicBezTo>
                    <a:pt x="3648" y="7335"/>
                    <a:pt x="3550" y="7323"/>
                    <a:pt x="3396" y="7323"/>
                  </a:cubicBezTo>
                  <a:cubicBezTo>
                    <a:pt x="3001" y="7323"/>
                    <a:pt x="2239" y="7402"/>
                    <a:pt x="1831" y="7966"/>
                  </a:cubicBezTo>
                  <a:cubicBezTo>
                    <a:pt x="1265" y="8750"/>
                    <a:pt x="1888" y="9391"/>
                    <a:pt x="1888" y="9391"/>
                  </a:cubicBezTo>
                  <a:cubicBezTo>
                    <a:pt x="1888" y="9391"/>
                    <a:pt x="1012" y="9536"/>
                    <a:pt x="822" y="10075"/>
                  </a:cubicBezTo>
                  <a:cubicBezTo>
                    <a:pt x="633" y="10616"/>
                    <a:pt x="1320" y="10814"/>
                    <a:pt x="1320" y="10814"/>
                  </a:cubicBezTo>
                  <a:cubicBezTo>
                    <a:pt x="1320" y="10814"/>
                    <a:pt x="7" y="11006"/>
                    <a:pt x="2" y="11841"/>
                  </a:cubicBezTo>
                  <a:cubicBezTo>
                    <a:pt x="0" y="12677"/>
                    <a:pt x="1376" y="12780"/>
                    <a:pt x="1376" y="12780"/>
                  </a:cubicBezTo>
                  <a:cubicBezTo>
                    <a:pt x="1376" y="12780"/>
                    <a:pt x="185" y="13415"/>
                    <a:pt x="245" y="14102"/>
                  </a:cubicBezTo>
                  <a:cubicBezTo>
                    <a:pt x="291" y="14643"/>
                    <a:pt x="1074" y="14701"/>
                    <a:pt x="1408" y="14701"/>
                  </a:cubicBezTo>
                  <a:cubicBezTo>
                    <a:pt x="1499" y="14701"/>
                    <a:pt x="1556" y="14696"/>
                    <a:pt x="1556" y="14696"/>
                  </a:cubicBezTo>
                  <a:lnTo>
                    <a:pt x="1556" y="14696"/>
                  </a:lnTo>
                  <a:cubicBezTo>
                    <a:pt x="1556" y="14696"/>
                    <a:pt x="741" y="15038"/>
                    <a:pt x="802" y="15577"/>
                  </a:cubicBezTo>
                  <a:cubicBezTo>
                    <a:pt x="862" y="16118"/>
                    <a:pt x="2114" y="16368"/>
                    <a:pt x="2114" y="16368"/>
                  </a:cubicBezTo>
                  <a:cubicBezTo>
                    <a:pt x="2114" y="16368"/>
                    <a:pt x="1472" y="16938"/>
                    <a:pt x="1735" y="17251"/>
                  </a:cubicBezTo>
                  <a:cubicBezTo>
                    <a:pt x="4986" y="17265"/>
                    <a:pt x="20059" y="17325"/>
                    <a:pt x="20059" y="17325"/>
                  </a:cubicBezTo>
                  <a:cubicBezTo>
                    <a:pt x="20085" y="17325"/>
                    <a:pt x="20110" y="17325"/>
                    <a:pt x="20135" y="17325"/>
                  </a:cubicBezTo>
                  <a:cubicBezTo>
                    <a:pt x="24231" y="17325"/>
                    <a:pt x="22785" y="16058"/>
                    <a:pt x="22785" y="16058"/>
                  </a:cubicBezTo>
                  <a:cubicBezTo>
                    <a:pt x="22785" y="16058"/>
                    <a:pt x="23943" y="15768"/>
                    <a:pt x="23883" y="15080"/>
                  </a:cubicBezTo>
                  <a:cubicBezTo>
                    <a:pt x="23851" y="14707"/>
                    <a:pt x="23598" y="14622"/>
                    <a:pt x="23372" y="14622"/>
                  </a:cubicBezTo>
                  <a:cubicBezTo>
                    <a:pt x="23181" y="14622"/>
                    <a:pt x="23011" y="14683"/>
                    <a:pt x="23011" y="14683"/>
                  </a:cubicBezTo>
                  <a:cubicBezTo>
                    <a:pt x="23011" y="14683"/>
                    <a:pt x="23827" y="13850"/>
                    <a:pt x="23014" y="13504"/>
                  </a:cubicBezTo>
                  <a:cubicBezTo>
                    <a:pt x="22376" y="13232"/>
                    <a:pt x="21970" y="13203"/>
                    <a:pt x="21825" y="13203"/>
                  </a:cubicBezTo>
                  <a:cubicBezTo>
                    <a:pt x="21785" y="13203"/>
                    <a:pt x="21765" y="13205"/>
                    <a:pt x="21765" y="13205"/>
                  </a:cubicBezTo>
                  <a:cubicBezTo>
                    <a:pt x="21765" y="13205"/>
                    <a:pt x="24521" y="11938"/>
                    <a:pt x="24525" y="10955"/>
                  </a:cubicBezTo>
                  <a:cubicBezTo>
                    <a:pt x="24529" y="9972"/>
                    <a:pt x="24030" y="9627"/>
                    <a:pt x="24030" y="9627"/>
                  </a:cubicBezTo>
                  <a:cubicBezTo>
                    <a:pt x="24030" y="9627"/>
                    <a:pt x="25221" y="8895"/>
                    <a:pt x="24661" y="8107"/>
                  </a:cubicBezTo>
                  <a:cubicBezTo>
                    <a:pt x="24101" y="7319"/>
                    <a:pt x="23038" y="7265"/>
                    <a:pt x="23038" y="7265"/>
                  </a:cubicBezTo>
                  <a:cubicBezTo>
                    <a:pt x="23038" y="7265"/>
                    <a:pt x="23915" y="6827"/>
                    <a:pt x="23604" y="6236"/>
                  </a:cubicBezTo>
                  <a:cubicBezTo>
                    <a:pt x="23447" y="5939"/>
                    <a:pt x="23211" y="5865"/>
                    <a:pt x="23015" y="5865"/>
                  </a:cubicBezTo>
                  <a:cubicBezTo>
                    <a:pt x="22822" y="5865"/>
                    <a:pt x="22668" y="5937"/>
                    <a:pt x="22668" y="5937"/>
                  </a:cubicBezTo>
                  <a:cubicBezTo>
                    <a:pt x="22668" y="5937"/>
                    <a:pt x="23734" y="5400"/>
                    <a:pt x="23174" y="4613"/>
                  </a:cubicBezTo>
                  <a:cubicBezTo>
                    <a:pt x="22796" y="4082"/>
                    <a:pt x="22133" y="3995"/>
                    <a:pt x="21741" y="3995"/>
                  </a:cubicBezTo>
                  <a:cubicBezTo>
                    <a:pt x="21552" y="3995"/>
                    <a:pt x="21425" y="4015"/>
                    <a:pt x="21425" y="4015"/>
                  </a:cubicBezTo>
                  <a:cubicBezTo>
                    <a:pt x="21425" y="4015"/>
                    <a:pt x="22428" y="3528"/>
                    <a:pt x="21429" y="2985"/>
                  </a:cubicBezTo>
                  <a:cubicBezTo>
                    <a:pt x="20686" y="2579"/>
                    <a:pt x="19942" y="2527"/>
                    <a:pt x="19609" y="2527"/>
                  </a:cubicBezTo>
                  <a:cubicBezTo>
                    <a:pt x="19494" y="2527"/>
                    <a:pt x="19429" y="2533"/>
                    <a:pt x="19429" y="2533"/>
                  </a:cubicBezTo>
                  <a:cubicBezTo>
                    <a:pt x="19429" y="2533"/>
                    <a:pt x="20874" y="721"/>
                    <a:pt x="19750" y="324"/>
                  </a:cubicBezTo>
                  <a:cubicBezTo>
                    <a:pt x="19543" y="251"/>
                    <a:pt x="19347" y="221"/>
                    <a:pt x="19164" y="221"/>
                  </a:cubicBezTo>
                  <a:cubicBezTo>
                    <a:pt x="18353" y="221"/>
                    <a:pt x="17810" y="808"/>
                    <a:pt x="17810" y="808"/>
                  </a:cubicBezTo>
                  <a:cubicBezTo>
                    <a:pt x="17810" y="808"/>
                    <a:pt x="17999" y="1"/>
                    <a:pt x="17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6"/>
            <p:cNvSpPr/>
            <p:nvPr/>
          </p:nvSpPr>
          <p:spPr>
            <a:xfrm>
              <a:off x="180128" y="1763673"/>
              <a:ext cx="617816" cy="525193"/>
            </a:xfrm>
            <a:custGeom>
              <a:avLst/>
              <a:gdLst/>
              <a:ahLst/>
              <a:cxnLst/>
              <a:rect l="l" t="t" r="r" b="b"/>
              <a:pathLst>
                <a:path w="13714" h="11658" extrusionOk="0">
                  <a:moveTo>
                    <a:pt x="7193" y="0"/>
                  </a:moveTo>
                  <a:cubicBezTo>
                    <a:pt x="6562" y="225"/>
                    <a:pt x="6282" y="1125"/>
                    <a:pt x="6282" y="1125"/>
                  </a:cubicBezTo>
                  <a:cubicBezTo>
                    <a:pt x="6282" y="1125"/>
                    <a:pt x="6193" y="364"/>
                    <a:pt x="5612" y="364"/>
                  </a:cubicBezTo>
                  <a:cubicBezTo>
                    <a:pt x="5516" y="364"/>
                    <a:pt x="5407" y="385"/>
                    <a:pt x="5283" y="433"/>
                  </a:cubicBezTo>
                  <a:cubicBezTo>
                    <a:pt x="4406" y="773"/>
                    <a:pt x="4901" y="2495"/>
                    <a:pt x="4901" y="2495"/>
                  </a:cubicBezTo>
                  <a:cubicBezTo>
                    <a:pt x="4901" y="2495"/>
                    <a:pt x="4242" y="1774"/>
                    <a:pt x="3654" y="1774"/>
                  </a:cubicBezTo>
                  <a:cubicBezTo>
                    <a:pt x="3589" y="1774"/>
                    <a:pt x="3526" y="1783"/>
                    <a:pt x="3464" y="1802"/>
                  </a:cubicBezTo>
                  <a:cubicBezTo>
                    <a:pt x="2838" y="1996"/>
                    <a:pt x="3021" y="3126"/>
                    <a:pt x="3021" y="3126"/>
                  </a:cubicBezTo>
                  <a:cubicBezTo>
                    <a:pt x="3021" y="3126"/>
                    <a:pt x="2926" y="3114"/>
                    <a:pt x="2776" y="3114"/>
                  </a:cubicBezTo>
                  <a:cubicBezTo>
                    <a:pt x="2491" y="3114"/>
                    <a:pt x="2008" y="3155"/>
                    <a:pt x="1608" y="3394"/>
                  </a:cubicBezTo>
                  <a:cubicBezTo>
                    <a:pt x="1818" y="4122"/>
                    <a:pt x="1945" y="4860"/>
                    <a:pt x="1916" y="5605"/>
                  </a:cubicBezTo>
                  <a:cubicBezTo>
                    <a:pt x="1850" y="7283"/>
                    <a:pt x="1001" y="8858"/>
                    <a:pt x="0" y="10358"/>
                  </a:cubicBezTo>
                  <a:cubicBezTo>
                    <a:pt x="276" y="10477"/>
                    <a:pt x="630" y="10494"/>
                    <a:pt x="811" y="10494"/>
                  </a:cubicBezTo>
                  <a:cubicBezTo>
                    <a:pt x="883" y="10494"/>
                    <a:pt x="928" y="10492"/>
                    <a:pt x="928" y="10492"/>
                  </a:cubicBezTo>
                  <a:lnTo>
                    <a:pt x="928" y="10492"/>
                  </a:lnTo>
                  <a:cubicBezTo>
                    <a:pt x="928" y="10492"/>
                    <a:pt x="161" y="10814"/>
                    <a:pt x="173" y="11327"/>
                  </a:cubicBezTo>
                  <a:cubicBezTo>
                    <a:pt x="912" y="11352"/>
                    <a:pt x="1682" y="11585"/>
                    <a:pt x="2436" y="11643"/>
                  </a:cubicBezTo>
                  <a:cubicBezTo>
                    <a:pt x="2566" y="11653"/>
                    <a:pt x="2695" y="11657"/>
                    <a:pt x="2824" y="11657"/>
                  </a:cubicBezTo>
                  <a:cubicBezTo>
                    <a:pt x="4151" y="11657"/>
                    <a:pt x="5417" y="11148"/>
                    <a:pt x="6603" y="10653"/>
                  </a:cubicBezTo>
                  <a:cubicBezTo>
                    <a:pt x="8237" y="9971"/>
                    <a:pt x="9872" y="9288"/>
                    <a:pt x="11506" y="8606"/>
                  </a:cubicBezTo>
                  <a:cubicBezTo>
                    <a:pt x="11170" y="7748"/>
                    <a:pt x="11026" y="6815"/>
                    <a:pt x="11361" y="5959"/>
                  </a:cubicBezTo>
                  <a:cubicBezTo>
                    <a:pt x="11697" y="5102"/>
                    <a:pt x="12588" y="4344"/>
                    <a:pt x="13714" y="4200"/>
                  </a:cubicBezTo>
                  <a:cubicBezTo>
                    <a:pt x="13709" y="4100"/>
                    <a:pt x="13704" y="4000"/>
                    <a:pt x="13699" y="3899"/>
                  </a:cubicBezTo>
                  <a:cubicBezTo>
                    <a:pt x="12858" y="4017"/>
                    <a:pt x="11949" y="4172"/>
                    <a:pt x="11400" y="4686"/>
                  </a:cubicBezTo>
                  <a:cubicBezTo>
                    <a:pt x="11237" y="4839"/>
                    <a:pt x="11112" y="5018"/>
                    <a:pt x="10930" y="5156"/>
                  </a:cubicBezTo>
                  <a:cubicBezTo>
                    <a:pt x="10642" y="5374"/>
                    <a:pt x="10261" y="5459"/>
                    <a:pt x="9860" y="5459"/>
                  </a:cubicBezTo>
                  <a:cubicBezTo>
                    <a:pt x="9457" y="5459"/>
                    <a:pt x="9034" y="5373"/>
                    <a:pt x="8662" y="5251"/>
                  </a:cubicBezTo>
                  <a:cubicBezTo>
                    <a:pt x="8091" y="5064"/>
                    <a:pt x="7532" y="4790"/>
                    <a:pt x="7241" y="4362"/>
                  </a:cubicBezTo>
                  <a:cubicBezTo>
                    <a:pt x="7099" y="4152"/>
                    <a:pt x="7028" y="3919"/>
                    <a:pt x="6972" y="3686"/>
                  </a:cubicBezTo>
                  <a:cubicBezTo>
                    <a:pt x="6677" y="2465"/>
                    <a:pt x="6769" y="1196"/>
                    <a:pt x="7193" y="0"/>
                  </a:cubicBezTo>
                  <a:close/>
                </a:path>
              </a:pathLst>
            </a:custGeom>
            <a:solidFill>
              <a:srgbClr val="6E8A61">
                <a:alpha val="44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6"/>
            <p:cNvSpPr/>
            <p:nvPr/>
          </p:nvSpPr>
          <p:spPr>
            <a:xfrm>
              <a:off x="151837" y="1761195"/>
              <a:ext cx="1136206" cy="593083"/>
            </a:xfrm>
            <a:custGeom>
              <a:avLst/>
              <a:gdLst/>
              <a:ahLst/>
              <a:cxnLst/>
              <a:rect l="l" t="t" r="r" b="b"/>
              <a:pathLst>
                <a:path w="25221" h="13165" extrusionOk="0">
                  <a:moveTo>
                    <a:pt x="22603" y="1"/>
                  </a:moveTo>
                  <a:lnTo>
                    <a:pt x="22603" y="1"/>
                  </a:lnTo>
                  <a:cubicBezTo>
                    <a:pt x="22769" y="87"/>
                    <a:pt x="23125" y="329"/>
                    <a:pt x="22924" y="738"/>
                  </a:cubicBezTo>
                  <a:cubicBezTo>
                    <a:pt x="22666" y="1260"/>
                    <a:pt x="21775" y="1334"/>
                    <a:pt x="21775" y="1334"/>
                  </a:cubicBezTo>
                  <a:cubicBezTo>
                    <a:pt x="21775" y="1334"/>
                    <a:pt x="22313" y="2020"/>
                    <a:pt x="21649" y="2756"/>
                  </a:cubicBezTo>
                  <a:cubicBezTo>
                    <a:pt x="21253" y="3193"/>
                    <a:pt x="20660" y="3282"/>
                    <a:pt x="20244" y="3282"/>
                  </a:cubicBezTo>
                  <a:cubicBezTo>
                    <a:pt x="19961" y="3282"/>
                    <a:pt x="19761" y="3241"/>
                    <a:pt x="19761" y="3241"/>
                  </a:cubicBezTo>
                  <a:lnTo>
                    <a:pt x="19761" y="3241"/>
                  </a:lnTo>
                  <a:cubicBezTo>
                    <a:pt x="19761" y="3241"/>
                    <a:pt x="19798" y="4380"/>
                    <a:pt x="19149" y="4524"/>
                  </a:cubicBezTo>
                  <a:cubicBezTo>
                    <a:pt x="19104" y="4534"/>
                    <a:pt x="19058" y="4538"/>
                    <a:pt x="19012" y="4538"/>
                  </a:cubicBezTo>
                  <a:cubicBezTo>
                    <a:pt x="18407" y="4538"/>
                    <a:pt x="17810" y="3721"/>
                    <a:pt x="17810" y="3720"/>
                  </a:cubicBezTo>
                  <a:lnTo>
                    <a:pt x="17810" y="3720"/>
                  </a:lnTo>
                  <a:cubicBezTo>
                    <a:pt x="17810" y="3721"/>
                    <a:pt x="18080" y="5472"/>
                    <a:pt x="17163" y="5741"/>
                  </a:cubicBezTo>
                  <a:cubicBezTo>
                    <a:pt x="17057" y="5772"/>
                    <a:pt x="16964" y="5786"/>
                    <a:pt x="16881" y="5786"/>
                  </a:cubicBezTo>
                  <a:cubicBezTo>
                    <a:pt x="16249" y="5786"/>
                    <a:pt x="16258" y="4975"/>
                    <a:pt x="16258" y="4975"/>
                  </a:cubicBezTo>
                  <a:lnTo>
                    <a:pt x="16258" y="4975"/>
                  </a:lnTo>
                  <a:cubicBezTo>
                    <a:pt x="16258" y="4975"/>
                    <a:pt x="15773" y="6051"/>
                    <a:pt x="14982" y="6051"/>
                  </a:cubicBezTo>
                  <a:cubicBezTo>
                    <a:pt x="14941" y="6051"/>
                    <a:pt x="14900" y="6048"/>
                    <a:pt x="14858" y="6042"/>
                  </a:cubicBezTo>
                  <a:cubicBezTo>
                    <a:pt x="14360" y="5972"/>
                    <a:pt x="14332" y="5663"/>
                    <a:pt x="14398" y="5414"/>
                  </a:cubicBezTo>
                  <a:lnTo>
                    <a:pt x="14398" y="5414"/>
                  </a:lnTo>
                  <a:cubicBezTo>
                    <a:pt x="14111" y="6032"/>
                    <a:pt x="13433" y="7305"/>
                    <a:pt x="12646" y="7537"/>
                  </a:cubicBezTo>
                  <a:cubicBezTo>
                    <a:pt x="12512" y="7576"/>
                    <a:pt x="12393" y="7593"/>
                    <a:pt x="12287" y="7593"/>
                  </a:cubicBezTo>
                  <a:cubicBezTo>
                    <a:pt x="11557" y="7593"/>
                    <a:pt x="11424" y="6793"/>
                    <a:pt x="11424" y="6793"/>
                  </a:cubicBezTo>
                  <a:cubicBezTo>
                    <a:pt x="11424" y="6793"/>
                    <a:pt x="11190" y="7613"/>
                    <a:pt x="10286" y="7785"/>
                  </a:cubicBezTo>
                  <a:cubicBezTo>
                    <a:pt x="10154" y="7810"/>
                    <a:pt x="10040" y="7820"/>
                    <a:pt x="9941" y="7820"/>
                  </a:cubicBezTo>
                  <a:cubicBezTo>
                    <a:pt x="9367" y="7820"/>
                    <a:pt x="9323" y="7457"/>
                    <a:pt x="9323" y="7457"/>
                  </a:cubicBezTo>
                  <a:lnTo>
                    <a:pt x="9323" y="7457"/>
                  </a:lnTo>
                  <a:cubicBezTo>
                    <a:pt x="9323" y="7457"/>
                    <a:pt x="9337" y="8297"/>
                    <a:pt x="8345" y="8660"/>
                  </a:cubicBezTo>
                  <a:cubicBezTo>
                    <a:pt x="8167" y="8725"/>
                    <a:pt x="8007" y="8752"/>
                    <a:pt x="7866" y="8752"/>
                  </a:cubicBezTo>
                  <a:cubicBezTo>
                    <a:pt x="7225" y="8752"/>
                    <a:pt x="6960" y="8198"/>
                    <a:pt x="6960" y="8198"/>
                  </a:cubicBezTo>
                  <a:cubicBezTo>
                    <a:pt x="6960" y="8198"/>
                    <a:pt x="6768" y="9171"/>
                    <a:pt x="5604" y="9419"/>
                  </a:cubicBezTo>
                  <a:cubicBezTo>
                    <a:pt x="5481" y="9445"/>
                    <a:pt x="5375" y="9457"/>
                    <a:pt x="5285" y="9457"/>
                  </a:cubicBezTo>
                  <a:cubicBezTo>
                    <a:pt x="4517" y="9457"/>
                    <a:pt x="4830" y="8613"/>
                    <a:pt x="4830" y="8613"/>
                  </a:cubicBezTo>
                  <a:lnTo>
                    <a:pt x="4830" y="8613"/>
                  </a:lnTo>
                  <a:cubicBezTo>
                    <a:pt x="4830" y="8613"/>
                    <a:pt x="4281" y="9095"/>
                    <a:pt x="3541" y="9095"/>
                  </a:cubicBezTo>
                  <a:cubicBezTo>
                    <a:pt x="3320" y="9095"/>
                    <a:pt x="3082" y="9052"/>
                    <a:pt x="2837" y="8940"/>
                  </a:cubicBezTo>
                  <a:cubicBezTo>
                    <a:pt x="1768" y="8455"/>
                    <a:pt x="3440" y="6768"/>
                    <a:pt x="3440" y="6768"/>
                  </a:cubicBezTo>
                  <a:lnTo>
                    <a:pt x="3440" y="6768"/>
                  </a:lnTo>
                  <a:cubicBezTo>
                    <a:pt x="3440" y="6768"/>
                    <a:pt x="3438" y="6768"/>
                    <a:pt x="3434" y="6768"/>
                  </a:cubicBezTo>
                  <a:cubicBezTo>
                    <a:pt x="3348" y="6768"/>
                    <a:pt x="2390" y="6754"/>
                    <a:pt x="1509" y="6162"/>
                  </a:cubicBezTo>
                  <a:cubicBezTo>
                    <a:pt x="1125" y="5904"/>
                    <a:pt x="1084" y="5684"/>
                    <a:pt x="1166" y="5514"/>
                  </a:cubicBezTo>
                  <a:lnTo>
                    <a:pt x="1166" y="5514"/>
                  </a:lnTo>
                  <a:cubicBezTo>
                    <a:pt x="1014" y="5615"/>
                    <a:pt x="882" y="5747"/>
                    <a:pt x="822" y="5920"/>
                  </a:cubicBezTo>
                  <a:cubicBezTo>
                    <a:pt x="633" y="6460"/>
                    <a:pt x="1320" y="6659"/>
                    <a:pt x="1320" y="6659"/>
                  </a:cubicBezTo>
                  <a:cubicBezTo>
                    <a:pt x="1320" y="6659"/>
                    <a:pt x="6" y="6851"/>
                    <a:pt x="2" y="7686"/>
                  </a:cubicBezTo>
                  <a:cubicBezTo>
                    <a:pt x="0" y="8522"/>
                    <a:pt x="1374" y="8623"/>
                    <a:pt x="1374" y="8623"/>
                  </a:cubicBezTo>
                  <a:cubicBezTo>
                    <a:pt x="1374" y="8623"/>
                    <a:pt x="184" y="9256"/>
                    <a:pt x="244" y="9945"/>
                  </a:cubicBezTo>
                  <a:cubicBezTo>
                    <a:pt x="290" y="10485"/>
                    <a:pt x="1072" y="10542"/>
                    <a:pt x="1405" y="10542"/>
                  </a:cubicBezTo>
                  <a:cubicBezTo>
                    <a:pt x="1496" y="10542"/>
                    <a:pt x="1554" y="10538"/>
                    <a:pt x="1554" y="10538"/>
                  </a:cubicBezTo>
                  <a:lnTo>
                    <a:pt x="1554" y="10538"/>
                  </a:lnTo>
                  <a:cubicBezTo>
                    <a:pt x="1554" y="10538"/>
                    <a:pt x="740" y="10880"/>
                    <a:pt x="800" y="11420"/>
                  </a:cubicBezTo>
                  <a:cubicBezTo>
                    <a:pt x="861" y="11960"/>
                    <a:pt x="2112" y="12211"/>
                    <a:pt x="2112" y="12211"/>
                  </a:cubicBezTo>
                  <a:cubicBezTo>
                    <a:pt x="2112" y="12211"/>
                    <a:pt x="1470" y="12781"/>
                    <a:pt x="1733" y="13093"/>
                  </a:cubicBezTo>
                  <a:cubicBezTo>
                    <a:pt x="4985" y="13105"/>
                    <a:pt x="20058" y="13165"/>
                    <a:pt x="20058" y="13165"/>
                  </a:cubicBezTo>
                  <a:cubicBezTo>
                    <a:pt x="20085" y="13165"/>
                    <a:pt x="20113" y="13165"/>
                    <a:pt x="20139" y="13165"/>
                  </a:cubicBezTo>
                  <a:cubicBezTo>
                    <a:pt x="24231" y="13165"/>
                    <a:pt x="22785" y="11898"/>
                    <a:pt x="22785" y="11898"/>
                  </a:cubicBezTo>
                  <a:cubicBezTo>
                    <a:pt x="22785" y="11898"/>
                    <a:pt x="23942" y="11607"/>
                    <a:pt x="23883" y="10920"/>
                  </a:cubicBezTo>
                  <a:cubicBezTo>
                    <a:pt x="23851" y="10547"/>
                    <a:pt x="23597" y="10461"/>
                    <a:pt x="23371" y="10461"/>
                  </a:cubicBezTo>
                  <a:cubicBezTo>
                    <a:pt x="23180" y="10461"/>
                    <a:pt x="23009" y="10522"/>
                    <a:pt x="23009" y="10522"/>
                  </a:cubicBezTo>
                  <a:cubicBezTo>
                    <a:pt x="23009" y="10522"/>
                    <a:pt x="23825" y="9690"/>
                    <a:pt x="23014" y="9344"/>
                  </a:cubicBezTo>
                  <a:cubicBezTo>
                    <a:pt x="22376" y="9072"/>
                    <a:pt x="21970" y="9042"/>
                    <a:pt x="21825" y="9042"/>
                  </a:cubicBezTo>
                  <a:cubicBezTo>
                    <a:pt x="21785" y="9042"/>
                    <a:pt x="21765" y="9044"/>
                    <a:pt x="21765" y="9044"/>
                  </a:cubicBezTo>
                  <a:cubicBezTo>
                    <a:pt x="21765" y="9044"/>
                    <a:pt x="24521" y="7779"/>
                    <a:pt x="24525" y="6795"/>
                  </a:cubicBezTo>
                  <a:cubicBezTo>
                    <a:pt x="24529" y="5813"/>
                    <a:pt x="24030" y="5467"/>
                    <a:pt x="24030" y="5467"/>
                  </a:cubicBezTo>
                  <a:cubicBezTo>
                    <a:pt x="24030" y="5467"/>
                    <a:pt x="25221" y="4734"/>
                    <a:pt x="24661" y="3947"/>
                  </a:cubicBezTo>
                  <a:cubicBezTo>
                    <a:pt x="24100" y="3158"/>
                    <a:pt x="23038" y="3105"/>
                    <a:pt x="23038" y="3105"/>
                  </a:cubicBezTo>
                  <a:cubicBezTo>
                    <a:pt x="23038" y="3105"/>
                    <a:pt x="23915" y="2666"/>
                    <a:pt x="23604" y="2076"/>
                  </a:cubicBezTo>
                  <a:cubicBezTo>
                    <a:pt x="23448" y="1778"/>
                    <a:pt x="23212" y="1704"/>
                    <a:pt x="23016" y="1704"/>
                  </a:cubicBezTo>
                  <a:cubicBezTo>
                    <a:pt x="22822" y="1704"/>
                    <a:pt x="22667" y="1777"/>
                    <a:pt x="22667" y="1777"/>
                  </a:cubicBezTo>
                  <a:cubicBezTo>
                    <a:pt x="22667" y="1777"/>
                    <a:pt x="23734" y="1240"/>
                    <a:pt x="23173" y="453"/>
                  </a:cubicBezTo>
                  <a:cubicBezTo>
                    <a:pt x="23018" y="235"/>
                    <a:pt x="22814" y="92"/>
                    <a:pt x="22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6"/>
            <p:cNvSpPr/>
            <p:nvPr/>
          </p:nvSpPr>
          <p:spPr>
            <a:xfrm>
              <a:off x="151837" y="1761195"/>
              <a:ext cx="1136206" cy="593083"/>
            </a:xfrm>
            <a:custGeom>
              <a:avLst/>
              <a:gdLst/>
              <a:ahLst/>
              <a:cxnLst/>
              <a:rect l="l" t="t" r="r" b="b"/>
              <a:pathLst>
                <a:path w="25221" h="13165" extrusionOk="0">
                  <a:moveTo>
                    <a:pt x="22603" y="1"/>
                  </a:moveTo>
                  <a:lnTo>
                    <a:pt x="22603" y="1"/>
                  </a:lnTo>
                  <a:cubicBezTo>
                    <a:pt x="22769" y="87"/>
                    <a:pt x="23125" y="329"/>
                    <a:pt x="22924" y="738"/>
                  </a:cubicBezTo>
                  <a:cubicBezTo>
                    <a:pt x="22666" y="1260"/>
                    <a:pt x="21775" y="1334"/>
                    <a:pt x="21775" y="1334"/>
                  </a:cubicBezTo>
                  <a:cubicBezTo>
                    <a:pt x="21775" y="1334"/>
                    <a:pt x="22313" y="2020"/>
                    <a:pt x="21649" y="2756"/>
                  </a:cubicBezTo>
                  <a:cubicBezTo>
                    <a:pt x="21253" y="3193"/>
                    <a:pt x="20660" y="3282"/>
                    <a:pt x="20244" y="3282"/>
                  </a:cubicBezTo>
                  <a:cubicBezTo>
                    <a:pt x="19961" y="3282"/>
                    <a:pt x="19761" y="3241"/>
                    <a:pt x="19761" y="3241"/>
                  </a:cubicBezTo>
                  <a:lnTo>
                    <a:pt x="19761" y="3241"/>
                  </a:lnTo>
                  <a:cubicBezTo>
                    <a:pt x="19761" y="3241"/>
                    <a:pt x="19798" y="4380"/>
                    <a:pt x="19149" y="4524"/>
                  </a:cubicBezTo>
                  <a:cubicBezTo>
                    <a:pt x="19104" y="4534"/>
                    <a:pt x="19058" y="4538"/>
                    <a:pt x="19012" y="4538"/>
                  </a:cubicBezTo>
                  <a:cubicBezTo>
                    <a:pt x="18407" y="4538"/>
                    <a:pt x="17810" y="3721"/>
                    <a:pt x="17810" y="3720"/>
                  </a:cubicBezTo>
                  <a:lnTo>
                    <a:pt x="17810" y="3720"/>
                  </a:lnTo>
                  <a:cubicBezTo>
                    <a:pt x="17810" y="3721"/>
                    <a:pt x="18080" y="5472"/>
                    <a:pt x="17163" y="5741"/>
                  </a:cubicBezTo>
                  <a:cubicBezTo>
                    <a:pt x="17057" y="5772"/>
                    <a:pt x="16964" y="5786"/>
                    <a:pt x="16881" y="5786"/>
                  </a:cubicBezTo>
                  <a:cubicBezTo>
                    <a:pt x="16249" y="5786"/>
                    <a:pt x="16258" y="4975"/>
                    <a:pt x="16258" y="4975"/>
                  </a:cubicBezTo>
                  <a:lnTo>
                    <a:pt x="16258" y="4975"/>
                  </a:lnTo>
                  <a:cubicBezTo>
                    <a:pt x="16258" y="4975"/>
                    <a:pt x="15773" y="6051"/>
                    <a:pt x="14982" y="6051"/>
                  </a:cubicBezTo>
                  <a:cubicBezTo>
                    <a:pt x="14941" y="6051"/>
                    <a:pt x="14900" y="6048"/>
                    <a:pt x="14858" y="6042"/>
                  </a:cubicBezTo>
                  <a:cubicBezTo>
                    <a:pt x="14360" y="5972"/>
                    <a:pt x="14332" y="5663"/>
                    <a:pt x="14398" y="5414"/>
                  </a:cubicBezTo>
                  <a:lnTo>
                    <a:pt x="14398" y="5414"/>
                  </a:lnTo>
                  <a:cubicBezTo>
                    <a:pt x="14111" y="6032"/>
                    <a:pt x="13433" y="7305"/>
                    <a:pt x="12646" y="7537"/>
                  </a:cubicBezTo>
                  <a:cubicBezTo>
                    <a:pt x="12512" y="7576"/>
                    <a:pt x="12393" y="7593"/>
                    <a:pt x="12287" y="7593"/>
                  </a:cubicBezTo>
                  <a:cubicBezTo>
                    <a:pt x="11557" y="7593"/>
                    <a:pt x="11424" y="6793"/>
                    <a:pt x="11424" y="6793"/>
                  </a:cubicBezTo>
                  <a:cubicBezTo>
                    <a:pt x="11424" y="6793"/>
                    <a:pt x="11190" y="7613"/>
                    <a:pt x="10286" y="7785"/>
                  </a:cubicBezTo>
                  <a:cubicBezTo>
                    <a:pt x="10154" y="7810"/>
                    <a:pt x="10040" y="7820"/>
                    <a:pt x="9941" y="7820"/>
                  </a:cubicBezTo>
                  <a:cubicBezTo>
                    <a:pt x="9367" y="7820"/>
                    <a:pt x="9323" y="7457"/>
                    <a:pt x="9323" y="7457"/>
                  </a:cubicBezTo>
                  <a:lnTo>
                    <a:pt x="9323" y="7457"/>
                  </a:lnTo>
                  <a:cubicBezTo>
                    <a:pt x="9323" y="7457"/>
                    <a:pt x="9337" y="8297"/>
                    <a:pt x="8345" y="8660"/>
                  </a:cubicBezTo>
                  <a:cubicBezTo>
                    <a:pt x="8167" y="8725"/>
                    <a:pt x="8007" y="8752"/>
                    <a:pt x="7866" y="8752"/>
                  </a:cubicBezTo>
                  <a:cubicBezTo>
                    <a:pt x="7225" y="8752"/>
                    <a:pt x="6960" y="8198"/>
                    <a:pt x="6960" y="8198"/>
                  </a:cubicBezTo>
                  <a:cubicBezTo>
                    <a:pt x="6960" y="8198"/>
                    <a:pt x="6768" y="9171"/>
                    <a:pt x="5604" y="9419"/>
                  </a:cubicBezTo>
                  <a:cubicBezTo>
                    <a:pt x="5481" y="9445"/>
                    <a:pt x="5375" y="9457"/>
                    <a:pt x="5285" y="9457"/>
                  </a:cubicBezTo>
                  <a:cubicBezTo>
                    <a:pt x="4517" y="9457"/>
                    <a:pt x="4830" y="8613"/>
                    <a:pt x="4830" y="8613"/>
                  </a:cubicBezTo>
                  <a:lnTo>
                    <a:pt x="4830" y="8613"/>
                  </a:lnTo>
                  <a:cubicBezTo>
                    <a:pt x="4830" y="8613"/>
                    <a:pt x="4281" y="9095"/>
                    <a:pt x="3541" y="9095"/>
                  </a:cubicBezTo>
                  <a:cubicBezTo>
                    <a:pt x="3320" y="9095"/>
                    <a:pt x="3082" y="9052"/>
                    <a:pt x="2837" y="8940"/>
                  </a:cubicBezTo>
                  <a:cubicBezTo>
                    <a:pt x="1768" y="8455"/>
                    <a:pt x="3440" y="6768"/>
                    <a:pt x="3440" y="6768"/>
                  </a:cubicBezTo>
                  <a:lnTo>
                    <a:pt x="3440" y="6768"/>
                  </a:lnTo>
                  <a:cubicBezTo>
                    <a:pt x="3440" y="6768"/>
                    <a:pt x="3438" y="6768"/>
                    <a:pt x="3434" y="6768"/>
                  </a:cubicBezTo>
                  <a:cubicBezTo>
                    <a:pt x="3348" y="6768"/>
                    <a:pt x="2390" y="6754"/>
                    <a:pt x="1509" y="6162"/>
                  </a:cubicBezTo>
                  <a:cubicBezTo>
                    <a:pt x="1125" y="5904"/>
                    <a:pt x="1084" y="5684"/>
                    <a:pt x="1166" y="5514"/>
                  </a:cubicBezTo>
                  <a:lnTo>
                    <a:pt x="1166" y="5514"/>
                  </a:lnTo>
                  <a:cubicBezTo>
                    <a:pt x="1014" y="5615"/>
                    <a:pt x="882" y="5747"/>
                    <a:pt x="822" y="5920"/>
                  </a:cubicBezTo>
                  <a:cubicBezTo>
                    <a:pt x="633" y="6460"/>
                    <a:pt x="1320" y="6659"/>
                    <a:pt x="1320" y="6659"/>
                  </a:cubicBezTo>
                  <a:cubicBezTo>
                    <a:pt x="1320" y="6659"/>
                    <a:pt x="6" y="6851"/>
                    <a:pt x="2" y="7686"/>
                  </a:cubicBezTo>
                  <a:cubicBezTo>
                    <a:pt x="0" y="8522"/>
                    <a:pt x="1374" y="8623"/>
                    <a:pt x="1374" y="8623"/>
                  </a:cubicBezTo>
                  <a:cubicBezTo>
                    <a:pt x="1374" y="8623"/>
                    <a:pt x="184" y="9256"/>
                    <a:pt x="244" y="9945"/>
                  </a:cubicBezTo>
                  <a:cubicBezTo>
                    <a:pt x="290" y="10485"/>
                    <a:pt x="1072" y="10542"/>
                    <a:pt x="1405" y="10542"/>
                  </a:cubicBezTo>
                  <a:cubicBezTo>
                    <a:pt x="1496" y="10542"/>
                    <a:pt x="1554" y="10538"/>
                    <a:pt x="1554" y="10538"/>
                  </a:cubicBezTo>
                  <a:lnTo>
                    <a:pt x="1554" y="10538"/>
                  </a:lnTo>
                  <a:cubicBezTo>
                    <a:pt x="1554" y="10538"/>
                    <a:pt x="740" y="10880"/>
                    <a:pt x="800" y="11420"/>
                  </a:cubicBezTo>
                  <a:cubicBezTo>
                    <a:pt x="861" y="11960"/>
                    <a:pt x="2112" y="12211"/>
                    <a:pt x="2112" y="12211"/>
                  </a:cubicBezTo>
                  <a:cubicBezTo>
                    <a:pt x="2112" y="12211"/>
                    <a:pt x="1470" y="12781"/>
                    <a:pt x="1733" y="13093"/>
                  </a:cubicBezTo>
                  <a:cubicBezTo>
                    <a:pt x="4985" y="13105"/>
                    <a:pt x="20058" y="13165"/>
                    <a:pt x="20058" y="13165"/>
                  </a:cubicBezTo>
                  <a:cubicBezTo>
                    <a:pt x="20085" y="13165"/>
                    <a:pt x="20113" y="13165"/>
                    <a:pt x="20139" y="13165"/>
                  </a:cubicBezTo>
                  <a:cubicBezTo>
                    <a:pt x="24231" y="13165"/>
                    <a:pt x="22785" y="11898"/>
                    <a:pt x="22785" y="11898"/>
                  </a:cubicBezTo>
                  <a:cubicBezTo>
                    <a:pt x="22785" y="11898"/>
                    <a:pt x="23942" y="11607"/>
                    <a:pt x="23883" y="10920"/>
                  </a:cubicBezTo>
                  <a:cubicBezTo>
                    <a:pt x="23851" y="10547"/>
                    <a:pt x="23597" y="10461"/>
                    <a:pt x="23371" y="10461"/>
                  </a:cubicBezTo>
                  <a:cubicBezTo>
                    <a:pt x="23180" y="10461"/>
                    <a:pt x="23009" y="10522"/>
                    <a:pt x="23009" y="10522"/>
                  </a:cubicBezTo>
                  <a:cubicBezTo>
                    <a:pt x="23009" y="10522"/>
                    <a:pt x="23825" y="9690"/>
                    <a:pt x="23014" y="9344"/>
                  </a:cubicBezTo>
                  <a:cubicBezTo>
                    <a:pt x="22376" y="9072"/>
                    <a:pt x="21970" y="9042"/>
                    <a:pt x="21825" y="9042"/>
                  </a:cubicBezTo>
                  <a:cubicBezTo>
                    <a:pt x="21785" y="9042"/>
                    <a:pt x="21765" y="9044"/>
                    <a:pt x="21765" y="9044"/>
                  </a:cubicBezTo>
                  <a:cubicBezTo>
                    <a:pt x="21765" y="9044"/>
                    <a:pt x="24521" y="7779"/>
                    <a:pt x="24525" y="6795"/>
                  </a:cubicBezTo>
                  <a:cubicBezTo>
                    <a:pt x="24529" y="5813"/>
                    <a:pt x="24030" y="5467"/>
                    <a:pt x="24030" y="5467"/>
                  </a:cubicBezTo>
                  <a:cubicBezTo>
                    <a:pt x="24030" y="5467"/>
                    <a:pt x="25221" y="4734"/>
                    <a:pt x="24661" y="3947"/>
                  </a:cubicBezTo>
                  <a:cubicBezTo>
                    <a:pt x="24100" y="3158"/>
                    <a:pt x="23038" y="3105"/>
                    <a:pt x="23038" y="3105"/>
                  </a:cubicBezTo>
                  <a:cubicBezTo>
                    <a:pt x="23038" y="3105"/>
                    <a:pt x="23915" y="2666"/>
                    <a:pt x="23604" y="2076"/>
                  </a:cubicBezTo>
                  <a:cubicBezTo>
                    <a:pt x="23448" y="1778"/>
                    <a:pt x="23212" y="1704"/>
                    <a:pt x="23016" y="1704"/>
                  </a:cubicBezTo>
                  <a:cubicBezTo>
                    <a:pt x="22822" y="1704"/>
                    <a:pt x="22667" y="1777"/>
                    <a:pt x="22667" y="1777"/>
                  </a:cubicBezTo>
                  <a:cubicBezTo>
                    <a:pt x="22667" y="1777"/>
                    <a:pt x="23734" y="1240"/>
                    <a:pt x="23173" y="453"/>
                  </a:cubicBezTo>
                  <a:cubicBezTo>
                    <a:pt x="23018" y="235"/>
                    <a:pt x="22814" y="92"/>
                    <a:pt x="22603" y="1"/>
                  </a:cubicBezTo>
                  <a:close/>
                </a:path>
              </a:pathLst>
            </a:custGeom>
            <a:solidFill>
              <a:srgbClr val="6E8A61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7"/>
          <p:cNvGrpSpPr/>
          <p:nvPr/>
        </p:nvGrpSpPr>
        <p:grpSpPr>
          <a:xfrm>
            <a:off x="-807700" y="-150494"/>
            <a:ext cx="11108498" cy="7146738"/>
            <a:chOff x="-807700" y="-150494"/>
            <a:chExt cx="11108498" cy="7146738"/>
          </a:xfrm>
        </p:grpSpPr>
        <p:sp>
          <p:nvSpPr>
            <p:cNvPr id="1548" name="Google Shape;1548;p37"/>
            <p:cNvSpPr/>
            <p:nvPr/>
          </p:nvSpPr>
          <p:spPr>
            <a:xfrm>
              <a:off x="0" y="-7344"/>
              <a:ext cx="9143997" cy="5159542"/>
            </a:xfrm>
            <a:custGeom>
              <a:avLst/>
              <a:gdLst/>
              <a:ahLst/>
              <a:cxnLst/>
              <a:rect l="l" t="t" r="r" b="b"/>
              <a:pathLst>
                <a:path w="25813" h="14565" extrusionOk="0">
                  <a:moveTo>
                    <a:pt x="0" y="0"/>
                  </a:moveTo>
                  <a:lnTo>
                    <a:pt x="0" y="14564"/>
                  </a:lnTo>
                  <a:lnTo>
                    <a:pt x="25812" y="14564"/>
                  </a:lnTo>
                  <a:lnTo>
                    <a:pt x="25812" y="0"/>
                  </a:lnTo>
                  <a:close/>
                </a:path>
              </a:pathLst>
            </a:custGeom>
            <a:solidFill>
              <a:srgbClr val="E9D5BB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7"/>
            <p:cNvSpPr/>
            <p:nvPr/>
          </p:nvSpPr>
          <p:spPr>
            <a:xfrm rot="-322970">
              <a:off x="-541065" y="331907"/>
              <a:ext cx="10575227" cy="6181936"/>
            </a:xfrm>
            <a:custGeom>
              <a:avLst/>
              <a:gdLst/>
              <a:ahLst/>
              <a:cxnLst/>
              <a:rect l="l" t="t" r="r" b="b"/>
              <a:pathLst>
                <a:path w="26733" h="9509" extrusionOk="0">
                  <a:moveTo>
                    <a:pt x="23307" y="0"/>
                  </a:moveTo>
                  <a:cubicBezTo>
                    <a:pt x="23278" y="0"/>
                    <a:pt x="23249" y="1"/>
                    <a:pt x="23220" y="3"/>
                  </a:cubicBezTo>
                  <a:cubicBezTo>
                    <a:pt x="22958" y="17"/>
                    <a:pt x="22706" y="107"/>
                    <a:pt x="22447" y="148"/>
                  </a:cubicBezTo>
                  <a:cubicBezTo>
                    <a:pt x="22319" y="168"/>
                    <a:pt x="22186" y="175"/>
                    <a:pt x="22051" y="175"/>
                  </a:cubicBezTo>
                  <a:cubicBezTo>
                    <a:pt x="21746" y="175"/>
                    <a:pt x="21429" y="140"/>
                    <a:pt x="21123" y="140"/>
                  </a:cubicBezTo>
                  <a:cubicBezTo>
                    <a:pt x="21044" y="140"/>
                    <a:pt x="20965" y="142"/>
                    <a:pt x="20888" y="148"/>
                  </a:cubicBezTo>
                  <a:cubicBezTo>
                    <a:pt x="20182" y="204"/>
                    <a:pt x="19518" y="529"/>
                    <a:pt x="18829" y="590"/>
                  </a:cubicBezTo>
                  <a:cubicBezTo>
                    <a:pt x="18748" y="597"/>
                    <a:pt x="18667" y="599"/>
                    <a:pt x="18585" y="599"/>
                  </a:cubicBezTo>
                  <a:cubicBezTo>
                    <a:pt x="18391" y="599"/>
                    <a:pt x="18192" y="585"/>
                    <a:pt x="17996" y="585"/>
                  </a:cubicBezTo>
                  <a:cubicBezTo>
                    <a:pt x="17789" y="585"/>
                    <a:pt x="17584" y="601"/>
                    <a:pt x="17390" y="664"/>
                  </a:cubicBezTo>
                  <a:cubicBezTo>
                    <a:pt x="16923" y="817"/>
                    <a:pt x="16526" y="806"/>
                    <a:pt x="16038" y="823"/>
                  </a:cubicBezTo>
                  <a:cubicBezTo>
                    <a:pt x="15009" y="859"/>
                    <a:pt x="14064" y="1414"/>
                    <a:pt x="13041" y="1539"/>
                  </a:cubicBezTo>
                  <a:cubicBezTo>
                    <a:pt x="12872" y="1560"/>
                    <a:pt x="12704" y="1569"/>
                    <a:pt x="12535" y="1569"/>
                  </a:cubicBezTo>
                  <a:cubicBezTo>
                    <a:pt x="11708" y="1569"/>
                    <a:pt x="10881" y="1357"/>
                    <a:pt x="10051" y="1284"/>
                  </a:cubicBezTo>
                  <a:cubicBezTo>
                    <a:pt x="9816" y="1263"/>
                    <a:pt x="9580" y="1253"/>
                    <a:pt x="9345" y="1253"/>
                  </a:cubicBezTo>
                  <a:cubicBezTo>
                    <a:pt x="8509" y="1253"/>
                    <a:pt x="7673" y="1371"/>
                    <a:pt x="6847" y="1512"/>
                  </a:cubicBezTo>
                  <a:cubicBezTo>
                    <a:pt x="5723" y="1704"/>
                    <a:pt x="4604" y="1939"/>
                    <a:pt x="3499" y="2217"/>
                  </a:cubicBezTo>
                  <a:cubicBezTo>
                    <a:pt x="2945" y="2356"/>
                    <a:pt x="2394" y="2507"/>
                    <a:pt x="1846" y="2667"/>
                  </a:cubicBezTo>
                  <a:cubicBezTo>
                    <a:pt x="1381" y="2804"/>
                    <a:pt x="847" y="3076"/>
                    <a:pt x="361" y="3101"/>
                  </a:cubicBezTo>
                  <a:cubicBezTo>
                    <a:pt x="357" y="3101"/>
                    <a:pt x="354" y="3101"/>
                    <a:pt x="351" y="3101"/>
                  </a:cubicBezTo>
                  <a:cubicBezTo>
                    <a:pt x="0" y="3101"/>
                    <a:pt x="417" y="2065"/>
                    <a:pt x="366" y="2065"/>
                  </a:cubicBezTo>
                  <a:cubicBezTo>
                    <a:pt x="358" y="2065"/>
                    <a:pt x="339" y="2090"/>
                    <a:pt x="305" y="2147"/>
                  </a:cubicBezTo>
                  <a:cubicBezTo>
                    <a:pt x="180" y="2351"/>
                    <a:pt x="172" y="2608"/>
                    <a:pt x="170" y="2850"/>
                  </a:cubicBezTo>
                  <a:cubicBezTo>
                    <a:pt x="152" y="5023"/>
                    <a:pt x="226" y="7396"/>
                    <a:pt x="764" y="9508"/>
                  </a:cubicBezTo>
                  <a:cubicBezTo>
                    <a:pt x="1132" y="9462"/>
                    <a:pt x="1518" y="9452"/>
                    <a:pt x="1909" y="9452"/>
                  </a:cubicBezTo>
                  <a:cubicBezTo>
                    <a:pt x="2198" y="9452"/>
                    <a:pt x="2489" y="9457"/>
                    <a:pt x="2777" y="9457"/>
                  </a:cubicBezTo>
                  <a:cubicBezTo>
                    <a:pt x="2985" y="9457"/>
                    <a:pt x="3190" y="9454"/>
                    <a:pt x="3392" y="9445"/>
                  </a:cubicBezTo>
                  <a:cubicBezTo>
                    <a:pt x="4461" y="9394"/>
                    <a:pt x="5530" y="9341"/>
                    <a:pt x="6599" y="9286"/>
                  </a:cubicBezTo>
                  <a:cubicBezTo>
                    <a:pt x="8710" y="9178"/>
                    <a:pt x="10820" y="9062"/>
                    <a:pt x="12929" y="8939"/>
                  </a:cubicBezTo>
                  <a:cubicBezTo>
                    <a:pt x="15673" y="8776"/>
                    <a:pt x="18418" y="8603"/>
                    <a:pt x="21161" y="8415"/>
                  </a:cubicBezTo>
                  <a:cubicBezTo>
                    <a:pt x="22532" y="8323"/>
                    <a:pt x="23904" y="8226"/>
                    <a:pt x="25275" y="8126"/>
                  </a:cubicBezTo>
                  <a:cubicBezTo>
                    <a:pt x="25766" y="8090"/>
                    <a:pt x="26489" y="8204"/>
                    <a:pt x="26665" y="7605"/>
                  </a:cubicBezTo>
                  <a:cubicBezTo>
                    <a:pt x="26733" y="7374"/>
                    <a:pt x="26718" y="7128"/>
                    <a:pt x="26702" y="6888"/>
                  </a:cubicBezTo>
                  <a:cubicBezTo>
                    <a:pt x="26584" y="5048"/>
                    <a:pt x="26465" y="3208"/>
                    <a:pt x="26346" y="1368"/>
                  </a:cubicBezTo>
                  <a:cubicBezTo>
                    <a:pt x="26321" y="1001"/>
                    <a:pt x="26276" y="723"/>
                    <a:pt x="26063" y="539"/>
                  </a:cubicBezTo>
                  <a:cubicBezTo>
                    <a:pt x="25985" y="471"/>
                    <a:pt x="25884" y="416"/>
                    <a:pt x="25749" y="371"/>
                  </a:cubicBezTo>
                  <a:cubicBezTo>
                    <a:pt x="25328" y="233"/>
                    <a:pt x="24883" y="180"/>
                    <a:pt x="24446" y="126"/>
                  </a:cubicBezTo>
                  <a:cubicBezTo>
                    <a:pt x="24203" y="95"/>
                    <a:pt x="23962" y="64"/>
                    <a:pt x="23719" y="35"/>
                  </a:cubicBezTo>
                  <a:cubicBezTo>
                    <a:pt x="23583" y="17"/>
                    <a:pt x="23445" y="0"/>
                    <a:pt x="23307" y="0"/>
                  </a:cubicBezTo>
                  <a:close/>
                </a:path>
              </a:pathLst>
            </a:custGeom>
            <a:solidFill>
              <a:srgbClr val="E9D5BB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-165269" y="2415979"/>
              <a:ext cx="9669092" cy="3269222"/>
            </a:xfrm>
            <a:custGeom>
              <a:avLst/>
              <a:gdLst/>
              <a:ahLst/>
              <a:cxnLst/>
              <a:rect l="l" t="t" r="r" b="b"/>
              <a:pathLst>
                <a:path w="26515" h="8965" extrusionOk="0">
                  <a:moveTo>
                    <a:pt x="3285" y="1"/>
                  </a:moveTo>
                  <a:cubicBezTo>
                    <a:pt x="3133" y="1"/>
                    <a:pt x="2982" y="24"/>
                    <a:pt x="2832" y="45"/>
                  </a:cubicBezTo>
                  <a:cubicBezTo>
                    <a:pt x="2591" y="81"/>
                    <a:pt x="2349" y="118"/>
                    <a:pt x="2108" y="154"/>
                  </a:cubicBezTo>
                  <a:cubicBezTo>
                    <a:pt x="1671" y="219"/>
                    <a:pt x="1228" y="283"/>
                    <a:pt x="809" y="431"/>
                  </a:cubicBezTo>
                  <a:cubicBezTo>
                    <a:pt x="678" y="478"/>
                    <a:pt x="581" y="536"/>
                    <a:pt x="503" y="607"/>
                  </a:cubicBezTo>
                  <a:cubicBezTo>
                    <a:pt x="296" y="796"/>
                    <a:pt x="257" y="1077"/>
                    <a:pt x="242" y="1444"/>
                  </a:cubicBezTo>
                  <a:lnTo>
                    <a:pt x="20" y="6971"/>
                  </a:lnTo>
                  <a:cubicBezTo>
                    <a:pt x="10" y="7211"/>
                    <a:pt x="0" y="7459"/>
                    <a:pt x="74" y="7686"/>
                  </a:cubicBezTo>
                  <a:cubicBezTo>
                    <a:pt x="219" y="8141"/>
                    <a:pt x="673" y="8172"/>
                    <a:pt x="1099" y="8172"/>
                  </a:cubicBezTo>
                  <a:cubicBezTo>
                    <a:pt x="1165" y="8172"/>
                    <a:pt x="1231" y="8171"/>
                    <a:pt x="1295" y="8171"/>
                  </a:cubicBezTo>
                  <a:cubicBezTo>
                    <a:pt x="1357" y="8171"/>
                    <a:pt x="1418" y="8172"/>
                    <a:pt x="1475" y="8174"/>
                  </a:cubicBezTo>
                  <a:cubicBezTo>
                    <a:pt x="2848" y="8240"/>
                    <a:pt x="4223" y="8304"/>
                    <a:pt x="5596" y="8365"/>
                  </a:cubicBezTo>
                  <a:cubicBezTo>
                    <a:pt x="8343" y="8485"/>
                    <a:pt x="11089" y="8594"/>
                    <a:pt x="13838" y="8687"/>
                  </a:cubicBezTo>
                  <a:cubicBezTo>
                    <a:pt x="15949" y="8760"/>
                    <a:pt x="18061" y="8824"/>
                    <a:pt x="20175" y="8881"/>
                  </a:cubicBezTo>
                  <a:cubicBezTo>
                    <a:pt x="21244" y="8910"/>
                    <a:pt x="22314" y="8936"/>
                    <a:pt x="23384" y="8962"/>
                  </a:cubicBezTo>
                  <a:cubicBezTo>
                    <a:pt x="23462" y="8964"/>
                    <a:pt x="23540" y="8964"/>
                    <a:pt x="23619" y="8964"/>
                  </a:cubicBezTo>
                  <a:cubicBezTo>
                    <a:pt x="24156" y="8964"/>
                    <a:pt x="24713" y="8927"/>
                    <a:pt x="25253" y="8927"/>
                  </a:cubicBezTo>
                  <a:cubicBezTo>
                    <a:pt x="25511" y="8927"/>
                    <a:pt x="25765" y="8936"/>
                    <a:pt x="26012" y="8961"/>
                  </a:cubicBezTo>
                  <a:cubicBezTo>
                    <a:pt x="26500" y="6835"/>
                    <a:pt x="26515" y="4462"/>
                    <a:pt x="26444" y="2291"/>
                  </a:cubicBezTo>
                  <a:cubicBezTo>
                    <a:pt x="26436" y="2048"/>
                    <a:pt x="26421" y="1792"/>
                    <a:pt x="26293" y="1591"/>
                  </a:cubicBezTo>
                  <a:cubicBezTo>
                    <a:pt x="26118" y="1319"/>
                    <a:pt x="25708" y="1275"/>
                    <a:pt x="25325" y="1275"/>
                  </a:cubicBezTo>
                  <a:cubicBezTo>
                    <a:pt x="25137" y="1275"/>
                    <a:pt x="24957" y="1285"/>
                    <a:pt x="24812" y="1285"/>
                  </a:cubicBezTo>
                  <a:cubicBezTo>
                    <a:pt x="24791" y="1285"/>
                    <a:pt x="24770" y="1285"/>
                    <a:pt x="24750" y="1285"/>
                  </a:cubicBezTo>
                  <a:cubicBezTo>
                    <a:pt x="24188" y="1269"/>
                    <a:pt x="23625" y="1257"/>
                    <a:pt x="23063" y="1246"/>
                  </a:cubicBezTo>
                  <a:cubicBezTo>
                    <a:pt x="22079" y="1227"/>
                    <a:pt x="21141" y="981"/>
                    <a:pt x="20149" y="960"/>
                  </a:cubicBezTo>
                  <a:cubicBezTo>
                    <a:pt x="19172" y="939"/>
                    <a:pt x="18187" y="896"/>
                    <a:pt x="17213" y="887"/>
                  </a:cubicBezTo>
                  <a:cubicBezTo>
                    <a:pt x="16353" y="879"/>
                    <a:pt x="15538" y="655"/>
                    <a:pt x="14676" y="655"/>
                  </a:cubicBezTo>
                  <a:cubicBezTo>
                    <a:pt x="14525" y="655"/>
                    <a:pt x="14373" y="661"/>
                    <a:pt x="14218" y="678"/>
                  </a:cubicBezTo>
                  <a:cubicBezTo>
                    <a:pt x="13975" y="702"/>
                    <a:pt x="13728" y="740"/>
                    <a:pt x="13484" y="740"/>
                  </a:cubicBezTo>
                  <a:cubicBezTo>
                    <a:pt x="13340" y="740"/>
                    <a:pt x="13196" y="726"/>
                    <a:pt x="13054" y="689"/>
                  </a:cubicBezTo>
                  <a:cubicBezTo>
                    <a:pt x="12772" y="616"/>
                    <a:pt x="12519" y="452"/>
                    <a:pt x="12236" y="376"/>
                  </a:cubicBezTo>
                  <a:cubicBezTo>
                    <a:pt x="12094" y="338"/>
                    <a:pt x="11953" y="322"/>
                    <a:pt x="11813" y="322"/>
                  </a:cubicBezTo>
                  <a:cubicBezTo>
                    <a:pt x="11202" y="322"/>
                    <a:pt x="10602" y="621"/>
                    <a:pt x="9994" y="674"/>
                  </a:cubicBezTo>
                  <a:cubicBezTo>
                    <a:pt x="9958" y="678"/>
                    <a:pt x="9924" y="679"/>
                    <a:pt x="9890" y="679"/>
                  </a:cubicBezTo>
                  <a:cubicBezTo>
                    <a:pt x="9603" y="679"/>
                    <a:pt x="9404" y="570"/>
                    <a:pt x="9120" y="509"/>
                  </a:cubicBezTo>
                  <a:cubicBezTo>
                    <a:pt x="8971" y="477"/>
                    <a:pt x="8813" y="468"/>
                    <a:pt x="8652" y="468"/>
                  </a:cubicBezTo>
                  <a:cubicBezTo>
                    <a:pt x="8411" y="468"/>
                    <a:pt x="8163" y="489"/>
                    <a:pt x="7927" y="489"/>
                  </a:cubicBezTo>
                  <a:cubicBezTo>
                    <a:pt x="7862" y="489"/>
                    <a:pt x="7798" y="487"/>
                    <a:pt x="7735" y="483"/>
                  </a:cubicBezTo>
                  <a:cubicBezTo>
                    <a:pt x="7044" y="440"/>
                    <a:pt x="6374" y="131"/>
                    <a:pt x="5665" y="92"/>
                  </a:cubicBezTo>
                  <a:cubicBezTo>
                    <a:pt x="5617" y="89"/>
                    <a:pt x="5568" y="88"/>
                    <a:pt x="5519" y="88"/>
                  </a:cubicBezTo>
                  <a:cubicBezTo>
                    <a:pt x="5159" y="88"/>
                    <a:pt x="4782" y="148"/>
                    <a:pt x="4422" y="148"/>
                  </a:cubicBezTo>
                  <a:cubicBezTo>
                    <a:pt x="4315" y="148"/>
                    <a:pt x="4209" y="143"/>
                    <a:pt x="4106" y="129"/>
                  </a:cubicBezTo>
                  <a:cubicBezTo>
                    <a:pt x="3846" y="95"/>
                    <a:pt x="3593" y="11"/>
                    <a:pt x="3330" y="2"/>
                  </a:cubicBezTo>
                  <a:cubicBezTo>
                    <a:pt x="3315" y="1"/>
                    <a:pt x="3300" y="1"/>
                    <a:pt x="3285" y="1"/>
                  </a:cubicBezTo>
                  <a:close/>
                </a:path>
              </a:pathLst>
            </a:custGeom>
            <a:solidFill>
              <a:srgbClr val="E9D5BB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1" name="Google Shape;1551;p37"/>
          <p:cNvSpPr/>
          <p:nvPr/>
        </p:nvSpPr>
        <p:spPr>
          <a:xfrm>
            <a:off x="3035735" y="2275745"/>
            <a:ext cx="257818" cy="250525"/>
          </a:xfrm>
          <a:custGeom>
            <a:avLst/>
            <a:gdLst/>
            <a:ahLst/>
            <a:cxnLst/>
            <a:rect l="l" t="t" r="r" b="b"/>
            <a:pathLst>
              <a:path w="707" h="687" extrusionOk="0">
                <a:moveTo>
                  <a:pt x="583" y="0"/>
                </a:moveTo>
                <a:cubicBezTo>
                  <a:pt x="516" y="0"/>
                  <a:pt x="436" y="17"/>
                  <a:pt x="391" y="38"/>
                </a:cubicBezTo>
                <a:cubicBezTo>
                  <a:pt x="277" y="92"/>
                  <a:pt x="163" y="160"/>
                  <a:pt x="85" y="263"/>
                </a:cubicBezTo>
                <a:cubicBezTo>
                  <a:pt x="35" y="331"/>
                  <a:pt x="1" y="422"/>
                  <a:pt x="40" y="497"/>
                </a:cubicBezTo>
                <a:cubicBezTo>
                  <a:pt x="72" y="558"/>
                  <a:pt x="141" y="587"/>
                  <a:pt x="206" y="609"/>
                </a:cubicBezTo>
                <a:cubicBezTo>
                  <a:pt x="311" y="645"/>
                  <a:pt x="419" y="675"/>
                  <a:pt x="529" y="686"/>
                </a:cubicBezTo>
                <a:cubicBezTo>
                  <a:pt x="538" y="686"/>
                  <a:pt x="548" y="687"/>
                  <a:pt x="557" y="687"/>
                </a:cubicBezTo>
                <a:cubicBezTo>
                  <a:pt x="582" y="687"/>
                  <a:pt x="607" y="683"/>
                  <a:pt x="626" y="668"/>
                </a:cubicBezTo>
                <a:cubicBezTo>
                  <a:pt x="658" y="644"/>
                  <a:pt x="663" y="599"/>
                  <a:pt x="666" y="559"/>
                </a:cubicBezTo>
                <a:cubicBezTo>
                  <a:pt x="675" y="415"/>
                  <a:pt x="685" y="272"/>
                  <a:pt x="695" y="126"/>
                </a:cubicBezTo>
                <a:cubicBezTo>
                  <a:pt x="696" y="100"/>
                  <a:pt x="707" y="63"/>
                  <a:pt x="696" y="39"/>
                </a:cubicBezTo>
                <a:cubicBezTo>
                  <a:pt x="684" y="11"/>
                  <a:pt x="638" y="0"/>
                  <a:pt x="58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37"/>
          <p:cNvSpPr/>
          <p:nvPr/>
        </p:nvSpPr>
        <p:spPr>
          <a:xfrm>
            <a:off x="3234842" y="2343572"/>
            <a:ext cx="19327" cy="141855"/>
          </a:xfrm>
          <a:custGeom>
            <a:avLst/>
            <a:gdLst/>
            <a:ahLst/>
            <a:cxnLst/>
            <a:rect l="l" t="t" r="r" b="b"/>
            <a:pathLst>
              <a:path w="53" h="389" extrusionOk="0">
                <a:moveTo>
                  <a:pt x="47" y="1"/>
                </a:moveTo>
                <a:cubicBezTo>
                  <a:pt x="44" y="1"/>
                  <a:pt x="41" y="3"/>
                  <a:pt x="41" y="6"/>
                </a:cubicBezTo>
                <a:cubicBezTo>
                  <a:pt x="20" y="66"/>
                  <a:pt x="10" y="129"/>
                  <a:pt x="6" y="192"/>
                </a:cubicBezTo>
                <a:cubicBezTo>
                  <a:pt x="1" y="253"/>
                  <a:pt x="0" y="319"/>
                  <a:pt x="8" y="381"/>
                </a:cubicBezTo>
                <a:cubicBezTo>
                  <a:pt x="9" y="386"/>
                  <a:pt x="14" y="389"/>
                  <a:pt x="19" y="389"/>
                </a:cubicBezTo>
                <a:cubicBezTo>
                  <a:pt x="24" y="389"/>
                  <a:pt x="30" y="385"/>
                  <a:pt x="29" y="379"/>
                </a:cubicBezTo>
                <a:cubicBezTo>
                  <a:pt x="28" y="316"/>
                  <a:pt x="24" y="255"/>
                  <a:pt x="29" y="193"/>
                </a:cubicBezTo>
                <a:cubicBezTo>
                  <a:pt x="34" y="130"/>
                  <a:pt x="46" y="70"/>
                  <a:pt x="52" y="7"/>
                </a:cubicBezTo>
                <a:cubicBezTo>
                  <a:pt x="53" y="3"/>
                  <a:pt x="50" y="1"/>
                  <a:pt x="4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37"/>
          <p:cNvSpPr/>
          <p:nvPr/>
        </p:nvSpPr>
        <p:spPr>
          <a:xfrm>
            <a:off x="3195458" y="2369464"/>
            <a:ext cx="10940" cy="102471"/>
          </a:xfrm>
          <a:custGeom>
            <a:avLst/>
            <a:gdLst/>
            <a:ahLst/>
            <a:cxnLst/>
            <a:rect l="l" t="t" r="r" b="b"/>
            <a:pathLst>
              <a:path w="30" h="281" extrusionOk="0">
                <a:moveTo>
                  <a:pt x="9" y="0"/>
                </a:moveTo>
                <a:cubicBezTo>
                  <a:pt x="8" y="0"/>
                  <a:pt x="7" y="1"/>
                  <a:pt x="7" y="2"/>
                </a:cubicBezTo>
                <a:cubicBezTo>
                  <a:pt x="2" y="12"/>
                  <a:pt x="2" y="21"/>
                  <a:pt x="2" y="31"/>
                </a:cubicBezTo>
                <a:cubicBezTo>
                  <a:pt x="2" y="42"/>
                  <a:pt x="1" y="55"/>
                  <a:pt x="1" y="68"/>
                </a:cubicBezTo>
                <a:cubicBezTo>
                  <a:pt x="0" y="91"/>
                  <a:pt x="1" y="116"/>
                  <a:pt x="2" y="139"/>
                </a:cubicBezTo>
                <a:lnTo>
                  <a:pt x="7" y="210"/>
                </a:lnTo>
                <a:cubicBezTo>
                  <a:pt x="8" y="223"/>
                  <a:pt x="8" y="236"/>
                  <a:pt x="9" y="247"/>
                </a:cubicBezTo>
                <a:cubicBezTo>
                  <a:pt x="10" y="258"/>
                  <a:pt x="9" y="268"/>
                  <a:pt x="14" y="277"/>
                </a:cubicBezTo>
                <a:cubicBezTo>
                  <a:pt x="15" y="279"/>
                  <a:pt x="17" y="280"/>
                  <a:pt x="20" y="280"/>
                </a:cubicBezTo>
                <a:cubicBezTo>
                  <a:pt x="22" y="280"/>
                  <a:pt x="25" y="279"/>
                  <a:pt x="27" y="276"/>
                </a:cubicBezTo>
                <a:cubicBezTo>
                  <a:pt x="30" y="266"/>
                  <a:pt x="27" y="254"/>
                  <a:pt x="27" y="243"/>
                </a:cubicBezTo>
                <a:cubicBezTo>
                  <a:pt x="25" y="230"/>
                  <a:pt x="24" y="217"/>
                  <a:pt x="24" y="206"/>
                </a:cubicBezTo>
                <a:cubicBezTo>
                  <a:pt x="22" y="182"/>
                  <a:pt x="21" y="159"/>
                  <a:pt x="19" y="137"/>
                </a:cubicBezTo>
                <a:cubicBezTo>
                  <a:pt x="18" y="114"/>
                  <a:pt x="18" y="90"/>
                  <a:pt x="17" y="68"/>
                </a:cubicBezTo>
                <a:cubicBezTo>
                  <a:pt x="16" y="55"/>
                  <a:pt x="16" y="42"/>
                  <a:pt x="16" y="31"/>
                </a:cubicBezTo>
                <a:cubicBezTo>
                  <a:pt x="16" y="21"/>
                  <a:pt x="17" y="11"/>
                  <a:pt x="12" y="2"/>
                </a:cubicBezTo>
                <a:cubicBezTo>
                  <a:pt x="11" y="1"/>
                  <a:pt x="10" y="0"/>
                  <a:pt x="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37"/>
          <p:cNvSpPr/>
          <p:nvPr/>
        </p:nvSpPr>
        <p:spPr>
          <a:xfrm>
            <a:off x="2291818" y="2622176"/>
            <a:ext cx="1424746" cy="1735441"/>
          </a:xfrm>
          <a:custGeom>
            <a:avLst/>
            <a:gdLst/>
            <a:ahLst/>
            <a:cxnLst/>
            <a:rect l="l" t="t" r="r" b="b"/>
            <a:pathLst>
              <a:path w="3907" h="4759" extrusionOk="0">
                <a:moveTo>
                  <a:pt x="3847" y="1"/>
                </a:moveTo>
                <a:cubicBezTo>
                  <a:pt x="3845" y="1"/>
                  <a:pt x="3843" y="2"/>
                  <a:pt x="3844" y="4"/>
                </a:cubicBezTo>
                <a:cubicBezTo>
                  <a:pt x="3845" y="9"/>
                  <a:pt x="3847" y="15"/>
                  <a:pt x="3847" y="22"/>
                </a:cubicBezTo>
                <a:cubicBezTo>
                  <a:pt x="3842" y="19"/>
                  <a:pt x="3837" y="18"/>
                  <a:pt x="3832" y="18"/>
                </a:cubicBezTo>
                <a:cubicBezTo>
                  <a:pt x="3821" y="18"/>
                  <a:pt x="3811" y="23"/>
                  <a:pt x="3806" y="31"/>
                </a:cubicBezTo>
                <a:cubicBezTo>
                  <a:pt x="3551" y="102"/>
                  <a:pt x="3303" y="189"/>
                  <a:pt x="3062" y="298"/>
                </a:cubicBezTo>
                <a:cubicBezTo>
                  <a:pt x="2810" y="411"/>
                  <a:pt x="2566" y="540"/>
                  <a:pt x="2333" y="685"/>
                </a:cubicBezTo>
                <a:cubicBezTo>
                  <a:pt x="1863" y="977"/>
                  <a:pt x="1429" y="1323"/>
                  <a:pt x="1025" y="1702"/>
                </a:cubicBezTo>
                <a:cubicBezTo>
                  <a:pt x="824" y="1892"/>
                  <a:pt x="629" y="2091"/>
                  <a:pt x="443" y="2296"/>
                </a:cubicBezTo>
                <a:cubicBezTo>
                  <a:pt x="263" y="2497"/>
                  <a:pt x="83" y="2724"/>
                  <a:pt x="40" y="2997"/>
                </a:cubicBezTo>
                <a:cubicBezTo>
                  <a:pt x="0" y="3251"/>
                  <a:pt x="93" y="3508"/>
                  <a:pt x="248" y="3707"/>
                </a:cubicBezTo>
                <a:cubicBezTo>
                  <a:pt x="419" y="3928"/>
                  <a:pt x="656" y="4076"/>
                  <a:pt x="911" y="4180"/>
                </a:cubicBezTo>
                <a:cubicBezTo>
                  <a:pt x="1192" y="4295"/>
                  <a:pt x="1490" y="4363"/>
                  <a:pt x="1782" y="4442"/>
                </a:cubicBezTo>
                <a:cubicBezTo>
                  <a:pt x="2106" y="4528"/>
                  <a:pt x="2428" y="4613"/>
                  <a:pt x="2752" y="4696"/>
                </a:cubicBezTo>
                <a:cubicBezTo>
                  <a:pt x="2830" y="4718"/>
                  <a:pt x="2909" y="4737"/>
                  <a:pt x="2986" y="4758"/>
                </a:cubicBezTo>
                <a:cubicBezTo>
                  <a:pt x="2988" y="4758"/>
                  <a:pt x="2989" y="4759"/>
                  <a:pt x="2990" y="4759"/>
                </a:cubicBezTo>
                <a:cubicBezTo>
                  <a:pt x="2996" y="4759"/>
                  <a:pt x="3000" y="4755"/>
                  <a:pt x="3000" y="4749"/>
                </a:cubicBezTo>
                <a:cubicBezTo>
                  <a:pt x="2981" y="4354"/>
                  <a:pt x="2963" y="3959"/>
                  <a:pt x="2965" y="3562"/>
                </a:cubicBezTo>
                <a:cubicBezTo>
                  <a:pt x="2968" y="3165"/>
                  <a:pt x="2994" y="2767"/>
                  <a:pt x="3064" y="2376"/>
                </a:cubicBezTo>
                <a:cubicBezTo>
                  <a:pt x="3089" y="2237"/>
                  <a:pt x="3119" y="2099"/>
                  <a:pt x="3155" y="1962"/>
                </a:cubicBezTo>
                <a:cubicBezTo>
                  <a:pt x="3182" y="1897"/>
                  <a:pt x="3200" y="1831"/>
                  <a:pt x="3220" y="1765"/>
                </a:cubicBezTo>
                <a:cubicBezTo>
                  <a:pt x="3241" y="1699"/>
                  <a:pt x="3262" y="1633"/>
                  <a:pt x="3287" y="1567"/>
                </a:cubicBezTo>
                <a:cubicBezTo>
                  <a:pt x="3332" y="1436"/>
                  <a:pt x="3382" y="1307"/>
                  <a:pt x="3435" y="1180"/>
                </a:cubicBezTo>
                <a:cubicBezTo>
                  <a:pt x="3489" y="1049"/>
                  <a:pt x="3548" y="921"/>
                  <a:pt x="3610" y="795"/>
                </a:cubicBezTo>
                <a:cubicBezTo>
                  <a:pt x="3670" y="672"/>
                  <a:pt x="3740" y="554"/>
                  <a:pt x="3798" y="429"/>
                </a:cubicBezTo>
                <a:cubicBezTo>
                  <a:pt x="3861" y="296"/>
                  <a:pt x="3906" y="144"/>
                  <a:pt x="3850" y="3"/>
                </a:cubicBezTo>
                <a:cubicBezTo>
                  <a:pt x="3850" y="1"/>
                  <a:pt x="3849" y="1"/>
                  <a:pt x="384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37"/>
          <p:cNvSpPr/>
          <p:nvPr/>
        </p:nvSpPr>
        <p:spPr>
          <a:xfrm>
            <a:off x="3254169" y="3070350"/>
            <a:ext cx="162641" cy="994077"/>
          </a:xfrm>
          <a:custGeom>
            <a:avLst/>
            <a:gdLst/>
            <a:ahLst/>
            <a:cxnLst/>
            <a:rect l="l" t="t" r="r" b="b"/>
            <a:pathLst>
              <a:path w="446" h="2726" extrusionOk="0">
                <a:moveTo>
                  <a:pt x="430" y="0"/>
                </a:moveTo>
                <a:cubicBezTo>
                  <a:pt x="425" y="0"/>
                  <a:pt x="420" y="3"/>
                  <a:pt x="417" y="10"/>
                </a:cubicBezTo>
                <a:cubicBezTo>
                  <a:pt x="357" y="179"/>
                  <a:pt x="320" y="358"/>
                  <a:pt x="280" y="531"/>
                </a:cubicBezTo>
                <a:cubicBezTo>
                  <a:pt x="238" y="706"/>
                  <a:pt x="201" y="884"/>
                  <a:pt x="169" y="1060"/>
                </a:cubicBezTo>
                <a:cubicBezTo>
                  <a:pt x="106" y="1408"/>
                  <a:pt x="59" y="1761"/>
                  <a:pt x="29" y="2116"/>
                </a:cubicBezTo>
                <a:cubicBezTo>
                  <a:pt x="14" y="2316"/>
                  <a:pt x="5" y="2517"/>
                  <a:pt x="0" y="2718"/>
                </a:cubicBezTo>
                <a:cubicBezTo>
                  <a:pt x="0" y="2723"/>
                  <a:pt x="4" y="2725"/>
                  <a:pt x="8" y="2725"/>
                </a:cubicBezTo>
                <a:cubicBezTo>
                  <a:pt x="12" y="2725"/>
                  <a:pt x="15" y="2723"/>
                  <a:pt x="15" y="2718"/>
                </a:cubicBezTo>
                <a:cubicBezTo>
                  <a:pt x="44" y="2007"/>
                  <a:pt x="133" y="1298"/>
                  <a:pt x="292" y="603"/>
                </a:cubicBezTo>
                <a:cubicBezTo>
                  <a:pt x="315" y="508"/>
                  <a:pt x="338" y="412"/>
                  <a:pt x="362" y="318"/>
                </a:cubicBezTo>
                <a:cubicBezTo>
                  <a:pt x="388" y="218"/>
                  <a:pt x="420" y="119"/>
                  <a:pt x="444" y="18"/>
                </a:cubicBezTo>
                <a:cubicBezTo>
                  <a:pt x="446" y="7"/>
                  <a:pt x="438" y="0"/>
                  <a:pt x="4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37"/>
          <p:cNvSpPr/>
          <p:nvPr/>
        </p:nvSpPr>
        <p:spPr>
          <a:xfrm>
            <a:off x="3154616" y="3336555"/>
            <a:ext cx="66734" cy="414989"/>
          </a:xfrm>
          <a:custGeom>
            <a:avLst/>
            <a:gdLst/>
            <a:ahLst/>
            <a:cxnLst/>
            <a:rect l="l" t="t" r="r" b="b"/>
            <a:pathLst>
              <a:path w="183" h="1138" extrusionOk="0">
                <a:moveTo>
                  <a:pt x="172" y="0"/>
                </a:moveTo>
                <a:cubicBezTo>
                  <a:pt x="168" y="0"/>
                  <a:pt x="163" y="2"/>
                  <a:pt x="161" y="7"/>
                </a:cubicBezTo>
                <a:cubicBezTo>
                  <a:pt x="133" y="97"/>
                  <a:pt x="120" y="192"/>
                  <a:pt x="104" y="284"/>
                </a:cubicBezTo>
                <a:cubicBezTo>
                  <a:pt x="88" y="376"/>
                  <a:pt x="73" y="468"/>
                  <a:pt x="61" y="560"/>
                </a:cubicBezTo>
                <a:cubicBezTo>
                  <a:pt x="50" y="653"/>
                  <a:pt x="37" y="748"/>
                  <a:pt x="28" y="841"/>
                </a:cubicBezTo>
                <a:cubicBezTo>
                  <a:pt x="19" y="936"/>
                  <a:pt x="1" y="1036"/>
                  <a:pt x="7" y="1132"/>
                </a:cubicBezTo>
                <a:cubicBezTo>
                  <a:pt x="7" y="1135"/>
                  <a:pt x="10" y="1137"/>
                  <a:pt x="13" y="1137"/>
                </a:cubicBezTo>
                <a:cubicBezTo>
                  <a:pt x="15" y="1137"/>
                  <a:pt x="17" y="1136"/>
                  <a:pt x="18" y="1133"/>
                </a:cubicBezTo>
                <a:cubicBezTo>
                  <a:pt x="39" y="1047"/>
                  <a:pt x="40" y="955"/>
                  <a:pt x="51" y="867"/>
                </a:cubicBezTo>
                <a:cubicBezTo>
                  <a:pt x="62" y="766"/>
                  <a:pt x="77" y="665"/>
                  <a:pt x="92" y="565"/>
                </a:cubicBezTo>
                <a:cubicBezTo>
                  <a:pt x="107" y="473"/>
                  <a:pt x="120" y="379"/>
                  <a:pt x="137" y="286"/>
                </a:cubicBezTo>
                <a:cubicBezTo>
                  <a:pt x="152" y="194"/>
                  <a:pt x="174" y="104"/>
                  <a:pt x="182" y="11"/>
                </a:cubicBezTo>
                <a:cubicBezTo>
                  <a:pt x="183" y="4"/>
                  <a:pt x="178" y="0"/>
                  <a:pt x="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37"/>
          <p:cNvSpPr/>
          <p:nvPr/>
        </p:nvSpPr>
        <p:spPr>
          <a:xfrm>
            <a:off x="2594126" y="3674600"/>
            <a:ext cx="26985" cy="330386"/>
          </a:xfrm>
          <a:custGeom>
            <a:avLst/>
            <a:gdLst/>
            <a:ahLst/>
            <a:cxnLst/>
            <a:rect l="l" t="t" r="r" b="b"/>
            <a:pathLst>
              <a:path w="74" h="906" extrusionOk="0">
                <a:moveTo>
                  <a:pt x="62" y="0"/>
                </a:moveTo>
                <a:cubicBezTo>
                  <a:pt x="58" y="0"/>
                  <a:pt x="54" y="3"/>
                  <a:pt x="52" y="8"/>
                </a:cubicBezTo>
                <a:cubicBezTo>
                  <a:pt x="31" y="75"/>
                  <a:pt x="28" y="151"/>
                  <a:pt x="21" y="222"/>
                </a:cubicBezTo>
                <a:cubicBezTo>
                  <a:pt x="14" y="295"/>
                  <a:pt x="9" y="369"/>
                  <a:pt x="7" y="444"/>
                </a:cubicBezTo>
                <a:cubicBezTo>
                  <a:pt x="0" y="593"/>
                  <a:pt x="5" y="745"/>
                  <a:pt x="17" y="895"/>
                </a:cubicBezTo>
                <a:cubicBezTo>
                  <a:pt x="18" y="902"/>
                  <a:pt x="23" y="906"/>
                  <a:pt x="29" y="906"/>
                </a:cubicBezTo>
                <a:cubicBezTo>
                  <a:pt x="34" y="906"/>
                  <a:pt x="39" y="902"/>
                  <a:pt x="39" y="895"/>
                </a:cubicBezTo>
                <a:cubicBezTo>
                  <a:pt x="31" y="747"/>
                  <a:pt x="31" y="599"/>
                  <a:pt x="35" y="452"/>
                </a:cubicBezTo>
                <a:cubicBezTo>
                  <a:pt x="38" y="380"/>
                  <a:pt x="43" y="310"/>
                  <a:pt x="49" y="238"/>
                </a:cubicBezTo>
                <a:cubicBezTo>
                  <a:pt x="55" y="163"/>
                  <a:pt x="73" y="86"/>
                  <a:pt x="71" y="10"/>
                </a:cubicBezTo>
                <a:cubicBezTo>
                  <a:pt x="71" y="3"/>
                  <a:pt x="67" y="0"/>
                  <a:pt x="62" y="0"/>
                </a:cubicBezTo>
                <a:close/>
              </a:path>
            </a:pathLst>
          </a:custGeom>
          <a:solidFill>
            <a:srgbClr val="E4D1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37"/>
          <p:cNvSpPr/>
          <p:nvPr/>
        </p:nvSpPr>
        <p:spPr>
          <a:xfrm>
            <a:off x="2712642" y="3720183"/>
            <a:ext cx="22609" cy="396026"/>
          </a:xfrm>
          <a:custGeom>
            <a:avLst/>
            <a:gdLst/>
            <a:ahLst/>
            <a:cxnLst/>
            <a:rect l="l" t="t" r="r" b="b"/>
            <a:pathLst>
              <a:path w="62" h="1086" extrusionOk="0">
                <a:moveTo>
                  <a:pt x="44" y="0"/>
                </a:moveTo>
                <a:cubicBezTo>
                  <a:pt x="40" y="0"/>
                  <a:pt x="37" y="2"/>
                  <a:pt x="36" y="7"/>
                </a:cubicBezTo>
                <a:cubicBezTo>
                  <a:pt x="17" y="91"/>
                  <a:pt x="15" y="180"/>
                  <a:pt x="9" y="264"/>
                </a:cubicBezTo>
                <a:cubicBezTo>
                  <a:pt x="4" y="356"/>
                  <a:pt x="1" y="450"/>
                  <a:pt x="2" y="543"/>
                </a:cubicBezTo>
                <a:cubicBezTo>
                  <a:pt x="4" y="722"/>
                  <a:pt x="18" y="901"/>
                  <a:pt x="43" y="1078"/>
                </a:cubicBezTo>
                <a:cubicBezTo>
                  <a:pt x="44" y="1083"/>
                  <a:pt x="48" y="1085"/>
                  <a:pt x="52" y="1085"/>
                </a:cubicBezTo>
                <a:cubicBezTo>
                  <a:pt x="57" y="1085"/>
                  <a:pt x="62" y="1082"/>
                  <a:pt x="60" y="1076"/>
                </a:cubicBezTo>
                <a:cubicBezTo>
                  <a:pt x="40" y="898"/>
                  <a:pt x="27" y="721"/>
                  <a:pt x="26" y="543"/>
                </a:cubicBezTo>
                <a:cubicBezTo>
                  <a:pt x="26" y="456"/>
                  <a:pt x="27" y="368"/>
                  <a:pt x="33" y="281"/>
                </a:cubicBezTo>
                <a:cubicBezTo>
                  <a:pt x="38" y="190"/>
                  <a:pt x="53" y="100"/>
                  <a:pt x="54" y="10"/>
                </a:cubicBezTo>
                <a:cubicBezTo>
                  <a:pt x="54" y="4"/>
                  <a:pt x="49" y="0"/>
                  <a:pt x="44" y="0"/>
                </a:cubicBezTo>
                <a:close/>
              </a:path>
            </a:pathLst>
          </a:custGeom>
          <a:solidFill>
            <a:srgbClr val="E4D1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37"/>
          <p:cNvSpPr/>
          <p:nvPr/>
        </p:nvSpPr>
        <p:spPr>
          <a:xfrm>
            <a:off x="2840275" y="3571764"/>
            <a:ext cx="28444" cy="310330"/>
          </a:xfrm>
          <a:custGeom>
            <a:avLst/>
            <a:gdLst/>
            <a:ahLst/>
            <a:cxnLst/>
            <a:rect l="l" t="t" r="r" b="b"/>
            <a:pathLst>
              <a:path w="78" h="851" extrusionOk="0">
                <a:moveTo>
                  <a:pt x="72" y="1"/>
                </a:moveTo>
                <a:cubicBezTo>
                  <a:pt x="70" y="1"/>
                  <a:pt x="67" y="2"/>
                  <a:pt x="67" y="4"/>
                </a:cubicBezTo>
                <a:cubicBezTo>
                  <a:pt x="32" y="138"/>
                  <a:pt x="20" y="279"/>
                  <a:pt x="11" y="416"/>
                </a:cubicBezTo>
                <a:cubicBezTo>
                  <a:pt x="0" y="559"/>
                  <a:pt x="0" y="702"/>
                  <a:pt x="6" y="846"/>
                </a:cubicBezTo>
                <a:cubicBezTo>
                  <a:pt x="6" y="849"/>
                  <a:pt x="9" y="850"/>
                  <a:pt x="12" y="850"/>
                </a:cubicBezTo>
                <a:cubicBezTo>
                  <a:pt x="14" y="850"/>
                  <a:pt x="17" y="849"/>
                  <a:pt x="17" y="846"/>
                </a:cubicBezTo>
                <a:cubicBezTo>
                  <a:pt x="15" y="704"/>
                  <a:pt x="20" y="564"/>
                  <a:pt x="31" y="424"/>
                </a:cubicBezTo>
                <a:cubicBezTo>
                  <a:pt x="40" y="284"/>
                  <a:pt x="64" y="145"/>
                  <a:pt x="78" y="5"/>
                </a:cubicBezTo>
                <a:cubicBezTo>
                  <a:pt x="78" y="2"/>
                  <a:pt x="75" y="1"/>
                  <a:pt x="72" y="1"/>
                </a:cubicBezTo>
                <a:close/>
              </a:path>
            </a:pathLst>
          </a:custGeom>
          <a:solidFill>
            <a:srgbClr val="E4D1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37"/>
          <p:cNvSpPr/>
          <p:nvPr/>
        </p:nvSpPr>
        <p:spPr>
          <a:xfrm>
            <a:off x="-577366" y="2102893"/>
            <a:ext cx="4437608" cy="3259740"/>
          </a:xfrm>
          <a:custGeom>
            <a:avLst/>
            <a:gdLst/>
            <a:ahLst/>
            <a:cxnLst/>
            <a:rect l="l" t="t" r="r" b="b"/>
            <a:pathLst>
              <a:path w="12169" h="8939" extrusionOk="0">
                <a:moveTo>
                  <a:pt x="8501" y="1"/>
                </a:moveTo>
                <a:cubicBezTo>
                  <a:pt x="7974" y="1"/>
                  <a:pt x="7446" y="43"/>
                  <a:pt x="6935" y="116"/>
                </a:cubicBezTo>
                <a:cubicBezTo>
                  <a:pt x="6616" y="159"/>
                  <a:pt x="6299" y="180"/>
                  <a:pt x="5981" y="189"/>
                </a:cubicBezTo>
                <a:cubicBezTo>
                  <a:pt x="5855" y="191"/>
                  <a:pt x="5731" y="194"/>
                  <a:pt x="5606" y="194"/>
                </a:cubicBezTo>
                <a:cubicBezTo>
                  <a:pt x="5586" y="194"/>
                  <a:pt x="5566" y="194"/>
                  <a:pt x="5546" y="194"/>
                </a:cubicBezTo>
                <a:cubicBezTo>
                  <a:pt x="5244" y="194"/>
                  <a:pt x="4942" y="189"/>
                  <a:pt x="4640" y="189"/>
                </a:cubicBezTo>
                <a:cubicBezTo>
                  <a:pt x="4118" y="189"/>
                  <a:pt x="3597" y="205"/>
                  <a:pt x="3079" y="293"/>
                </a:cubicBezTo>
                <a:cubicBezTo>
                  <a:pt x="2274" y="430"/>
                  <a:pt x="1470" y="565"/>
                  <a:pt x="664" y="700"/>
                </a:cubicBezTo>
                <a:cubicBezTo>
                  <a:pt x="635" y="668"/>
                  <a:pt x="585" y="649"/>
                  <a:pt x="539" y="649"/>
                </a:cubicBezTo>
                <a:cubicBezTo>
                  <a:pt x="500" y="649"/>
                  <a:pt x="464" y="662"/>
                  <a:pt x="443" y="691"/>
                </a:cubicBezTo>
                <a:cubicBezTo>
                  <a:pt x="395" y="754"/>
                  <a:pt x="389" y="839"/>
                  <a:pt x="384" y="919"/>
                </a:cubicBezTo>
                <a:cubicBezTo>
                  <a:pt x="269" y="2976"/>
                  <a:pt x="154" y="5033"/>
                  <a:pt x="38" y="7089"/>
                </a:cubicBezTo>
                <a:cubicBezTo>
                  <a:pt x="11" y="7574"/>
                  <a:pt x="0" y="8111"/>
                  <a:pt x="314" y="8483"/>
                </a:cubicBezTo>
                <a:cubicBezTo>
                  <a:pt x="674" y="8907"/>
                  <a:pt x="1305" y="8939"/>
                  <a:pt x="1862" y="8939"/>
                </a:cubicBezTo>
                <a:cubicBezTo>
                  <a:pt x="2995" y="8939"/>
                  <a:pt x="4129" y="8938"/>
                  <a:pt x="5261" y="8936"/>
                </a:cubicBezTo>
                <a:cubicBezTo>
                  <a:pt x="5610" y="8936"/>
                  <a:pt x="5961" y="8935"/>
                  <a:pt x="6311" y="8932"/>
                </a:cubicBezTo>
                <a:cubicBezTo>
                  <a:pt x="7393" y="8924"/>
                  <a:pt x="8475" y="8891"/>
                  <a:pt x="9550" y="8763"/>
                </a:cubicBezTo>
                <a:cubicBezTo>
                  <a:pt x="9982" y="8711"/>
                  <a:pt x="10423" y="8641"/>
                  <a:pt x="10810" y="8441"/>
                </a:cubicBezTo>
                <a:cubicBezTo>
                  <a:pt x="11197" y="8243"/>
                  <a:pt x="11531" y="7894"/>
                  <a:pt x="11607" y="7464"/>
                </a:cubicBezTo>
                <a:cubicBezTo>
                  <a:pt x="11700" y="6948"/>
                  <a:pt x="12168" y="6806"/>
                  <a:pt x="11755" y="6481"/>
                </a:cubicBezTo>
                <a:cubicBezTo>
                  <a:pt x="11684" y="6424"/>
                  <a:pt x="11588" y="6361"/>
                  <a:pt x="11472" y="6296"/>
                </a:cubicBezTo>
                <a:cubicBezTo>
                  <a:pt x="10926" y="5978"/>
                  <a:pt x="9981" y="5582"/>
                  <a:pt x="9569" y="5449"/>
                </a:cubicBezTo>
                <a:cubicBezTo>
                  <a:pt x="9057" y="5282"/>
                  <a:pt x="8591" y="4965"/>
                  <a:pt x="8081" y="4791"/>
                </a:cubicBezTo>
                <a:cubicBezTo>
                  <a:pt x="8115" y="4551"/>
                  <a:pt x="8267" y="4345"/>
                  <a:pt x="8423" y="4159"/>
                </a:cubicBezTo>
                <a:cubicBezTo>
                  <a:pt x="9083" y="3375"/>
                  <a:pt x="10127" y="2984"/>
                  <a:pt x="10818" y="2229"/>
                </a:cubicBezTo>
                <a:cubicBezTo>
                  <a:pt x="10956" y="2079"/>
                  <a:pt x="11127" y="1959"/>
                  <a:pt x="11315" y="1879"/>
                </a:cubicBezTo>
                <a:cubicBezTo>
                  <a:pt x="11408" y="1840"/>
                  <a:pt x="11508" y="1809"/>
                  <a:pt x="11593" y="1754"/>
                </a:cubicBezTo>
                <a:cubicBezTo>
                  <a:pt x="11676" y="1697"/>
                  <a:pt x="11747" y="1606"/>
                  <a:pt x="11744" y="1505"/>
                </a:cubicBezTo>
                <a:cubicBezTo>
                  <a:pt x="11742" y="1420"/>
                  <a:pt x="11690" y="1342"/>
                  <a:pt x="11622" y="1290"/>
                </a:cubicBezTo>
                <a:cubicBezTo>
                  <a:pt x="11554" y="1237"/>
                  <a:pt x="11506" y="1176"/>
                  <a:pt x="11424" y="1154"/>
                </a:cubicBezTo>
                <a:cubicBezTo>
                  <a:pt x="11122" y="1076"/>
                  <a:pt x="10814" y="1016"/>
                  <a:pt x="10503" y="976"/>
                </a:cubicBezTo>
                <a:cubicBezTo>
                  <a:pt x="10339" y="955"/>
                  <a:pt x="10151" y="926"/>
                  <a:pt x="10067" y="783"/>
                </a:cubicBezTo>
                <a:cubicBezTo>
                  <a:pt x="10219" y="722"/>
                  <a:pt x="10370" y="662"/>
                  <a:pt x="10519" y="603"/>
                </a:cubicBezTo>
                <a:cubicBezTo>
                  <a:pt x="10546" y="592"/>
                  <a:pt x="10574" y="579"/>
                  <a:pt x="10588" y="556"/>
                </a:cubicBezTo>
                <a:cubicBezTo>
                  <a:pt x="10603" y="531"/>
                  <a:pt x="10602" y="498"/>
                  <a:pt x="10577" y="483"/>
                </a:cubicBezTo>
                <a:cubicBezTo>
                  <a:pt x="10321" y="319"/>
                  <a:pt x="10056" y="134"/>
                  <a:pt x="9755" y="89"/>
                </a:cubicBezTo>
                <a:cubicBezTo>
                  <a:pt x="9345" y="28"/>
                  <a:pt x="8924" y="1"/>
                  <a:pt x="85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37"/>
          <p:cNvSpPr/>
          <p:nvPr/>
        </p:nvSpPr>
        <p:spPr>
          <a:xfrm>
            <a:off x="-77775" y="2295801"/>
            <a:ext cx="1471423" cy="146960"/>
          </a:xfrm>
          <a:custGeom>
            <a:avLst/>
            <a:gdLst/>
            <a:ahLst/>
            <a:cxnLst/>
            <a:rect l="l" t="t" r="r" b="b"/>
            <a:pathLst>
              <a:path w="4035" h="403" extrusionOk="0">
                <a:moveTo>
                  <a:pt x="3525" y="2"/>
                </a:moveTo>
                <a:cubicBezTo>
                  <a:pt x="3424" y="2"/>
                  <a:pt x="3323" y="3"/>
                  <a:pt x="3222" y="7"/>
                </a:cubicBezTo>
                <a:cubicBezTo>
                  <a:pt x="2957" y="12"/>
                  <a:pt x="2693" y="24"/>
                  <a:pt x="2430" y="42"/>
                </a:cubicBezTo>
                <a:cubicBezTo>
                  <a:pt x="1912" y="76"/>
                  <a:pt x="1397" y="134"/>
                  <a:pt x="885" y="215"/>
                </a:cubicBezTo>
                <a:cubicBezTo>
                  <a:pt x="593" y="261"/>
                  <a:pt x="297" y="310"/>
                  <a:pt x="11" y="387"/>
                </a:cubicBezTo>
                <a:cubicBezTo>
                  <a:pt x="0" y="389"/>
                  <a:pt x="5" y="403"/>
                  <a:pt x="14" y="403"/>
                </a:cubicBezTo>
                <a:cubicBezTo>
                  <a:pt x="14" y="403"/>
                  <a:pt x="15" y="403"/>
                  <a:pt x="15" y="403"/>
                </a:cubicBezTo>
                <a:cubicBezTo>
                  <a:pt x="276" y="360"/>
                  <a:pt x="535" y="307"/>
                  <a:pt x="796" y="262"/>
                </a:cubicBezTo>
                <a:cubicBezTo>
                  <a:pt x="1055" y="220"/>
                  <a:pt x="1315" y="183"/>
                  <a:pt x="1576" y="153"/>
                </a:cubicBezTo>
                <a:cubicBezTo>
                  <a:pt x="2095" y="92"/>
                  <a:pt x="2617" y="54"/>
                  <a:pt x="3140" y="44"/>
                </a:cubicBezTo>
                <a:cubicBezTo>
                  <a:pt x="3283" y="42"/>
                  <a:pt x="3426" y="40"/>
                  <a:pt x="3570" y="40"/>
                </a:cubicBezTo>
                <a:cubicBezTo>
                  <a:pt x="3680" y="40"/>
                  <a:pt x="3790" y="45"/>
                  <a:pt x="3900" y="45"/>
                </a:cubicBezTo>
                <a:cubicBezTo>
                  <a:pt x="3939" y="45"/>
                  <a:pt x="3977" y="45"/>
                  <a:pt x="4015" y="43"/>
                </a:cubicBezTo>
                <a:cubicBezTo>
                  <a:pt x="4034" y="43"/>
                  <a:pt x="4033" y="15"/>
                  <a:pt x="4015" y="13"/>
                </a:cubicBezTo>
                <a:cubicBezTo>
                  <a:pt x="3885" y="0"/>
                  <a:pt x="3750" y="5"/>
                  <a:pt x="3619" y="2"/>
                </a:cubicBezTo>
                <a:cubicBezTo>
                  <a:pt x="3587" y="2"/>
                  <a:pt x="3556" y="2"/>
                  <a:pt x="3525" y="2"/>
                </a:cubicBezTo>
                <a:close/>
              </a:path>
            </a:pathLst>
          </a:custGeom>
          <a:solidFill>
            <a:srgbClr val="738A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37"/>
          <p:cNvSpPr/>
          <p:nvPr/>
        </p:nvSpPr>
        <p:spPr>
          <a:xfrm>
            <a:off x="505689" y="2395719"/>
            <a:ext cx="532776" cy="32091"/>
          </a:xfrm>
          <a:custGeom>
            <a:avLst/>
            <a:gdLst/>
            <a:ahLst/>
            <a:cxnLst/>
            <a:rect l="l" t="t" r="r" b="b"/>
            <a:pathLst>
              <a:path w="1461" h="88" extrusionOk="0">
                <a:moveTo>
                  <a:pt x="1381" y="1"/>
                </a:moveTo>
                <a:cubicBezTo>
                  <a:pt x="1345" y="1"/>
                  <a:pt x="1307" y="7"/>
                  <a:pt x="1276" y="8"/>
                </a:cubicBezTo>
                <a:cubicBezTo>
                  <a:pt x="1217" y="10"/>
                  <a:pt x="1158" y="12"/>
                  <a:pt x="1099" y="14"/>
                </a:cubicBezTo>
                <a:cubicBezTo>
                  <a:pt x="979" y="18"/>
                  <a:pt x="858" y="25"/>
                  <a:pt x="737" y="30"/>
                </a:cubicBezTo>
                <a:cubicBezTo>
                  <a:pt x="496" y="40"/>
                  <a:pt x="254" y="52"/>
                  <a:pt x="14" y="66"/>
                </a:cubicBezTo>
                <a:cubicBezTo>
                  <a:pt x="0" y="67"/>
                  <a:pt x="0" y="87"/>
                  <a:pt x="14" y="87"/>
                </a:cubicBezTo>
                <a:cubicBezTo>
                  <a:pt x="258" y="82"/>
                  <a:pt x="502" y="75"/>
                  <a:pt x="746" y="68"/>
                </a:cubicBezTo>
                <a:cubicBezTo>
                  <a:pt x="867" y="65"/>
                  <a:pt x="987" y="62"/>
                  <a:pt x="1108" y="57"/>
                </a:cubicBezTo>
                <a:cubicBezTo>
                  <a:pt x="1170" y="55"/>
                  <a:pt x="1231" y="52"/>
                  <a:pt x="1293" y="51"/>
                </a:cubicBezTo>
                <a:cubicBezTo>
                  <a:pt x="1296" y="51"/>
                  <a:pt x="1300" y="51"/>
                  <a:pt x="1304" y="51"/>
                </a:cubicBezTo>
                <a:cubicBezTo>
                  <a:pt x="1318" y="51"/>
                  <a:pt x="1334" y="51"/>
                  <a:pt x="1349" y="51"/>
                </a:cubicBezTo>
                <a:cubicBezTo>
                  <a:pt x="1385" y="51"/>
                  <a:pt x="1421" y="49"/>
                  <a:pt x="1451" y="34"/>
                </a:cubicBezTo>
                <a:cubicBezTo>
                  <a:pt x="1460" y="28"/>
                  <a:pt x="1456" y="15"/>
                  <a:pt x="1447" y="12"/>
                </a:cubicBezTo>
                <a:cubicBezTo>
                  <a:pt x="1427" y="3"/>
                  <a:pt x="1405" y="1"/>
                  <a:pt x="1381" y="1"/>
                </a:cubicBezTo>
                <a:close/>
              </a:path>
            </a:pathLst>
          </a:custGeom>
          <a:solidFill>
            <a:srgbClr val="738A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37"/>
          <p:cNvSpPr/>
          <p:nvPr/>
        </p:nvSpPr>
        <p:spPr>
          <a:xfrm>
            <a:off x="2277596" y="2219222"/>
            <a:ext cx="605709" cy="49594"/>
          </a:xfrm>
          <a:custGeom>
            <a:avLst/>
            <a:gdLst/>
            <a:ahLst/>
            <a:cxnLst/>
            <a:rect l="l" t="t" r="r" b="b"/>
            <a:pathLst>
              <a:path w="1661" h="136" extrusionOk="0">
                <a:moveTo>
                  <a:pt x="50" y="0"/>
                </a:moveTo>
                <a:cubicBezTo>
                  <a:pt x="36" y="0"/>
                  <a:pt x="23" y="0"/>
                  <a:pt x="9" y="0"/>
                </a:cubicBezTo>
                <a:cubicBezTo>
                  <a:pt x="0" y="0"/>
                  <a:pt x="0" y="13"/>
                  <a:pt x="9" y="14"/>
                </a:cubicBezTo>
                <a:cubicBezTo>
                  <a:pt x="280" y="26"/>
                  <a:pt x="552" y="41"/>
                  <a:pt x="823" y="61"/>
                </a:cubicBezTo>
                <a:cubicBezTo>
                  <a:pt x="1093" y="80"/>
                  <a:pt x="1364" y="111"/>
                  <a:pt x="1634" y="135"/>
                </a:cubicBezTo>
                <a:cubicBezTo>
                  <a:pt x="1635" y="135"/>
                  <a:pt x="1635" y="135"/>
                  <a:pt x="1635" y="135"/>
                </a:cubicBezTo>
                <a:cubicBezTo>
                  <a:pt x="1656" y="135"/>
                  <a:pt x="1661" y="101"/>
                  <a:pt x="1642" y="99"/>
                </a:cubicBezTo>
                <a:cubicBezTo>
                  <a:pt x="1373" y="62"/>
                  <a:pt x="1103" y="42"/>
                  <a:pt x="832" y="26"/>
                </a:cubicBezTo>
                <a:cubicBezTo>
                  <a:pt x="571" y="10"/>
                  <a:pt x="312" y="0"/>
                  <a:pt x="50" y="0"/>
                </a:cubicBezTo>
                <a:close/>
              </a:path>
            </a:pathLst>
          </a:custGeom>
          <a:solidFill>
            <a:srgbClr val="738A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37"/>
          <p:cNvSpPr/>
          <p:nvPr/>
        </p:nvSpPr>
        <p:spPr>
          <a:xfrm>
            <a:off x="2591208" y="2296166"/>
            <a:ext cx="139302" cy="19327"/>
          </a:xfrm>
          <a:custGeom>
            <a:avLst/>
            <a:gdLst/>
            <a:ahLst/>
            <a:cxnLst/>
            <a:rect l="l" t="t" r="r" b="b"/>
            <a:pathLst>
              <a:path w="382" h="53" extrusionOk="0">
                <a:moveTo>
                  <a:pt x="15" y="0"/>
                </a:moveTo>
                <a:cubicBezTo>
                  <a:pt x="4" y="0"/>
                  <a:pt x="0" y="16"/>
                  <a:pt x="11" y="20"/>
                </a:cubicBezTo>
                <a:cubicBezTo>
                  <a:pt x="70" y="33"/>
                  <a:pt x="130" y="43"/>
                  <a:pt x="191" y="48"/>
                </a:cubicBezTo>
                <a:cubicBezTo>
                  <a:pt x="221" y="51"/>
                  <a:pt x="252" y="52"/>
                  <a:pt x="281" y="52"/>
                </a:cubicBezTo>
                <a:cubicBezTo>
                  <a:pt x="286" y="52"/>
                  <a:pt x="292" y="52"/>
                  <a:pt x="297" y="52"/>
                </a:cubicBezTo>
                <a:cubicBezTo>
                  <a:pt x="322" y="52"/>
                  <a:pt x="348" y="52"/>
                  <a:pt x="371" y="44"/>
                </a:cubicBezTo>
                <a:cubicBezTo>
                  <a:pt x="381" y="43"/>
                  <a:pt x="382" y="28"/>
                  <a:pt x="371" y="27"/>
                </a:cubicBezTo>
                <a:cubicBezTo>
                  <a:pt x="361" y="25"/>
                  <a:pt x="350" y="25"/>
                  <a:pt x="340" y="25"/>
                </a:cubicBezTo>
                <a:cubicBezTo>
                  <a:pt x="323" y="25"/>
                  <a:pt x="305" y="26"/>
                  <a:pt x="287" y="27"/>
                </a:cubicBezTo>
                <a:cubicBezTo>
                  <a:pt x="279" y="27"/>
                  <a:pt x="270" y="27"/>
                  <a:pt x="261" y="27"/>
                </a:cubicBezTo>
                <a:cubicBezTo>
                  <a:pt x="240" y="27"/>
                  <a:pt x="218" y="27"/>
                  <a:pt x="197" y="26"/>
                </a:cubicBezTo>
                <a:cubicBezTo>
                  <a:pt x="137" y="22"/>
                  <a:pt x="77" y="14"/>
                  <a:pt x="17" y="0"/>
                </a:cubicBezTo>
                <a:cubicBezTo>
                  <a:pt x="16" y="0"/>
                  <a:pt x="15" y="0"/>
                  <a:pt x="15" y="0"/>
                </a:cubicBezTo>
                <a:close/>
              </a:path>
            </a:pathLst>
          </a:custGeom>
          <a:solidFill>
            <a:srgbClr val="738A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37"/>
          <p:cNvSpPr/>
          <p:nvPr/>
        </p:nvSpPr>
        <p:spPr>
          <a:xfrm>
            <a:off x="2411064" y="2729753"/>
            <a:ext cx="962716" cy="716931"/>
          </a:xfrm>
          <a:custGeom>
            <a:avLst/>
            <a:gdLst/>
            <a:ahLst/>
            <a:cxnLst/>
            <a:rect l="l" t="t" r="r" b="b"/>
            <a:pathLst>
              <a:path w="2640" h="1966" extrusionOk="0">
                <a:moveTo>
                  <a:pt x="2630" y="1"/>
                </a:moveTo>
                <a:cubicBezTo>
                  <a:pt x="2630" y="1"/>
                  <a:pt x="2629" y="1"/>
                  <a:pt x="2629" y="1"/>
                </a:cubicBezTo>
                <a:cubicBezTo>
                  <a:pt x="2533" y="38"/>
                  <a:pt x="2446" y="107"/>
                  <a:pt x="2361" y="164"/>
                </a:cubicBezTo>
                <a:cubicBezTo>
                  <a:pt x="2273" y="223"/>
                  <a:pt x="2185" y="282"/>
                  <a:pt x="2098" y="342"/>
                </a:cubicBezTo>
                <a:cubicBezTo>
                  <a:pt x="1920" y="465"/>
                  <a:pt x="1744" y="588"/>
                  <a:pt x="1570" y="713"/>
                </a:cubicBezTo>
                <a:cubicBezTo>
                  <a:pt x="1229" y="961"/>
                  <a:pt x="895" y="1216"/>
                  <a:pt x="568" y="1482"/>
                </a:cubicBezTo>
                <a:cubicBezTo>
                  <a:pt x="378" y="1636"/>
                  <a:pt x="191" y="1794"/>
                  <a:pt x="7" y="1953"/>
                </a:cubicBezTo>
                <a:cubicBezTo>
                  <a:pt x="1" y="1958"/>
                  <a:pt x="7" y="1966"/>
                  <a:pt x="13" y="1966"/>
                </a:cubicBezTo>
                <a:cubicBezTo>
                  <a:pt x="15" y="1966"/>
                  <a:pt x="17" y="1965"/>
                  <a:pt x="18" y="1964"/>
                </a:cubicBezTo>
                <a:cubicBezTo>
                  <a:pt x="670" y="1413"/>
                  <a:pt x="1352" y="895"/>
                  <a:pt x="2055" y="411"/>
                </a:cubicBezTo>
                <a:cubicBezTo>
                  <a:pt x="2152" y="345"/>
                  <a:pt x="2248" y="280"/>
                  <a:pt x="2345" y="214"/>
                </a:cubicBezTo>
                <a:cubicBezTo>
                  <a:pt x="2394" y="182"/>
                  <a:pt x="2443" y="149"/>
                  <a:pt x="2492" y="118"/>
                </a:cubicBezTo>
                <a:cubicBezTo>
                  <a:pt x="2541" y="85"/>
                  <a:pt x="2593" y="54"/>
                  <a:pt x="2635" y="14"/>
                </a:cubicBezTo>
                <a:cubicBezTo>
                  <a:pt x="2640" y="9"/>
                  <a:pt x="2636" y="1"/>
                  <a:pt x="2630" y="1"/>
                </a:cubicBezTo>
                <a:close/>
              </a:path>
            </a:pathLst>
          </a:custGeom>
          <a:solidFill>
            <a:srgbClr val="738A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37"/>
          <p:cNvSpPr/>
          <p:nvPr/>
        </p:nvSpPr>
        <p:spPr>
          <a:xfrm>
            <a:off x="2854496" y="2779712"/>
            <a:ext cx="272405" cy="156441"/>
          </a:xfrm>
          <a:custGeom>
            <a:avLst/>
            <a:gdLst/>
            <a:ahLst/>
            <a:cxnLst/>
            <a:rect l="l" t="t" r="r" b="b"/>
            <a:pathLst>
              <a:path w="747" h="429" extrusionOk="0">
                <a:moveTo>
                  <a:pt x="737" y="1"/>
                </a:moveTo>
                <a:cubicBezTo>
                  <a:pt x="736" y="1"/>
                  <a:pt x="735" y="1"/>
                  <a:pt x="735" y="1"/>
                </a:cubicBezTo>
                <a:cubicBezTo>
                  <a:pt x="670" y="20"/>
                  <a:pt x="609" y="53"/>
                  <a:pt x="549" y="85"/>
                </a:cubicBezTo>
                <a:cubicBezTo>
                  <a:pt x="487" y="116"/>
                  <a:pt x="427" y="149"/>
                  <a:pt x="367" y="184"/>
                </a:cubicBezTo>
                <a:cubicBezTo>
                  <a:pt x="245" y="254"/>
                  <a:pt x="127" y="330"/>
                  <a:pt x="10" y="408"/>
                </a:cubicBezTo>
                <a:cubicBezTo>
                  <a:pt x="0" y="414"/>
                  <a:pt x="6" y="428"/>
                  <a:pt x="15" y="428"/>
                </a:cubicBezTo>
                <a:cubicBezTo>
                  <a:pt x="16" y="428"/>
                  <a:pt x="18" y="428"/>
                  <a:pt x="20" y="426"/>
                </a:cubicBezTo>
                <a:cubicBezTo>
                  <a:pt x="136" y="351"/>
                  <a:pt x="254" y="279"/>
                  <a:pt x="375" y="212"/>
                </a:cubicBezTo>
                <a:cubicBezTo>
                  <a:pt x="433" y="180"/>
                  <a:pt x="492" y="146"/>
                  <a:pt x="551" y="116"/>
                </a:cubicBezTo>
                <a:cubicBezTo>
                  <a:pt x="615" y="83"/>
                  <a:pt x="682" y="55"/>
                  <a:pt x="739" y="14"/>
                </a:cubicBezTo>
                <a:cubicBezTo>
                  <a:pt x="747" y="11"/>
                  <a:pt x="745" y="1"/>
                  <a:pt x="737" y="1"/>
                </a:cubicBezTo>
                <a:close/>
              </a:path>
            </a:pathLst>
          </a:custGeom>
          <a:solidFill>
            <a:srgbClr val="738A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37"/>
          <p:cNvSpPr/>
          <p:nvPr/>
        </p:nvSpPr>
        <p:spPr>
          <a:xfrm>
            <a:off x="2280878" y="4073178"/>
            <a:ext cx="1111864" cy="516730"/>
          </a:xfrm>
          <a:custGeom>
            <a:avLst/>
            <a:gdLst/>
            <a:ahLst/>
            <a:cxnLst/>
            <a:rect l="l" t="t" r="r" b="b"/>
            <a:pathLst>
              <a:path w="3049" h="1417" extrusionOk="0">
                <a:moveTo>
                  <a:pt x="12" y="1"/>
                </a:moveTo>
                <a:cubicBezTo>
                  <a:pt x="2" y="1"/>
                  <a:pt x="1" y="15"/>
                  <a:pt x="10" y="19"/>
                </a:cubicBezTo>
                <a:cubicBezTo>
                  <a:pt x="831" y="310"/>
                  <a:pt x="1634" y="656"/>
                  <a:pt x="2400" y="1065"/>
                </a:cubicBezTo>
                <a:cubicBezTo>
                  <a:pt x="2506" y="1123"/>
                  <a:pt x="2612" y="1181"/>
                  <a:pt x="2717" y="1241"/>
                </a:cubicBezTo>
                <a:cubicBezTo>
                  <a:pt x="2822" y="1301"/>
                  <a:pt x="2925" y="1370"/>
                  <a:pt x="3037" y="1416"/>
                </a:cubicBezTo>
                <a:cubicBezTo>
                  <a:pt x="3038" y="1416"/>
                  <a:pt x="3038" y="1416"/>
                  <a:pt x="3039" y="1416"/>
                </a:cubicBezTo>
                <a:cubicBezTo>
                  <a:pt x="3045" y="1416"/>
                  <a:pt x="3049" y="1408"/>
                  <a:pt x="3044" y="1404"/>
                </a:cubicBezTo>
                <a:cubicBezTo>
                  <a:pt x="2961" y="1338"/>
                  <a:pt x="2865" y="1290"/>
                  <a:pt x="2775" y="1238"/>
                </a:cubicBezTo>
                <a:cubicBezTo>
                  <a:pt x="2679" y="1184"/>
                  <a:pt x="2582" y="1131"/>
                  <a:pt x="2485" y="1078"/>
                </a:cubicBezTo>
                <a:cubicBezTo>
                  <a:pt x="2292" y="973"/>
                  <a:pt x="2095" y="872"/>
                  <a:pt x="1897" y="774"/>
                </a:cubicBezTo>
                <a:cubicBezTo>
                  <a:pt x="1510" y="583"/>
                  <a:pt x="1115" y="408"/>
                  <a:pt x="712" y="251"/>
                </a:cubicBezTo>
                <a:cubicBezTo>
                  <a:pt x="482" y="160"/>
                  <a:pt x="249" y="78"/>
                  <a:pt x="16" y="1"/>
                </a:cubicBezTo>
                <a:cubicBezTo>
                  <a:pt x="14" y="1"/>
                  <a:pt x="13" y="1"/>
                  <a:pt x="1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37"/>
          <p:cNvSpPr/>
          <p:nvPr/>
        </p:nvSpPr>
        <p:spPr>
          <a:xfrm>
            <a:off x="2392466" y="4233996"/>
            <a:ext cx="868632" cy="420459"/>
          </a:xfrm>
          <a:custGeom>
            <a:avLst/>
            <a:gdLst/>
            <a:ahLst/>
            <a:cxnLst/>
            <a:rect l="l" t="t" r="r" b="b"/>
            <a:pathLst>
              <a:path w="2382" h="1153" extrusionOk="0">
                <a:moveTo>
                  <a:pt x="14" y="1"/>
                </a:moveTo>
                <a:cubicBezTo>
                  <a:pt x="4" y="1"/>
                  <a:pt x="1" y="18"/>
                  <a:pt x="13" y="23"/>
                </a:cubicBezTo>
                <a:cubicBezTo>
                  <a:pt x="650" y="256"/>
                  <a:pt x="1265" y="540"/>
                  <a:pt x="1859" y="866"/>
                </a:cubicBezTo>
                <a:cubicBezTo>
                  <a:pt x="2026" y="958"/>
                  <a:pt x="2193" y="1054"/>
                  <a:pt x="2358" y="1150"/>
                </a:cubicBezTo>
                <a:cubicBezTo>
                  <a:pt x="2361" y="1152"/>
                  <a:pt x="2363" y="1153"/>
                  <a:pt x="2365" y="1153"/>
                </a:cubicBezTo>
                <a:cubicBezTo>
                  <a:pt x="2375" y="1153"/>
                  <a:pt x="2382" y="1136"/>
                  <a:pt x="2370" y="1129"/>
                </a:cubicBezTo>
                <a:cubicBezTo>
                  <a:pt x="1802" y="762"/>
                  <a:pt x="1187" y="463"/>
                  <a:pt x="562" y="209"/>
                </a:cubicBezTo>
                <a:cubicBezTo>
                  <a:pt x="383" y="135"/>
                  <a:pt x="202" y="66"/>
                  <a:pt x="18" y="2"/>
                </a:cubicBezTo>
                <a:cubicBezTo>
                  <a:pt x="17" y="1"/>
                  <a:pt x="15" y="1"/>
                  <a:pt x="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37"/>
          <p:cNvSpPr/>
          <p:nvPr/>
        </p:nvSpPr>
        <p:spPr>
          <a:xfrm>
            <a:off x="3768712" y="2827847"/>
            <a:ext cx="442339" cy="1646462"/>
          </a:xfrm>
          <a:custGeom>
            <a:avLst/>
            <a:gdLst/>
            <a:ahLst/>
            <a:cxnLst/>
            <a:rect l="l" t="t" r="r" b="b"/>
            <a:pathLst>
              <a:path w="1213" h="4515" extrusionOk="0">
                <a:moveTo>
                  <a:pt x="746" y="0"/>
                </a:moveTo>
                <a:cubicBezTo>
                  <a:pt x="745" y="0"/>
                  <a:pt x="744" y="0"/>
                  <a:pt x="744" y="0"/>
                </a:cubicBezTo>
                <a:cubicBezTo>
                  <a:pt x="711" y="1"/>
                  <a:pt x="668" y="31"/>
                  <a:pt x="657" y="61"/>
                </a:cubicBezTo>
                <a:cubicBezTo>
                  <a:pt x="256" y="1057"/>
                  <a:pt x="26" y="2123"/>
                  <a:pt x="5" y="3195"/>
                </a:cubicBezTo>
                <a:cubicBezTo>
                  <a:pt x="1" y="3418"/>
                  <a:pt x="5" y="3644"/>
                  <a:pt x="54" y="3862"/>
                </a:cubicBezTo>
                <a:cubicBezTo>
                  <a:pt x="103" y="4079"/>
                  <a:pt x="197" y="4289"/>
                  <a:pt x="354" y="4449"/>
                </a:cubicBezTo>
                <a:cubicBezTo>
                  <a:pt x="399" y="4495"/>
                  <a:pt x="459" y="4514"/>
                  <a:pt x="526" y="4514"/>
                </a:cubicBezTo>
                <a:cubicBezTo>
                  <a:pt x="693" y="4514"/>
                  <a:pt x="899" y="4392"/>
                  <a:pt x="997" y="4264"/>
                </a:cubicBezTo>
                <a:cubicBezTo>
                  <a:pt x="1135" y="4086"/>
                  <a:pt x="1176" y="3849"/>
                  <a:pt x="1190" y="3624"/>
                </a:cubicBezTo>
                <a:cubicBezTo>
                  <a:pt x="1213" y="3276"/>
                  <a:pt x="1185" y="2926"/>
                  <a:pt x="1157" y="2579"/>
                </a:cubicBezTo>
                <a:cubicBezTo>
                  <a:pt x="1089" y="1730"/>
                  <a:pt x="1099" y="854"/>
                  <a:pt x="819" y="50"/>
                </a:cubicBezTo>
                <a:cubicBezTo>
                  <a:pt x="809" y="21"/>
                  <a:pt x="777" y="0"/>
                  <a:pt x="74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37"/>
          <p:cNvSpPr/>
          <p:nvPr/>
        </p:nvSpPr>
        <p:spPr>
          <a:xfrm>
            <a:off x="4241317" y="3490808"/>
            <a:ext cx="315800" cy="921144"/>
          </a:xfrm>
          <a:custGeom>
            <a:avLst/>
            <a:gdLst/>
            <a:ahLst/>
            <a:cxnLst/>
            <a:rect l="l" t="t" r="r" b="b"/>
            <a:pathLst>
              <a:path w="866" h="2526" extrusionOk="0">
                <a:moveTo>
                  <a:pt x="434" y="1"/>
                </a:moveTo>
                <a:cubicBezTo>
                  <a:pt x="400" y="1"/>
                  <a:pt x="358" y="19"/>
                  <a:pt x="351" y="47"/>
                </a:cubicBezTo>
                <a:cubicBezTo>
                  <a:pt x="178" y="710"/>
                  <a:pt x="0" y="1386"/>
                  <a:pt x="27" y="2071"/>
                </a:cubicBezTo>
                <a:cubicBezTo>
                  <a:pt x="31" y="2172"/>
                  <a:pt x="41" y="2274"/>
                  <a:pt x="88" y="2362"/>
                </a:cubicBezTo>
                <a:cubicBezTo>
                  <a:pt x="132" y="2442"/>
                  <a:pt x="217" y="2507"/>
                  <a:pt x="306" y="2507"/>
                </a:cubicBezTo>
                <a:cubicBezTo>
                  <a:pt x="314" y="2507"/>
                  <a:pt x="321" y="2506"/>
                  <a:pt x="329" y="2505"/>
                </a:cubicBezTo>
                <a:cubicBezTo>
                  <a:pt x="362" y="2519"/>
                  <a:pt x="398" y="2526"/>
                  <a:pt x="435" y="2526"/>
                </a:cubicBezTo>
                <a:cubicBezTo>
                  <a:pt x="578" y="2526"/>
                  <a:pt x="742" y="2434"/>
                  <a:pt x="796" y="2314"/>
                </a:cubicBezTo>
                <a:cubicBezTo>
                  <a:pt x="865" y="2162"/>
                  <a:pt x="849" y="1987"/>
                  <a:pt x="833" y="1819"/>
                </a:cubicBezTo>
                <a:cubicBezTo>
                  <a:pt x="775" y="1234"/>
                  <a:pt x="651" y="652"/>
                  <a:pt x="525" y="78"/>
                </a:cubicBezTo>
                <a:cubicBezTo>
                  <a:pt x="517" y="44"/>
                  <a:pt x="489" y="13"/>
                  <a:pt x="455" y="3"/>
                </a:cubicBezTo>
                <a:cubicBezTo>
                  <a:pt x="448" y="2"/>
                  <a:pt x="442" y="1"/>
                  <a:pt x="43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37"/>
          <p:cNvSpPr/>
          <p:nvPr/>
        </p:nvSpPr>
        <p:spPr>
          <a:xfrm>
            <a:off x="335391" y="2171815"/>
            <a:ext cx="9127200" cy="3358929"/>
          </a:xfrm>
          <a:custGeom>
            <a:avLst/>
            <a:gdLst/>
            <a:ahLst/>
            <a:cxnLst/>
            <a:rect l="l" t="t" r="r" b="b"/>
            <a:pathLst>
              <a:path w="25029" h="9211" extrusionOk="0">
                <a:moveTo>
                  <a:pt x="3476" y="1"/>
                </a:moveTo>
                <a:cubicBezTo>
                  <a:pt x="3351" y="3"/>
                  <a:pt x="3226" y="6"/>
                  <a:pt x="3102" y="6"/>
                </a:cubicBezTo>
                <a:cubicBezTo>
                  <a:pt x="3935" y="173"/>
                  <a:pt x="5218" y="388"/>
                  <a:pt x="5598" y="818"/>
                </a:cubicBezTo>
                <a:cubicBezTo>
                  <a:pt x="5799" y="1044"/>
                  <a:pt x="5876" y="1392"/>
                  <a:pt x="5675" y="1620"/>
                </a:cubicBezTo>
                <a:cubicBezTo>
                  <a:pt x="5475" y="1848"/>
                  <a:pt x="4848" y="2190"/>
                  <a:pt x="4574" y="2320"/>
                </a:cubicBezTo>
                <a:cubicBezTo>
                  <a:pt x="3093" y="3028"/>
                  <a:pt x="1799" y="3864"/>
                  <a:pt x="731" y="5113"/>
                </a:cubicBezTo>
                <a:cubicBezTo>
                  <a:pt x="364" y="5545"/>
                  <a:pt x="12" y="6045"/>
                  <a:pt x="7" y="6613"/>
                </a:cubicBezTo>
                <a:cubicBezTo>
                  <a:pt x="0" y="7227"/>
                  <a:pt x="422" y="7785"/>
                  <a:pt x="949" y="8099"/>
                </a:cubicBezTo>
                <a:cubicBezTo>
                  <a:pt x="1477" y="8416"/>
                  <a:pt x="2099" y="8525"/>
                  <a:pt x="2709" y="8597"/>
                </a:cubicBezTo>
                <a:cubicBezTo>
                  <a:pt x="3067" y="8639"/>
                  <a:pt x="3435" y="8689"/>
                  <a:pt x="3808" y="8745"/>
                </a:cubicBezTo>
                <a:cubicBezTo>
                  <a:pt x="5088" y="8930"/>
                  <a:pt x="6439" y="9150"/>
                  <a:pt x="7691" y="9150"/>
                </a:cubicBezTo>
                <a:cubicBezTo>
                  <a:pt x="7804" y="9150"/>
                  <a:pt x="7916" y="9148"/>
                  <a:pt x="8028" y="9145"/>
                </a:cubicBezTo>
                <a:cubicBezTo>
                  <a:pt x="9056" y="9190"/>
                  <a:pt x="10081" y="9211"/>
                  <a:pt x="11104" y="9211"/>
                </a:cubicBezTo>
                <a:cubicBezTo>
                  <a:pt x="15327" y="9211"/>
                  <a:pt x="19512" y="8864"/>
                  <a:pt x="23749" y="8544"/>
                </a:cubicBezTo>
                <a:cubicBezTo>
                  <a:pt x="24151" y="8513"/>
                  <a:pt x="24604" y="8455"/>
                  <a:pt x="24842" y="8130"/>
                </a:cubicBezTo>
                <a:cubicBezTo>
                  <a:pt x="25028" y="7876"/>
                  <a:pt x="25025" y="7539"/>
                  <a:pt x="25008" y="7225"/>
                </a:cubicBezTo>
                <a:cubicBezTo>
                  <a:pt x="24987" y="6586"/>
                  <a:pt x="24966" y="5945"/>
                  <a:pt x="24944" y="5304"/>
                </a:cubicBezTo>
                <a:cubicBezTo>
                  <a:pt x="24941" y="5232"/>
                  <a:pt x="24940" y="5163"/>
                  <a:pt x="24911" y="5100"/>
                </a:cubicBezTo>
                <a:cubicBezTo>
                  <a:pt x="24686" y="5275"/>
                  <a:pt x="24696" y="5429"/>
                  <a:pt x="24393" y="5429"/>
                </a:cubicBezTo>
                <a:cubicBezTo>
                  <a:pt x="24383" y="5429"/>
                  <a:pt x="24372" y="5429"/>
                  <a:pt x="24362" y="5428"/>
                </a:cubicBezTo>
                <a:cubicBezTo>
                  <a:pt x="24300" y="5426"/>
                  <a:pt x="24239" y="5424"/>
                  <a:pt x="24178" y="5424"/>
                </a:cubicBezTo>
                <a:cubicBezTo>
                  <a:pt x="23637" y="5424"/>
                  <a:pt x="23108" y="5527"/>
                  <a:pt x="22567" y="5535"/>
                </a:cubicBezTo>
                <a:cubicBezTo>
                  <a:pt x="21901" y="5543"/>
                  <a:pt x="21236" y="5552"/>
                  <a:pt x="20569" y="5562"/>
                </a:cubicBezTo>
                <a:cubicBezTo>
                  <a:pt x="19238" y="5583"/>
                  <a:pt x="17908" y="5606"/>
                  <a:pt x="16576" y="5633"/>
                </a:cubicBezTo>
                <a:cubicBezTo>
                  <a:pt x="13138" y="5705"/>
                  <a:pt x="9770" y="6017"/>
                  <a:pt x="6396" y="6522"/>
                </a:cubicBezTo>
                <a:cubicBezTo>
                  <a:pt x="5974" y="6586"/>
                  <a:pt x="5284" y="6625"/>
                  <a:pt x="4622" y="6625"/>
                </a:cubicBezTo>
                <a:cubicBezTo>
                  <a:pt x="4050" y="6625"/>
                  <a:pt x="3498" y="6596"/>
                  <a:pt x="3157" y="6527"/>
                </a:cubicBezTo>
                <a:cubicBezTo>
                  <a:pt x="2678" y="6428"/>
                  <a:pt x="2163" y="6216"/>
                  <a:pt x="1966" y="5768"/>
                </a:cubicBezTo>
                <a:cubicBezTo>
                  <a:pt x="1856" y="5517"/>
                  <a:pt x="1866" y="5225"/>
                  <a:pt x="1952" y="4967"/>
                </a:cubicBezTo>
                <a:cubicBezTo>
                  <a:pt x="2040" y="4707"/>
                  <a:pt x="2197" y="4477"/>
                  <a:pt x="2379" y="4273"/>
                </a:cubicBezTo>
                <a:cubicBezTo>
                  <a:pt x="3305" y="3229"/>
                  <a:pt x="4769" y="2827"/>
                  <a:pt x="5781" y="1868"/>
                </a:cubicBezTo>
                <a:cubicBezTo>
                  <a:pt x="5973" y="1686"/>
                  <a:pt x="6158" y="1449"/>
                  <a:pt x="6120" y="1189"/>
                </a:cubicBezTo>
                <a:cubicBezTo>
                  <a:pt x="6085" y="957"/>
                  <a:pt x="5883" y="789"/>
                  <a:pt x="5683" y="667"/>
                </a:cubicBezTo>
                <a:cubicBezTo>
                  <a:pt x="5022" y="262"/>
                  <a:pt x="4253" y="98"/>
                  <a:pt x="34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37"/>
          <p:cNvSpPr/>
          <p:nvPr/>
        </p:nvSpPr>
        <p:spPr>
          <a:xfrm>
            <a:off x="445884" y="3191054"/>
            <a:ext cx="246878" cy="679006"/>
          </a:xfrm>
          <a:custGeom>
            <a:avLst/>
            <a:gdLst/>
            <a:ahLst/>
            <a:cxnLst/>
            <a:rect l="l" t="t" r="r" b="b"/>
            <a:pathLst>
              <a:path w="677" h="1862" extrusionOk="0">
                <a:moveTo>
                  <a:pt x="321" y="1"/>
                </a:moveTo>
                <a:cubicBezTo>
                  <a:pt x="296" y="1"/>
                  <a:pt x="267" y="24"/>
                  <a:pt x="261" y="49"/>
                </a:cubicBezTo>
                <a:cubicBezTo>
                  <a:pt x="141" y="549"/>
                  <a:pt x="22" y="1057"/>
                  <a:pt x="3" y="1571"/>
                </a:cubicBezTo>
                <a:cubicBezTo>
                  <a:pt x="1" y="1632"/>
                  <a:pt x="24" y="1726"/>
                  <a:pt x="84" y="1786"/>
                </a:cubicBezTo>
                <a:cubicBezTo>
                  <a:pt x="107" y="1809"/>
                  <a:pt x="222" y="1861"/>
                  <a:pt x="343" y="1861"/>
                </a:cubicBezTo>
                <a:cubicBezTo>
                  <a:pt x="445" y="1861"/>
                  <a:pt x="552" y="1824"/>
                  <a:pt x="609" y="1701"/>
                </a:cubicBezTo>
                <a:cubicBezTo>
                  <a:pt x="677" y="1556"/>
                  <a:pt x="656" y="1318"/>
                  <a:pt x="638" y="1158"/>
                </a:cubicBezTo>
                <a:cubicBezTo>
                  <a:pt x="592" y="782"/>
                  <a:pt x="467" y="416"/>
                  <a:pt x="380" y="46"/>
                </a:cubicBezTo>
                <a:cubicBezTo>
                  <a:pt x="374" y="22"/>
                  <a:pt x="349" y="2"/>
                  <a:pt x="325" y="1"/>
                </a:cubicBezTo>
                <a:cubicBezTo>
                  <a:pt x="323" y="1"/>
                  <a:pt x="322" y="1"/>
                  <a:pt x="3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37"/>
          <p:cNvSpPr/>
          <p:nvPr/>
        </p:nvSpPr>
        <p:spPr>
          <a:xfrm>
            <a:off x="791222" y="3227520"/>
            <a:ext cx="129456" cy="376334"/>
          </a:xfrm>
          <a:custGeom>
            <a:avLst/>
            <a:gdLst/>
            <a:ahLst/>
            <a:cxnLst/>
            <a:rect l="l" t="t" r="r" b="b"/>
            <a:pathLst>
              <a:path w="355" h="1032" extrusionOk="0">
                <a:moveTo>
                  <a:pt x="161" y="0"/>
                </a:moveTo>
                <a:cubicBezTo>
                  <a:pt x="139" y="0"/>
                  <a:pt x="110" y="13"/>
                  <a:pt x="105" y="31"/>
                </a:cubicBezTo>
                <a:cubicBezTo>
                  <a:pt x="50" y="281"/>
                  <a:pt x="17" y="535"/>
                  <a:pt x="5" y="790"/>
                </a:cubicBezTo>
                <a:cubicBezTo>
                  <a:pt x="1" y="842"/>
                  <a:pt x="0" y="895"/>
                  <a:pt x="22" y="942"/>
                </a:cubicBezTo>
                <a:cubicBezTo>
                  <a:pt x="43" y="987"/>
                  <a:pt x="110" y="1027"/>
                  <a:pt x="160" y="1031"/>
                </a:cubicBezTo>
                <a:cubicBezTo>
                  <a:pt x="163" y="1031"/>
                  <a:pt x="166" y="1031"/>
                  <a:pt x="169" y="1031"/>
                </a:cubicBezTo>
                <a:cubicBezTo>
                  <a:pt x="235" y="1031"/>
                  <a:pt x="299" y="981"/>
                  <a:pt x="325" y="922"/>
                </a:cubicBezTo>
                <a:cubicBezTo>
                  <a:pt x="355" y="859"/>
                  <a:pt x="347" y="787"/>
                  <a:pt x="340" y="719"/>
                </a:cubicBezTo>
                <a:cubicBezTo>
                  <a:pt x="313" y="480"/>
                  <a:pt x="252" y="236"/>
                  <a:pt x="186" y="13"/>
                </a:cubicBezTo>
                <a:cubicBezTo>
                  <a:pt x="183" y="4"/>
                  <a:pt x="173" y="0"/>
                  <a:pt x="1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37"/>
          <p:cNvSpPr/>
          <p:nvPr/>
        </p:nvSpPr>
        <p:spPr>
          <a:xfrm>
            <a:off x="-431426" y="2711300"/>
            <a:ext cx="1812300" cy="203400"/>
          </a:xfrm>
          <a:prstGeom prst="ellipse">
            <a:avLst/>
          </a:prstGeom>
          <a:solidFill>
            <a:srgbClr val="000000">
              <a:alpha val="1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5" name="Google Shape;1575;p37"/>
          <p:cNvGrpSpPr/>
          <p:nvPr/>
        </p:nvGrpSpPr>
        <p:grpSpPr>
          <a:xfrm>
            <a:off x="-199010" y="978618"/>
            <a:ext cx="1427681" cy="1865537"/>
            <a:chOff x="2491761" y="388856"/>
            <a:chExt cx="1321070" cy="1726230"/>
          </a:xfrm>
        </p:grpSpPr>
        <p:grpSp>
          <p:nvGrpSpPr>
            <p:cNvPr id="1576" name="Google Shape;1576;p37"/>
            <p:cNvGrpSpPr/>
            <p:nvPr/>
          </p:nvGrpSpPr>
          <p:grpSpPr>
            <a:xfrm>
              <a:off x="3561841" y="1131061"/>
              <a:ext cx="250990" cy="983513"/>
              <a:chOff x="3561841" y="1131061"/>
              <a:chExt cx="250990" cy="983513"/>
            </a:xfrm>
          </p:grpSpPr>
          <p:sp>
            <p:nvSpPr>
              <p:cNvPr id="1577" name="Google Shape;1577;p37"/>
              <p:cNvSpPr/>
              <p:nvPr/>
            </p:nvSpPr>
            <p:spPr>
              <a:xfrm>
                <a:off x="3561841" y="1131061"/>
                <a:ext cx="250990" cy="983513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17269" extrusionOk="0">
                    <a:moveTo>
                      <a:pt x="1571" y="1"/>
                    </a:moveTo>
                    <a:cubicBezTo>
                      <a:pt x="832" y="1"/>
                      <a:pt x="3" y="33"/>
                      <a:pt x="1" y="357"/>
                    </a:cubicBezTo>
                    <a:cubicBezTo>
                      <a:pt x="0" y="601"/>
                      <a:pt x="177" y="649"/>
                      <a:pt x="317" y="649"/>
                    </a:cubicBezTo>
                    <a:cubicBezTo>
                      <a:pt x="409" y="649"/>
                      <a:pt x="486" y="628"/>
                      <a:pt x="486" y="628"/>
                    </a:cubicBezTo>
                    <a:lnTo>
                      <a:pt x="486" y="628"/>
                    </a:lnTo>
                    <a:lnTo>
                      <a:pt x="390" y="17268"/>
                    </a:lnTo>
                    <a:lnTo>
                      <a:pt x="3548" y="17175"/>
                    </a:lnTo>
                    <a:lnTo>
                      <a:pt x="3725" y="563"/>
                    </a:lnTo>
                    <a:cubicBezTo>
                      <a:pt x="3725" y="563"/>
                      <a:pt x="3875" y="599"/>
                      <a:pt x="4033" y="599"/>
                    </a:cubicBezTo>
                    <a:cubicBezTo>
                      <a:pt x="4212" y="599"/>
                      <a:pt x="4401" y="553"/>
                      <a:pt x="4403" y="356"/>
                    </a:cubicBezTo>
                    <a:cubicBezTo>
                      <a:pt x="4406" y="18"/>
                      <a:pt x="3137" y="3"/>
                      <a:pt x="2311" y="3"/>
                    </a:cubicBezTo>
                    <a:cubicBezTo>
                      <a:pt x="2231" y="3"/>
                      <a:pt x="2156" y="3"/>
                      <a:pt x="2086" y="3"/>
                    </a:cubicBezTo>
                    <a:cubicBezTo>
                      <a:pt x="1928" y="3"/>
                      <a:pt x="1752" y="1"/>
                      <a:pt x="15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7"/>
              <p:cNvSpPr/>
              <p:nvPr/>
            </p:nvSpPr>
            <p:spPr>
              <a:xfrm>
                <a:off x="3561841" y="1131061"/>
                <a:ext cx="250990" cy="983513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17269" extrusionOk="0">
                    <a:moveTo>
                      <a:pt x="1571" y="1"/>
                    </a:moveTo>
                    <a:cubicBezTo>
                      <a:pt x="832" y="1"/>
                      <a:pt x="3" y="33"/>
                      <a:pt x="1" y="357"/>
                    </a:cubicBezTo>
                    <a:cubicBezTo>
                      <a:pt x="0" y="601"/>
                      <a:pt x="177" y="649"/>
                      <a:pt x="317" y="649"/>
                    </a:cubicBezTo>
                    <a:cubicBezTo>
                      <a:pt x="409" y="649"/>
                      <a:pt x="486" y="628"/>
                      <a:pt x="486" y="628"/>
                    </a:cubicBezTo>
                    <a:lnTo>
                      <a:pt x="486" y="628"/>
                    </a:lnTo>
                    <a:lnTo>
                      <a:pt x="390" y="17268"/>
                    </a:lnTo>
                    <a:lnTo>
                      <a:pt x="3548" y="17175"/>
                    </a:lnTo>
                    <a:lnTo>
                      <a:pt x="3725" y="563"/>
                    </a:lnTo>
                    <a:cubicBezTo>
                      <a:pt x="3725" y="563"/>
                      <a:pt x="3875" y="599"/>
                      <a:pt x="4033" y="599"/>
                    </a:cubicBezTo>
                    <a:cubicBezTo>
                      <a:pt x="4212" y="599"/>
                      <a:pt x="4401" y="553"/>
                      <a:pt x="4403" y="356"/>
                    </a:cubicBezTo>
                    <a:cubicBezTo>
                      <a:pt x="4406" y="18"/>
                      <a:pt x="3137" y="3"/>
                      <a:pt x="2311" y="3"/>
                    </a:cubicBezTo>
                    <a:cubicBezTo>
                      <a:pt x="2231" y="3"/>
                      <a:pt x="2156" y="3"/>
                      <a:pt x="2086" y="3"/>
                    </a:cubicBezTo>
                    <a:cubicBezTo>
                      <a:pt x="1928" y="3"/>
                      <a:pt x="1752" y="1"/>
                      <a:pt x="1571" y="1"/>
                    </a:cubicBezTo>
                    <a:close/>
                  </a:path>
                </a:pathLst>
              </a:custGeom>
              <a:solidFill>
                <a:srgbClr val="E9D5BB">
                  <a:alpha val="46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7"/>
              <p:cNvSpPr/>
              <p:nvPr/>
            </p:nvSpPr>
            <p:spPr>
              <a:xfrm>
                <a:off x="3562069" y="1144958"/>
                <a:ext cx="250192" cy="969616"/>
              </a:xfrm>
              <a:custGeom>
                <a:avLst/>
                <a:gdLst/>
                <a:ahLst/>
                <a:cxnLst/>
                <a:rect l="l" t="t" r="r" b="b"/>
                <a:pathLst>
                  <a:path w="4393" h="17025" extrusionOk="0">
                    <a:moveTo>
                      <a:pt x="2105" y="0"/>
                    </a:moveTo>
                    <a:cubicBezTo>
                      <a:pt x="1223" y="0"/>
                      <a:pt x="450" y="128"/>
                      <a:pt x="1" y="164"/>
                    </a:cubicBezTo>
                    <a:cubicBezTo>
                      <a:pt x="22" y="365"/>
                      <a:pt x="184" y="407"/>
                      <a:pt x="314" y="407"/>
                    </a:cubicBezTo>
                    <a:cubicBezTo>
                      <a:pt x="405" y="407"/>
                      <a:pt x="482" y="386"/>
                      <a:pt x="482" y="386"/>
                    </a:cubicBezTo>
                    <a:lnTo>
                      <a:pt x="482" y="386"/>
                    </a:lnTo>
                    <a:lnTo>
                      <a:pt x="472" y="1904"/>
                    </a:lnTo>
                    <a:cubicBezTo>
                      <a:pt x="662" y="970"/>
                      <a:pt x="991" y="517"/>
                      <a:pt x="1458" y="517"/>
                    </a:cubicBezTo>
                    <a:cubicBezTo>
                      <a:pt x="1460" y="517"/>
                      <a:pt x="1462" y="517"/>
                      <a:pt x="1465" y="517"/>
                    </a:cubicBezTo>
                    <a:cubicBezTo>
                      <a:pt x="2954" y="517"/>
                      <a:pt x="3136" y="1499"/>
                      <a:pt x="3038" y="3547"/>
                    </a:cubicBezTo>
                    <a:cubicBezTo>
                      <a:pt x="2942" y="5587"/>
                      <a:pt x="2568" y="16504"/>
                      <a:pt x="1340" y="16540"/>
                    </a:cubicBezTo>
                    <a:cubicBezTo>
                      <a:pt x="1339" y="16540"/>
                      <a:pt x="1339" y="16540"/>
                      <a:pt x="1339" y="16540"/>
                    </a:cubicBezTo>
                    <a:cubicBezTo>
                      <a:pt x="935" y="16540"/>
                      <a:pt x="650" y="6063"/>
                      <a:pt x="453" y="5419"/>
                    </a:cubicBezTo>
                    <a:lnTo>
                      <a:pt x="386" y="17024"/>
                    </a:lnTo>
                    <a:lnTo>
                      <a:pt x="3544" y="16931"/>
                    </a:lnTo>
                    <a:lnTo>
                      <a:pt x="3721" y="319"/>
                    </a:lnTo>
                    <a:cubicBezTo>
                      <a:pt x="3721" y="319"/>
                      <a:pt x="3869" y="355"/>
                      <a:pt x="4027" y="355"/>
                    </a:cubicBezTo>
                    <a:cubicBezTo>
                      <a:pt x="4187" y="355"/>
                      <a:pt x="4358" y="317"/>
                      <a:pt x="4392" y="166"/>
                    </a:cubicBezTo>
                    <a:cubicBezTo>
                      <a:pt x="3984" y="165"/>
                      <a:pt x="3110" y="0"/>
                      <a:pt x="2105" y="0"/>
                    </a:cubicBezTo>
                    <a:close/>
                  </a:path>
                </a:pathLst>
              </a:custGeom>
              <a:solidFill>
                <a:srgbClr val="B89164">
                  <a:alpha val="173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7"/>
              <p:cNvSpPr/>
              <p:nvPr/>
            </p:nvSpPr>
            <p:spPr>
              <a:xfrm>
                <a:off x="3583996" y="1142566"/>
                <a:ext cx="228721" cy="971951"/>
              </a:xfrm>
              <a:custGeom>
                <a:avLst/>
                <a:gdLst/>
                <a:ahLst/>
                <a:cxnLst/>
                <a:rect l="l" t="t" r="r" b="b"/>
                <a:pathLst>
                  <a:path w="4016" h="17066" extrusionOk="0">
                    <a:moveTo>
                      <a:pt x="3903" y="0"/>
                    </a:moveTo>
                    <a:cubicBezTo>
                      <a:pt x="3897" y="193"/>
                      <a:pt x="3706" y="239"/>
                      <a:pt x="3527" y="239"/>
                    </a:cubicBezTo>
                    <a:cubicBezTo>
                      <a:pt x="3368" y="239"/>
                      <a:pt x="3218" y="202"/>
                      <a:pt x="3218" y="202"/>
                    </a:cubicBezTo>
                    <a:lnTo>
                      <a:pt x="3044" y="16865"/>
                    </a:lnTo>
                    <a:lnTo>
                      <a:pt x="1" y="16955"/>
                    </a:lnTo>
                    <a:lnTo>
                      <a:pt x="1" y="17065"/>
                    </a:lnTo>
                    <a:lnTo>
                      <a:pt x="3159" y="16972"/>
                    </a:lnTo>
                    <a:lnTo>
                      <a:pt x="3336" y="359"/>
                    </a:lnTo>
                    <a:cubicBezTo>
                      <a:pt x="3336" y="359"/>
                      <a:pt x="3485" y="396"/>
                      <a:pt x="3644" y="396"/>
                    </a:cubicBezTo>
                    <a:cubicBezTo>
                      <a:pt x="3822" y="396"/>
                      <a:pt x="4013" y="350"/>
                      <a:pt x="4016" y="153"/>
                    </a:cubicBezTo>
                    <a:cubicBezTo>
                      <a:pt x="4016" y="92"/>
                      <a:pt x="3975" y="42"/>
                      <a:pt x="3903" y="0"/>
                    </a:cubicBezTo>
                    <a:close/>
                  </a:path>
                </a:pathLst>
              </a:custGeom>
              <a:solidFill>
                <a:srgbClr val="B89164">
                  <a:alpha val="35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7"/>
              <p:cNvSpPr/>
              <p:nvPr/>
            </p:nvSpPr>
            <p:spPr>
              <a:xfrm>
                <a:off x="3606947" y="1274297"/>
                <a:ext cx="13839" cy="716349"/>
              </a:xfrm>
              <a:custGeom>
                <a:avLst/>
                <a:gdLst/>
                <a:ahLst/>
                <a:cxnLst/>
                <a:rect l="l" t="t" r="r" b="b"/>
                <a:pathLst>
                  <a:path w="243" h="12578" extrusionOk="0">
                    <a:moveTo>
                      <a:pt x="163" y="1"/>
                    </a:moveTo>
                    <a:cubicBezTo>
                      <a:pt x="109" y="1"/>
                      <a:pt x="46" y="2858"/>
                      <a:pt x="24" y="6350"/>
                    </a:cubicBezTo>
                    <a:cubicBezTo>
                      <a:pt x="0" y="9804"/>
                      <a:pt x="27" y="12578"/>
                      <a:pt x="79" y="12578"/>
                    </a:cubicBezTo>
                    <a:cubicBezTo>
                      <a:pt x="79" y="12578"/>
                      <a:pt x="79" y="12578"/>
                      <a:pt x="79" y="12578"/>
                    </a:cubicBezTo>
                    <a:cubicBezTo>
                      <a:pt x="134" y="12577"/>
                      <a:pt x="197" y="9803"/>
                      <a:pt x="220" y="6347"/>
                    </a:cubicBezTo>
                    <a:cubicBezTo>
                      <a:pt x="243" y="2857"/>
                      <a:pt x="219" y="1"/>
                      <a:pt x="163" y="1"/>
                    </a:cubicBezTo>
                    <a:close/>
                  </a:path>
                </a:pathLst>
              </a:custGeom>
              <a:solidFill>
                <a:srgbClr val="B89164">
                  <a:alpha val="173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7"/>
              <p:cNvSpPr/>
              <p:nvPr/>
            </p:nvSpPr>
            <p:spPr>
              <a:xfrm>
                <a:off x="3650687" y="1205612"/>
                <a:ext cx="14808" cy="821654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4427" extrusionOk="0">
                    <a:moveTo>
                      <a:pt x="185" y="1"/>
                    </a:moveTo>
                    <a:cubicBezTo>
                      <a:pt x="131" y="1"/>
                      <a:pt x="62" y="3285"/>
                      <a:pt x="31" y="7294"/>
                    </a:cubicBezTo>
                    <a:cubicBezTo>
                      <a:pt x="1" y="11252"/>
                      <a:pt x="21" y="14427"/>
                      <a:pt x="75" y="14427"/>
                    </a:cubicBezTo>
                    <a:cubicBezTo>
                      <a:pt x="75" y="14427"/>
                      <a:pt x="75" y="14427"/>
                      <a:pt x="75" y="14427"/>
                    </a:cubicBezTo>
                    <a:cubicBezTo>
                      <a:pt x="128" y="14426"/>
                      <a:pt x="196" y="11251"/>
                      <a:pt x="227" y="7291"/>
                    </a:cubicBezTo>
                    <a:cubicBezTo>
                      <a:pt x="259" y="3284"/>
                      <a:pt x="241" y="1"/>
                      <a:pt x="185" y="1"/>
                    </a:cubicBezTo>
                    <a:close/>
                  </a:path>
                </a:pathLst>
              </a:custGeom>
              <a:solidFill>
                <a:srgbClr val="B89164">
                  <a:alpha val="173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7"/>
              <p:cNvSpPr/>
              <p:nvPr/>
            </p:nvSpPr>
            <p:spPr>
              <a:xfrm>
                <a:off x="3696989" y="1251744"/>
                <a:ext cx="14751" cy="730017"/>
              </a:xfrm>
              <a:custGeom>
                <a:avLst/>
                <a:gdLst/>
                <a:ahLst/>
                <a:cxnLst/>
                <a:rect l="l" t="t" r="r" b="b"/>
                <a:pathLst>
                  <a:path w="259" h="12818" extrusionOk="0">
                    <a:moveTo>
                      <a:pt x="187" y="0"/>
                    </a:moveTo>
                    <a:cubicBezTo>
                      <a:pt x="132" y="0"/>
                      <a:pt x="63" y="2913"/>
                      <a:pt x="31" y="6472"/>
                    </a:cubicBezTo>
                    <a:cubicBezTo>
                      <a:pt x="0" y="9992"/>
                      <a:pt x="19" y="12818"/>
                      <a:pt x="73" y="12818"/>
                    </a:cubicBezTo>
                    <a:cubicBezTo>
                      <a:pt x="73" y="12818"/>
                      <a:pt x="73" y="12818"/>
                      <a:pt x="73" y="12818"/>
                    </a:cubicBezTo>
                    <a:cubicBezTo>
                      <a:pt x="126" y="12816"/>
                      <a:pt x="195" y="9989"/>
                      <a:pt x="227" y="6469"/>
                    </a:cubicBezTo>
                    <a:cubicBezTo>
                      <a:pt x="259" y="2912"/>
                      <a:pt x="242" y="0"/>
                      <a:pt x="187" y="0"/>
                    </a:cubicBezTo>
                    <a:close/>
                  </a:path>
                </a:pathLst>
              </a:custGeom>
              <a:solidFill>
                <a:srgbClr val="B89164">
                  <a:alpha val="173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7"/>
              <p:cNvSpPr/>
              <p:nvPr/>
            </p:nvSpPr>
            <p:spPr>
              <a:xfrm>
                <a:off x="3565144" y="1149799"/>
                <a:ext cx="241479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885" extrusionOk="0">
                    <a:moveTo>
                      <a:pt x="2357" y="0"/>
                    </a:moveTo>
                    <a:cubicBezTo>
                      <a:pt x="1355" y="0"/>
                      <a:pt x="435" y="140"/>
                      <a:pt x="1" y="217"/>
                    </a:cubicBezTo>
                    <a:cubicBezTo>
                      <a:pt x="64" y="299"/>
                      <a:pt x="172" y="319"/>
                      <a:pt x="263" y="319"/>
                    </a:cubicBezTo>
                    <a:cubicBezTo>
                      <a:pt x="354" y="319"/>
                      <a:pt x="429" y="299"/>
                      <a:pt x="429" y="299"/>
                    </a:cubicBezTo>
                    <a:lnTo>
                      <a:pt x="429" y="299"/>
                    </a:lnTo>
                    <a:lnTo>
                      <a:pt x="428" y="494"/>
                    </a:lnTo>
                    <a:cubicBezTo>
                      <a:pt x="962" y="323"/>
                      <a:pt x="1424" y="253"/>
                      <a:pt x="1825" y="253"/>
                    </a:cubicBezTo>
                    <a:cubicBezTo>
                      <a:pt x="2648" y="253"/>
                      <a:pt x="3219" y="549"/>
                      <a:pt x="3659" y="885"/>
                    </a:cubicBezTo>
                    <a:lnTo>
                      <a:pt x="3667" y="236"/>
                    </a:lnTo>
                    <a:cubicBezTo>
                      <a:pt x="3667" y="236"/>
                      <a:pt x="3813" y="271"/>
                      <a:pt x="3970" y="271"/>
                    </a:cubicBezTo>
                    <a:cubicBezTo>
                      <a:pt x="4066" y="271"/>
                      <a:pt x="4166" y="258"/>
                      <a:pt x="4239" y="215"/>
                    </a:cubicBezTo>
                    <a:cubicBezTo>
                      <a:pt x="3647" y="55"/>
                      <a:pt x="2986" y="0"/>
                      <a:pt x="2357" y="0"/>
                    </a:cubicBezTo>
                    <a:close/>
                  </a:path>
                </a:pathLst>
              </a:custGeom>
              <a:solidFill>
                <a:srgbClr val="B89164">
                  <a:alpha val="173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5" name="Google Shape;1585;p37"/>
            <p:cNvGrpSpPr/>
            <p:nvPr/>
          </p:nvGrpSpPr>
          <p:grpSpPr>
            <a:xfrm>
              <a:off x="3246381" y="1130150"/>
              <a:ext cx="380101" cy="456645"/>
              <a:chOff x="3246381" y="1130150"/>
              <a:chExt cx="380101" cy="456645"/>
            </a:xfrm>
          </p:grpSpPr>
          <p:sp>
            <p:nvSpPr>
              <p:cNvPr id="1586" name="Google Shape;1586;p37"/>
              <p:cNvSpPr/>
              <p:nvPr/>
            </p:nvSpPr>
            <p:spPr>
              <a:xfrm>
                <a:off x="3246381" y="1148773"/>
                <a:ext cx="376627" cy="438022"/>
              </a:xfrm>
              <a:custGeom>
                <a:avLst/>
                <a:gdLst/>
                <a:ahLst/>
                <a:cxnLst/>
                <a:rect l="l" t="t" r="r" b="b"/>
                <a:pathLst>
                  <a:path w="6613" h="7691" extrusionOk="0">
                    <a:moveTo>
                      <a:pt x="1" y="1"/>
                    </a:moveTo>
                    <a:lnTo>
                      <a:pt x="16" y="5052"/>
                    </a:lnTo>
                    <a:lnTo>
                      <a:pt x="718" y="5198"/>
                    </a:lnTo>
                    <a:cubicBezTo>
                      <a:pt x="718" y="5198"/>
                      <a:pt x="1606" y="2315"/>
                      <a:pt x="3127" y="2315"/>
                    </a:cubicBezTo>
                    <a:cubicBezTo>
                      <a:pt x="3283" y="2315"/>
                      <a:pt x="3446" y="2345"/>
                      <a:pt x="3615" y="2412"/>
                    </a:cubicBezTo>
                    <a:cubicBezTo>
                      <a:pt x="5673" y="3228"/>
                      <a:pt x="5852" y="7469"/>
                      <a:pt x="5852" y="7469"/>
                    </a:cubicBezTo>
                    <a:lnTo>
                      <a:pt x="6189" y="7680"/>
                    </a:lnTo>
                    <a:lnTo>
                      <a:pt x="6613" y="7690"/>
                    </a:lnTo>
                    <a:lnTo>
                      <a:pt x="6173" y="29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7"/>
              <p:cNvSpPr/>
              <p:nvPr/>
            </p:nvSpPr>
            <p:spPr>
              <a:xfrm>
                <a:off x="3246381" y="1148717"/>
                <a:ext cx="351226" cy="296153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5200" extrusionOk="0">
                    <a:moveTo>
                      <a:pt x="1" y="1"/>
                    </a:moveTo>
                    <a:lnTo>
                      <a:pt x="16" y="5053"/>
                    </a:lnTo>
                    <a:lnTo>
                      <a:pt x="718" y="5199"/>
                    </a:lnTo>
                    <a:cubicBezTo>
                      <a:pt x="718" y="5199"/>
                      <a:pt x="1606" y="2316"/>
                      <a:pt x="3126" y="2316"/>
                    </a:cubicBezTo>
                    <a:cubicBezTo>
                      <a:pt x="3282" y="2316"/>
                      <a:pt x="3445" y="2346"/>
                      <a:pt x="3614" y="2413"/>
                    </a:cubicBezTo>
                    <a:cubicBezTo>
                      <a:pt x="4046" y="2585"/>
                      <a:pt x="4395" y="2909"/>
                      <a:pt x="4679" y="3313"/>
                    </a:cubicBezTo>
                    <a:cubicBezTo>
                      <a:pt x="4840" y="3250"/>
                      <a:pt x="5006" y="3193"/>
                      <a:pt x="5179" y="3146"/>
                    </a:cubicBezTo>
                    <a:cubicBezTo>
                      <a:pt x="5512" y="3052"/>
                      <a:pt x="5843" y="2992"/>
                      <a:pt x="6167" y="296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89164">
                  <a:alpha val="173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7"/>
              <p:cNvSpPr/>
              <p:nvPr/>
            </p:nvSpPr>
            <p:spPr>
              <a:xfrm>
                <a:off x="3264321" y="1130150"/>
                <a:ext cx="362161" cy="455449"/>
              </a:xfrm>
              <a:custGeom>
                <a:avLst/>
                <a:gdLst/>
                <a:ahLst/>
                <a:cxnLst/>
                <a:rect l="l" t="t" r="r" b="b"/>
                <a:pathLst>
                  <a:path w="6359" h="7997" extrusionOk="0">
                    <a:moveTo>
                      <a:pt x="1" y="1"/>
                    </a:moveTo>
                    <a:lnTo>
                      <a:pt x="13" y="5010"/>
                    </a:lnTo>
                    <a:lnTo>
                      <a:pt x="725" y="5171"/>
                    </a:lnTo>
                    <a:cubicBezTo>
                      <a:pt x="725" y="5171"/>
                      <a:pt x="1561" y="2306"/>
                      <a:pt x="3100" y="2306"/>
                    </a:cubicBezTo>
                    <a:cubicBezTo>
                      <a:pt x="3261" y="2306"/>
                      <a:pt x="3430" y="2337"/>
                      <a:pt x="3606" y="2406"/>
                    </a:cubicBezTo>
                    <a:cubicBezTo>
                      <a:pt x="5751" y="3250"/>
                      <a:pt x="5961" y="7790"/>
                      <a:pt x="5961" y="7790"/>
                    </a:cubicBezTo>
                    <a:lnTo>
                      <a:pt x="6305" y="7996"/>
                    </a:lnTo>
                    <a:lnTo>
                      <a:pt x="6359" y="29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7"/>
              <p:cNvSpPr/>
              <p:nvPr/>
            </p:nvSpPr>
            <p:spPr>
              <a:xfrm>
                <a:off x="3264321" y="1130150"/>
                <a:ext cx="362161" cy="455449"/>
              </a:xfrm>
              <a:custGeom>
                <a:avLst/>
                <a:gdLst/>
                <a:ahLst/>
                <a:cxnLst/>
                <a:rect l="l" t="t" r="r" b="b"/>
                <a:pathLst>
                  <a:path w="6359" h="7997" extrusionOk="0">
                    <a:moveTo>
                      <a:pt x="1" y="1"/>
                    </a:moveTo>
                    <a:lnTo>
                      <a:pt x="13" y="5010"/>
                    </a:lnTo>
                    <a:lnTo>
                      <a:pt x="725" y="5171"/>
                    </a:lnTo>
                    <a:cubicBezTo>
                      <a:pt x="725" y="5171"/>
                      <a:pt x="1561" y="2306"/>
                      <a:pt x="3100" y="2306"/>
                    </a:cubicBezTo>
                    <a:cubicBezTo>
                      <a:pt x="3261" y="2306"/>
                      <a:pt x="3430" y="2337"/>
                      <a:pt x="3606" y="2406"/>
                    </a:cubicBezTo>
                    <a:cubicBezTo>
                      <a:pt x="5751" y="3250"/>
                      <a:pt x="5961" y="7790"/>
                      <a:pt x="5961" y="7790"/>
                    </a:cubicBezTo>
                    <a:lnTo>
                      <a:pt x="6305" y="7996"/>
                    </a:lnTo>
                    <a:lnTo>
                      <a:pt x="6359" y="29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9D5BB">
                  <a:alpha val="46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0" name="Google Shape;1590;p37"/>
            <p:cNvGrpSpPr/>
            <p:nvPr/>
          </p:nvGrpSpPr>
          <p:grpSpPr>
            <a:xfrm>
              <a:off x="3067607" y="858373"/>
              <a:ext cx="279580" cy="1241166"/>
              <a:chOff x="3067607" y="858373"/>
              <a:chExt cx="279580" cy="1241166"/>
            </a:xfrm>
          </p:grpSpPr>
          <p:sp>
            <p:nvSpPr>
              <p:cNvPr id="1591" name="Google Shape;1591;p37"/>
              <p:cNvSpPr/>
              <p:nvPr/>
            </p:nvSpPr>
            <p:spPr>
              <a:xfrm>
                <a:off x="3067607" y="858373"/>
                <a:ext cx="279580" cy="1241166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21793" extrusionOk="0">
                    <a:moveTo>
                      <a:pt x="1583" y="1"/>
                    </a:moveTo>
                    <a:cubicBezTo>
                      <a:pt x="805" y="1"/>
                      <a:pt x="1" y="55"/>
                      <a:pt x="4" y="441"/>
                    </a:cubicBezTo>
                    <a:cubicBezTo>
                      <a:pt x="6" y="753"/>
                      <a:pt x="208" y="814"/>
                      <a:pt x="364" y="814"/>
                    </a:cubicBezTo>
                    <a:cubicBezTo>
                      <a:pt x="465" y="814"/>
                      <a:pt x="548" y="789"/>
                      <a:pt x="548" y="789"/>
                    </a:cubicBezTo>
                    <a:lnTo>
                      <a:pt x="693" y="21793"/>
                    </a:lnTo>
                    <a:lnTo>
                      <a:pt x="4187" y="21693"/>
                    </a:lnTo>
                    <a:lnTo>
                      <a:pt x="4153" y="736"/>
                    </a:lnTo>
                    <a:lnTo>
                      <a:pt x="4153" y="736"/>
                    </a:lnTo>
                    <a:cubicBezTo>
                      <a:pt x="4153" y="736"/>
                      <a:pt x="4323" y="784"/>
                      <a:pt x="4503" y="784"/>
                    </a:cubicBezTo>
                    <a:cubicBezTo>
                      <a:pt x="4700" y="784"/>
                      <a:pt x="4907" y="726"/>
                      <a:pt x="4908" y="479"/>
                    </a:cubicBezTo>
                    <a:cubicBezTo>
                      <a:pt x="4908" y="5"/>
                      <a:pt x="3207" y="16"/>
                      <a:pt x="2322" y="9"/>
                    </a:cubicBezTo>
                    <a:cubicBezTo>
                      <a:pt x="2099" y="7"/>
                      <a:pt x="1843" y="1"/>
                      <a:pt x="15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7"/>
              <p:cNvSpPr/>
              <p:nvPr/>
            </p:nvSpPr>
            <p:spPr>
              <a:xfrm>
                <a:off x="3067607" y="858373"/>
                <a:ext cx="279580" cy="1241166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21793" extrusionOk="0">
                    <a:moveTo>
                      <a:pt x="1583" y="1"/>
                    </a:moveTo>
                    <a:cubicBezTo>
                      <a:pt x="805" y="1"/>
                      <a:pt x="1" y="55"/>
                      <a:pt x="4" y="441"/>
                    </a:cubicBezTo>
                    <a:cubicBezTo>
                      <a:pt x="6" y="753"/>
                      <a:pt x="208" y="814"/>
                      <a:pt x="364" y="814"/>
                    </a:cubicBezTo>
                    <a:cubicBezTo>
                      <a:pt x="465" y="814"/>
                      <a:pt x="548" y="789"/>
                      <a:pt x="548" y="789"/>
                    </a:cubicBezTo>
                    <a:lnTo>
                      <a:pt x="693" y="21793"/>
                    </a:lnTo>
                    <a:lnTo>
                      <a:pt x="4187" y="21693"/>
                    </a:lnTo>
                    <a:lnTo>
                      <a:pt x="4153" y="736"/>
                    </a:lnTo>
                    <a:lnTo>
                      <a:pt x="4153" y="736"/>
                    </a:lnTo>
                    <a:cubicBezTo>
                      <a:pt x="4153" y="736"/>
                      <a:pt x="4323" y="784"/>
                      <a:pt x="4503" y="784"/>
                    </a:cubicBezTo>
                    <a:cubicBezTo>
                      <a:pt x="4700" y="784"/>
                      <a:pt x="4907" y="726"/>
                      <a:pt x="4908" y="479"/>
                    </a:cubicBezTo>
                    <a:cubicBezTo>
                      <a:pt x="4908" y="5"/>
                      <a:pt x="3207" y="16"/>
                      <a:pt x="2322" y="9"/>
                    </a:cubicBezTo>
                    <a:cubicBezTo>
                      <a:pt x="2099" y="7"/>
                      <a:pt x="1843" y="1"/>
                      <a:pt x="1583" y="1"/>
                    </a:cubicBezTo>
                    <a:close/>
                  </a:path>
                </a:pathLst>
              </a:custGeom>
              <a:solidFill>
                <a:srgbClr val="E9D5BB">
                  <a:alpha val="46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7"/>
              <p:cNvSpPr/>
              <p:nvPr/>
            </p:nvSpPr>
            <p:spPr>
              <a:xfrm>
                <a:off x="3068063" y="876256"/>
                <a:ext cx="278555" cy="1223283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21479" extrusionOk="0">
                    <a:moveTo>
                      <a:pt x="2264" y="1"/>
                    </a:moveTo>
                    <a:cubicBezTo>
                      <a:pt x="1312" y="1"/>
                      <a:pt x="484" y="150"/>
                      <a:pt x="0" y="187"/>
                    </a:cubicBezTo>
                    <a:cubicBezTo>
                      <a:pt x="27" y="446"/>
                      <a:pt x="212" y="499"/>
                      <a:pt x="358" y="499"/>
                    </a:cubicBezTo>
                    <a:cubicBezTo>
                      <a:pt x="458" y="499"/>
                      <a:pt x="540" y="475"/>
                      <a:pt x="540" y="475"/>
                    </a:cubicBezTo>
                    <a:lnTo>
                      <a:pt x="553" y="2401"/>
                    </a:lnTo>
                    <a:cubicBezTo>
                      <a:pt x="751" y="1223"/>
                      <a:pt x="1107" y="649"/>
                      <a:pt x="1625" y="649"/>
                    </a:cubicBezTo>
                    <a:cubicBezTo>
                      <a:pt x="1627" y="649"/>
                      <a:pt x="1629" y="649"/>
                      <a:pt x="1631" y="650"/>
                    </a:cubicBezTo>
                    <a:cubicBezTo>
                      <a:pt x="3297" y="660"/>
                      <a:pt x="3512" y="1908"/>
                      <a:pt x="3433" y="4507"/>
                    </a:cubicBezTo>
                    <a:cubicBezTo>
                      <a:pt x="3354" y="7087"/>
                      <a:pt x="3094" y="20836"/>
                      <a:pt x="1735" y="20874"/>
                    </a:cubicBezTo>
                    <a:cubicBezTo>
                      <a:pt x="1735" y="20874"/>
                      <a:pt x="1735" y="20874"/>
                      <a:pt x="1734" y="20874"/>
                    </a:cubicBezTo>
                    <a:cubicBezTo>
                      <a:pt x="1287" y="20874"/>
                      <a:pt x="813" y="7674"/>
                      <a:pt x="584" y="6858"/>
                    </a:cubicBezTo>
                    <a:lnTo>
                      <a:pt x="584" y="6858"/>
                    </a:lnTo>
                    <a:lnTo>
                      <a:pt x="685" y="21479"/>
                    </a:lnTo>
                    <a:lnTo>
                      <a:pt x="4179" y="21379"/>
                    </a:lnTo>
                    <a:lnTo>
                      <a:pt x="4145" y="422"/>
                    </a:lnTo>
                    <a:lnTo>
                      <a:pt x="4145" y="422"/>
                    </a:lnTo>
                    <a:cubicBezTo>
                      <a:pt x="4145" y="422"/>
                      <a:pt x="4315" y="470"/>
                      <a:pt x="4493" y="470"/>
                    </a:cubicBezTo>
                    <a:cubicBezTo>
                      <a:pt x="4670" y="470"/>
                      <a:pt x="4855" y="423"/>
                      <a:pt x="4891" y="233"/>
                    </a:cubicBezTo>
                    <a:cubicBezTo>
                      <a:pt x="4437" y="228"/>
                      <a:pt x="3462" y="11"/>
                      <a:pt x="2341" y="1"/>
                    </a:cubicBezTo>
                    <a:cubicBezTo>
                      <a:pt x="2315" y="1"/>
                      <a:pt x="2290" y="1"/>
                      <a:pt x="2264" y="1"/>
                    </a:cubicBezTo>
                    <a:close/>
                  </a:path>
                </a:pathLst>
              </a:custGeom>
              <a:solidFill>
                <a:srgbClr val="B89164">
                  <a:alpha val="173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7"/>
              <p:cNvSpPr/>
              <p:nvPr/>
            </p:nvSpPr>
            <p:spPr>
              <a:xfrm>
                <a:off x="3107018" y="874376"/>
                <a:ext cx="240055" cy="122510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1511" extrusionOk="0">
                    <a:moveTo>
                      <a:pt x="4088" y="1"/>
                    </a:moveTo>
                    <a:cubicBezTo>
                      <a:pt x="4084" y="243"/>
                      <a:pt x="3878" y="302"/>
                      <a:pt x="3681" y="302"/>
                    </a:cubicBezTo>
                    <a:cubicBezTo>
                      <a:pt x="3500" y="302"/>
                      <a:pt x="3328" y="252"/>
                      <a:pt x="3328" y="252"/>
                    </a:cubicBezTo>
                    <a:lnTo>
                      <a:pt x="3328" y="252"/>
                    </a:lnTo>
                    <a:lnTo>
                      <a:pt x="3366" y="21276"/>
                    </a:lnTo>
                    <a:lnTo>
                      <a:pt x="0" y="21371"/>
                    </a:lnTo>
                    <a:lnTo>
                      <a:pt x="1" y="21511"/>
                    </a:lnTo>
                    <a:lnTo>
                      <a:pt x="3495" y="21411"/>
                    </a:lnTo>
                    <a:lnTo>
                      <a:pt x="3461" y="453"/>
                    </a:lnTo>
                    <a:lnTo>
                      <a:pt x="3461" y="453"/>
                    </a:lnTo>
                    <a:cubicBezTo>
                      <a:pt x="3461" y="453"/>
                      <a:pt x="3632" y="502"/>
                      <a:pt x="3811" y="502"/>
                    </a:cubicBezTo>
                    <a:cubicBezTo>
                      <a:pt x="4008" y="502"/>
                      <a:pt x="4214" y="443"/>
                      <a:pt x="4214" y="196"/>
                    </a:cubicBezTo>
                    <a:cubicBezTo>
                      <a:pt x="4214" y="120"/>
                      <a:pt x="4169" y="55"/>
                      <a:pt x="4088" y="1"/>
                    </a:cubicBezTo>
                    <a:close/>
                  </a:path>
                </a:pathLst>
              </a:custGeom>
              <a:solidFill>
                <a:srgbClr val="B89164">
                  <a:alpha val="173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7"/>
              <p:cNvSpPr/>
              <p:nvPr/>
            </p:nvSpPr>
            <p:spPr>
              <a:xfrm>
                <a:off x="3125072" y="1039994"/>
                <a:ext cx="15605" cy="904292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5878" extrusionOk="0">
                    <a:moveTo>
                      <a:pt x="89" y="1"/>
                    </a:moveTo>
                    <a:cubicBezTo>
                      <a:pt x="27" y="1"/>
                      <a:pt x="0" y="3621"/>
                      <a:pt x="28" y="8035"/>
                    </a:cubicBezTo>
                    <a:cubicBezTo>
                      <a:pt x="55" y="12390"/>
                      <a:pt x="126" y="15877"/>
                      <a:pt x="185" y="15877"/>
                    </a:cubicBezTo>
                    <a:cubicBezTo>
                      <a:pt x="185" y="15877"/>
                      <a:pt x="185" y="15877"/>
                      <a:pt x="185" y="15877"/>
                    </a:cubicBezTo>
                    <a:cubicBezTo>
                      <a:pt x="245" y="15875"/>
                      <a:pt x="273" y="12386"/>
                      <a:pt x="247" y="8032"/>
                    </a:cubicBezTo>
                    <a:cubicBezTo>
                      <a:pt x="221" y="3620"/>
                      <a:pt x="149" y="1"/>
                      <a:pt x="89" y="1"/>
                    </a:cubicBezTo>
                    <a:close/>
                  </a:path>
                </a:pathLst>
              </a:custGeom>
              <a:solidFill>
                <a:srgbClr val="B89164">
                  <a:alpha val="173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7"/>
              <p:cNvSpPr/>
              <p:nvPr/>
            </p:nvSpPr>
            <p:spPr>
              <a:xfrm>
                <a:off x="3174052" y="953199"/>
                <a:ext cx="15320" cy="103727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8213" extrusionOk="0">
                    <a:moveTo>
                      <a:pt x="90" y="1"/>
                    </a:moveTo>
                    <a:cubicBezTo>
                      <a:pt x="30" y="1"/>
                      <a:pt x="0" y="4164"/>
                      <a:pt x="26" y="9232"/>
                    </a:cubicBezTo>
                    <a:cubicBezTo>
                      <a:pt x="51" y="14223"/>
                      <a:pt x="120" y="18213"/>
                      <a:pt x="179" y="18213"/>
                    </a:cubicBezTo>
                    <a:cubicBezTo>
                      <a:pt x="179" y="18213"/>
                      <a:pt x="179" y="18213"/>
                      <a:pt x="179" y="18213"/>
                    </a:cubicBezTo>
                    <a:cubicBezTo>
                      <a:pt x="238" y="18210"/>
                      <a:pt x="268" y="14219"/>
                      <a:pt x="244" y="9229"/>
                    </a:cubicBezTo>
                    <a:cubicBezTo>
                      <a:pt x="221" y="4164"/>
                      <a:pt x="151" y="1"/>
                      <a:pt x="90" y="1"/>
                    </a:cubicBezTo>
                    <a:close/>
                  </a:path>
                </a:pathLst>
              </a:custGeom>
              <a:solidFill>
                <a:srgbClr val="B89164">
                  <a:alpha val="173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7"/>
              <p:cNvSpPr/>
              <p:nvPr/>
            </p:nvSpPr>
            <p:spPr>
              <a:xfrm>
                <a:off x="3226049" y="1012087"/>
                <a:ext cx="14124" cy="921491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6180" extrusionOk="0">
                    <a:moveTo>
                      <a:pt x="97" y="1"/>
                    </a:moveTo>
                    <a:cubicBezTo>
                      <a:pt x="36" y="1"/>
                      <a:pt x="0" y="3690"/>
                      <a:pt x="16" y="8189"/>
                    </a:cubicBezTo>
                    <a:cubicBezTo>
                      <a:pt x="32" y="12627"/>
                      <a:pt x="94" y="16179"/>
                      <a:pt x="153" y="16179"/>
                    </a:cubicBezTo>
                    <a:cubicBezTo>
                      <a:pt x="153" y="16179"/>
                      <a:pt x="153" y="16179"/>
                      <a:pt x="153" y="16179"/>
                    </a:cubicBezTo>
                    <a:cubicBezTo>
                      <a:pt x="213" y="16178"/>
                      <a:pt x="248" y="12623"/>
                      <a:pt x="234" y="8188"/>
                    </a:cubicBezTo>
                    <a:cubicBezTo>
                      <a:pt x="220" y="3690"/>
                      <a:pt x="157" y="1"/>
                      <a:pt x="97" y="1"/>
                    </a:cubicBezTo>
                    <a:cubicBezTo>
                      <a:pt x="97" y="1"/>
                      <a:pt x="97" y="1"/>
                      <a:pt x="97" y="1"/>
                    </a:cubicBezTo>
                    <a:close/>
                  </a:path>
                </a:pathLst>
              </a:custGeom>
              <a:solidFill>
                <a:srgbClr val="B89164">
                  <a:alpha val="173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7"/>
              <p:cNvSpPr/>
              <p:nvPr/>
            </p:nvSpPr>
            <p:spPr>
              <a:xfrm>
                <a:off x="3071480" y="882634"/>
                <a:ext cx="268987" cy="64641"/>
              </a:xfrm>
              <a:custGeom>
                <a:avLst/>
                <a:gdLst/>
                <a:ahLst/>
                <a:cxnLst/>
                <a:rect l="l" t="t" r="r" b="b"/>
                <a:pathLst>
                  <a:path w="4723" h="1135" extrusionOk="0">
                    <a:moveTo>
                      <a:pt x="2537" y="0"/>
                    </a:moveTo>
                    <a:cubicBezTo>
                      <a:pt x="1455" y="0"/>
                      <a:pt x="470" y="162"/>
                      <a:pt x="0" y="254"/>
                    </a:cubicBezTo>
                    <a:cubicBezTo>
                      <a:pt x="74" y="360"/>
                      <a:pt x="197" y="387"/>
                      <a:pt x="300" y="387"/>
                    </a:cubicBezTo>
                    <a:cubicBezTo>
                      <a:pt x="399" y="387"/>
                      <a:pt x="479" y="363"/>
                      <a:pt x="479" y="363"/>
                    </a:cubicBezTo>
                    <a:lnTo>
                      <a:pt x="480" y="610"/>
                    </a:lnTo>
                    <a:cubicBezTo>
                      <a:pt x="1062" y="403"/>
                      <a:pt x="1566" y="317"/>
                      <a:pt x="2007" y="317"/>
                    </a:cubicBezTo>
                    <a:cubicBezTo>
                      <a:pt x="2938" y="317"/>
                      <a:pt x="3587" y="701"/>
                      <a:pt x="4087" y="1134"/>
                    </a:cubicBezTo>
                    <a:lnTo>
                      <a:pt x="4085" y="310"/>
                    </a:lnTo>
                    <a:lnTo>
                      <a:pt x="4085" y="310"/>
                    </a:lnTo>
                    <a:cubicBezTo>
                      <a:pt x="4085" y="310"/>
                      <a:pt x="4254" y="358"/>
                      <a:pt x="4432" y="358"/>
                    </a:cubicBezTo>
                    <a:cubicBezTo>
                      <a:pt x="4537" y="358"/>
                      <a:pt x="4644" y="341"/>
                      <a:pt x="4722" y="289"/>
                    </a:cubicBezTo>
                    <a:cubicBezTo>
                      <a:pt x="4033" y="73"/>
                      <a:pt x="3263" y="0"/>
                      <a:pt x="2537" y="0"/>
                    </a:cubicBezTo>
                    <a:close/>
                  </a:path>
                </a:pathLst>
              </a:custGeom>
              <a:solidFill>
                <a:srgbClr val="B89164">
                  <a:alpha val="35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9" name="Google Shape;1599;p37"/>
            <p:cNvSpPr/>
            <p:nvPr/>
          </p:nvSpPr>
          <p:spPr>
            <a:xfrm>
              <a:off x="2750382" y="914186"/>
              <a:ext cx="395763" cy="452317"/>
            </a:xfrm>
            <a:custGeom>
              <a:avLst/>
              <a:gdLst/>
              <a:ahLst/>
              <a:cxnLst/>
              <a:rect l="l" t="t" r="r" b="b"/>
              <a:pathLst>
                <a:path w="6949" h="7942" extrusionOk="0">
                  <a:moveTo>
                    <a:pt x="1" y="0"/>
                  </a:moveTo>
                  <a:lnTo>
                    <a:pt x="83" y="5190"/>
                  </a:lnTo>
                  <a:lnTo>
                    <a:pt x="813" y="5345"/>
                  </a:lnTo>
                  <a:cubicBezTo>
                    <a:pt x="813" y="5345"/>
                    <a:pt x="1691" y="2400"/>
                    <a:pt x="3260" y="2400"/>
                  </a:cubicBezTo>
                  <a:cubicBezTo>
                    <a:pt x="3424" y="2400"/>
                    <a:pt x="3596" y="2432"/>
                    <a:pt x="3776" y="2504"/>
                  </a:cubicBezTo>
                  <a:cubicBezTo>
                    <a:pt x="5917" y="3357"/>
                    <a:pt x="6158" y="7710"/>
                    <a:pt x="6158" y="7710"/>
                  </a:cubicBezTo>
                  <a:lnTo>
                    <a:pt x="6510" y="7928"/>
                  </a:lnTo>
                  <a:lnTo>
                    <a:pt x="6948" y="7942"/>
                  </a:lnTo>
                  <a:lnTo>
                    <a:pt x="6948" y="7942"/>
                  </a:lnTo>
                  <a:lnTo>
                    <a:pt x="6433" y="30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7"/>
            <p:cNvSpPr/>
            <p:nvPr/>
          </p:nvSpPr>
          <p:spPr>
            <a:xfrm>
              <a:off x="2750439" y="914243"/>
              <a:ext cx="366091" cy="304411"/>
            </a:xfrm>
            <a:custGeom>
              <a:avLst/>
              <a:gdLst/>
              <a:ahLst/>
              <a:cxnLst/>
              <a:rect l="l" t="t" r="r" b="b"/>
              <a:pathLst>
                <a:path w="6428" h="5345" extrusionOk="0">
                  <a:moveTo>
                    <a:pt x="1" y="0"/>
                  </a:moveTo>
                  <a:lnTo>
                    <a:pt x="84" y="5190"/>
                  </a:lnTo>
                  <a:lnTo>
                    <a:pt x="813" y="5345"/>
                  </a:lnTo>
                  <a:cubicBezTo>
                    <a:pt x="812" y="5344"/>
                    <a:pt x="1690" y="2400"/>
                    <a:pt x="3259" y="2400"/>
                  </a:cubicBezTo>
                  <a:cubicBezTo>
                    <a:pt x="3424" y="2400"/>
                    <a:pt x="3596" y="2432"/>
                    <a:pt x="3776" y="2504"/>
                  </a:cubicBezTo>
                  <a:cubicBezTo>
                    <a:pt x="4227" y="2683"/>
                    <a:pt x="4593" y="3018"/>
                    <a:pt x="4891" y="3435"/>
                  </a:cubicBezTo>
                  <a:cubicBezTo>
                    <a:pt x="5057" y="3372"/>
                    <a:pt x="5229" y="3315"/>
                    <a:pt x="5407" y="3267"/>
                  </a:cubicBezTo>
                  <a:cubicBezTo>
                    <a:pt x="5751" y="3173"/>
                    <a:pt x="6093" y="3114"/>
                    <a:pt x="6428" y="308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89164">
                <a:alpha val="1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7"/>
            <p:cNvSpPr/>
            <p:nvPr/>
          </p:nvSpPr>
          <p:spPr>
            <a:xfrm>
              <a:off x="2768778" y="895221"/>
              <a:ext cx="377880" cy="470086"/>
            </a:xfrm>
            <a:custGeom>
              <a:avLst/>
              <a:gdLst/>
              <a:ahLst/>
              <a:cxnLst/>
              <a:rect l="l" t="t" r="r" b="b"/>
              <a:pathLst>
                <a:path w="6635" h="8254" extrusionOk="0">
                  <a:moveTo>
                    <a:pt x="0" y="0"/>
                  </a:moveTo>
                  <a:lnTo>
                    <a:pt x="80" y="5145"/>
                  </a:lnTo>
                  <a:lnTo>
                    <a:pt x="818" y="5315"/>
                  </a:lnTo>
                  <a:cubicBezTo>
                    <a:pt x="818" y="5315"/>
                    <a:pt x="1644" y="2390"/>
                    <a:pt x="3232" y="2390"/>
                  </a:cubicBezTo>
                  <a:cubicBezTo>
                    <a:pt x="3401" y="2390"/>
                    <a:pt x="3579" y="2424"/>
                    <a:pt x="3766" y="2497"/>
                  </a:cubicBezTo>
                  <a:cubicBezTo>
                    <a:pt x="5998" y="3379"/>
                    <a:pt x="6274" y="8040"/>
                    <a:pt x="6274" y="8040"/>
                  </a:cubicBezTo>
                  <a:lnTo>
                    <a:pt x="6635" y="8254"/>
                  </a:lnTo>
                  <a:lnTo>
                    <a:pt x="6626" y="3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2768778" y="895221"/>
              <a:ext cx="377880" cy="470086"/>
            </a:xfrm>
            <a:custGeom>
              <a:avLst/>
              <a:gdLst/>
              <a:ahLst/>
              <a:cxnLst/>
              <a:rect l="l" t="t" r="r" b="b"/>
              <a:pathLst>
                <a:path w="6635" h="8254" extrusionOk="0">
                  <a:moveTo>
                    <a:pt x="0" y="0"/>
                  </a:moveTo>
                  <a:lnTo>
                    <a:pt x="80" y="5145"/>
                  </a:lnTo>
                  <a:lnTo>
                    <a:pt x="818" y="5315"/>
                  </a:lnTo>
                  <a:cubicBezTo>
                    <a:pt x="818" y="5315"/>
                    <a:pt x="1644" y="2390"/>
                    <a:pt x="3232" y="2390"/>
                  </a:cubicBezTo>
                  <a:cubicBezTo>
                    <a:pt x="3401" y="2390"/>
                    <a:pt x="3579" y="2424"/>
                    <a:pt x="3766" y="2497"/>
                  </a:cubicBezTo>
                  <a:cubicBezTo>
                    <a:pt x="5998" y="3379"/>
                    <a:pt x="6274" y="8040"/>
                    <a:pt x="6274" y="8040"/>
                  </a:cubicBezTo>
                  <a:lnTo>
                    <a:pt x="6635" y="8254"/>
                  </a:lnTo>
                  <a:lnTo>
                    <a:pt x="6626" y="3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D5BB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3" name="Google Shape;1603;p37"/>
            <p:cNvGrpSpPr/>
            <p:nvPr/>
          </p:nvGrpSpPr>
          <p:grpSpPr>
            <a:xfrm>
              <a:off x="2491761" y="388856"/>
              <a:ext cx="371102" cy="1726230"/>
              <a:chOff x="2491761" y="388856"/>
              <a:chExt cx="371102" cy="1726230"/>
            </a:xfrm>
          </p:grpSpPr>
          <p:sp>
            <p:nvSpPr>
              <p:cNvPr id="1604" name="Google Shape;1604;p37"/>
              <p:cNvSpPr/>
              <p:nvPr/>
            </p:nvSpPr>
            <p:spPr>
              <a:xfrm>
                <a:off x="2491761" y="388856"/>
                <a:ext cx="371102" cy="1726173"/>
              </a:xfrm>
              <a:custGeom>
                <a:avLst/>
                <a:gdLst/>
                <a:ahLst/>
                <a:cxnLst/>
                <a:rect l="l" t="t" r="r" b="b"/>
                <a:pathLst>
                  <a:path w="6516" h="30309" extrusionOk="0">
                    <a:moveTo>
                      <a:pt x="1870" y="1"/>
                    </a:moveTo>
                    <a:cubicBezTo>
                      <a:pt x="915" y="1"/>
                      <a:pt x="1" y="92"/>
                      <a:pt x="12" y="595"/>
                    </a:cubicBezTo>
                    <a:cubicBezTo>
                      <a:pt x="21" y="1041"/>
                      <a:pt x="298" y="1126"/>
                      <a:pt x="508" y="1126"/>
                    </a:cubicBezTo>
                    <a:cubicBezTo>
                      <a:pt x="638" y="1126"/>
                      <a:pt x="742" y="1093"/>
                      <a:pt x="742" y="1093"/>
                    </a:cubicBezTo>
                    <a:lnTo>
                      <a:pt x="1362" y="30309"/>
                    </a:lnTo>
                    <a:lnTo>
                      <a:pt x="5935" y="30177"/>
                    </a:lnTo>
                    <a:lnTo>
                      <a:pt x="5519" y="1081"/>
                    </a:lnTo>
                    <a:lnTo>
                      <a:pt x="5519" y="1081"/>
                    </a:lnTo>
                    <a:cubicBezTo>
                      <a:pt x="5519" y="1081"/>
                      <a:pt x="5757" y="1155"/>
                      <a:pt x="5999" y="1155"/>
                    </a:cubicBezTo>
                    <a:cubicBezTo>
                      <a:pt x="6255" y="1155"/>
                      <a:pt x="6516" y="1072"/>
                      <a:pt x="6511" y="732"/>
                    </a:cubicBezTo>
                    <a:cubicBezTo>
                      <a:pt x="6504" y="68"/>
                      <a:pt x="4253" y="53"/>
                      <a:pt x="3079" y="27"/>
                    </a:cubicBezTo>
                    <a:cubicBezTo>
                      <a:pt x="2719" y="19"/>
                      <a:pt x="2290" y="1"/>
                      <a:pt x="1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7"/>
              <p:cNvSpPr/>
              <p:nvPr/>
            </p:nvSpPr>
            <p:spPr>
              <a:xfrm>
                <a:off x="2491761" y="388856"/>
                <a:ext cx="371102" cy="1726173"/>
              </a:xfrm>
              <a:custGeom>
                <a:avLst/>
                <a:gdLst/>
                <a:ahLst/>
                <a:cxnLst/>
                <a:rect l="l" t="t" r="r" b="b"/>
                <a:pathLst>
                  <a:path w="6516" h="30309" extrusionOk="0">
                    <a:moveTo>
                      <a:pt x="1870" y="1"/>
                    </a:moveTo>
                    <a:cubicBezTo>
                      <a:pt x="915" y="1"/>
                      <a:pt x="1" y="92"/>
                      <a:pt x="12" y="595"/>
                    </a:cubicBezTo>
                    <a:cubicBezTo>
                      <a:pt x="21" y="1041"/>
                      <a:pt x="298" y="1126"/>
                      <a:pt x="508" y="1126"/>
                    </a:cubicBezTo>
                    <a:cubicBezTo>
                      <a:pt x="638" y="1126"/>
                      <a:pt x="742" y="1093"/>
                      <a:pt x="742" y="1093"/>
                    </a:cubicBezTo>
                    <a:lnTo>
                      <a:pt x="1362" y="30309"/>
                    </a:lnTo>
                    <a:lnTo>
                      <a:pt x="5935" y="30177"/>
                    </a:lnTo>
                    <a:lnTo>
                      <a:pt x="5519" y="1081"/>
                    </a:lnTo>
                    <a:lnTo>
                      <a:pt x="5519" y="1081"/>
                    </a:lnTo>
                    <a:cubicBezTo>
                      <a:pt x="5519" y="1081"/>
                      <a:pt x="5757" y="1155"/>
                      <a:pt x="5999" y="1155"/>
                    </a:cubicBezTo>
                    <a:cubicBezTo>
                      <a:pt x="6255" y="1155"/>
                      <a:pt x="6516" y="1072"/>
                      <a:pt x="6511" y="732"/>
                    </a:cubicBezTo>
                    <a:cubicBezTo>
                      <a:pt x="6504" y="68"/>
                      <a:pt x="4253" y="53"/>
                      <a:pt x="3079" y="27"/>
                    </a:cubicBezTo>
                    <a:cubicBezTo>
                      <a:pt x="2719" y="19"/>
                      <a:pt x="2290" y="1"/>
                      <a:pt x="1870" y="1"/>
                    </a:cubicBezTo>
                    <a:close/>
                  </a:path>
                </a:pathLst>
              </a:custGeom>
              <a:solidFill>
                <a:srgbClr val="E9D5BB">
                  <a:alpha val="46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7"/>
              <p:cNvSpPr/>
              <p:nvPr/>
            </p:nvSpPr>
            <p:spPr>
              <a:xfrm>
                <a:off x="2492672" y="414884"/>
                <a:ext cx="369508" cy="1700203"/>
              </a:xfrm>
              <a:custGeom>
                <a:avLst/>
                <a:gdLst/>
                <a:ahLst/>
                <a:cxnLst/>
                <a:rect l="l" t="t" r="r" b="b"/>
                <a:pathLst>
                  <a:path w="6488" h="29853" extrusionOk="0">
                    <a:moveTo>
                      <a:pt x="2856" y="0"/>
                    </a:moveTo>
                    <a:cubicBezTo>
                      <a:pt x="1657" y="0"/>
                      <a:pt x="622" y="181"/>
                      <a:pt x="1" y="222"/>
                    </a:cubicBezTo>
                    <a:cubicBezTo>
                      <a:pt x="43" y="594"/>
                      <a:pt x="297" y="668"/>
                      <a:pt x="492" y="668"/>
                    </a:cubicBezTo>
                    <a:cubicBezTo>
                      <a:pt x="621" y="668"/>
                      <a:pt x="724" y="636"/>
                      <a:pt x="724" y="636"/>
                    </a:cubicBezTo>
                    <a:lnTo>
                      <a:pt x="782" y="3347"/>
                    </a:lnTo>
                    <a:cubicBezTo>
                      <a:pt x="1020" y="1702"/>
                      <a:pt x="1478" y="902"/>
                      <a:pt x="2159" y="902"/>
                    </a:cubicBezTo>
                    <a:cubicBezTo>
                      <a:pt x="2165" y="902"/>
                      <a:pt x="2171" y="902"/>
                      <a:pt x="2176" y="902"/>
                    </a:cubicBezTo>
                    <a:cubicBezTo>
                      <a:pt x="4384" y="946"/>
                      <a:pt x="4691" y="2701"/>
                      <a:pt x="4635" y="6342"/>
                    </a:cubicBezTo>
                    <a:cubicBezTo>
                      <a:pt x="4579" y="9946"/>
                      <a:pt x="4490" y="28975"/>
                      <a:pt x="2711" y="29024"/>
                    </a:cubicBezTo>
                    <a:cubicBezTo>
                      <a:pt x="2711" y="29024"/>
                      <a:pt x="2710" y="29024"/>
                      <a:pt x="2710" y="29024"/>
                    </a:cubicBezTo>
                    <a:cubicBezTo>
                      <a:pt x="2123" y="29024"/>
                      <a:pt x="1235" y="10734"/>
                      <a:pt x="916" y="9591"/>
                    </a:cubicBezTo>
                    <a:lnTo>
                      <a:pt x="916" y="9591"/>
                    </a:lnTo>
                    <a:lnTo>
                      <a:pt x="1346" y="29853"/>
                    </a:lnTo>
                    <a:lnTo>
                      <a:pt x="5919" y="29721"/>
                    </a:lnTo>
                    <a:lnTo>
                      <a:pt x="5503" y="625"/>
                    </a:lnTo>
                    <a:lnTo>
                      <a:pt x="5503" y="625"/>
                    </a:lnTo>
                    <a:cubicBezTo>
                      <a:pt x="5503" y="625"/>
                      <a:pt x="5739" y="698"/>
                      <a:pt x="5980" y="698"/>
                    </a:cubicBezTo>
                    <a:cubicBezTo>
                      <a:pt x="6210" y="698"/>
                      <a:pt x="6444" y="632"/>
                      <a:pt x="6488" y="373"/>
                    </a:cubicBezTo>
                    <a:cubicBezTo>
                      <a:pt x="5886" y="357"/>
                      <a:pt x="4591" y="34"/>
                      <a:pt x="3108" y="3"/>
                    </a:cubicBezTo>
                    <a:cubicBezTo>
                      <a:pt x="3023" y="1"/>
                      <a:pt x="2939" y="0"/>
                      <a:pt x="2856" y="0"/>
                    </a:cubicBezTo>
                    <a:close/>
                  </a:path>
                </a:pathLst>
              </a:custGeom>
              <a:solidFill>
                <a:srgbClr val="B89164">
                  <a:alpha val="173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7"/>
              <p:cNvSpPr/>
              <p:nvPr/>
            </p:nvSpPr>
            <p:spPr>
              <a:xfrm>
                <a:off x="2569045" y="414770"/>
                <a:ext cx="293818" cy="1700260"/>
              </a:xfrm>
              <a:custGeom>
                <a:avLst/>
                <a:gdLst/>
                <a:ahLst/>
                <a:cxnLst/>
                <a:rect l="l" t="t" r="r" b="b"/>
                <a:pathLst>
                  <a:path w="5159" h="29854" extrusionOk="0">
                    <a:moveTo>
                      <a:pt x="4984" y="1"/>
                    </a:moveTo>
                    <a:cubicBezTo>
                      <a:pt x="4983" y="334"/>
                      <a:pt x="4722" y="416"/>
                      <a:pt x="4467" y="416"/>
                    </a:cubicBezTo>
                    <a:cubicBezTo>
                      <a:pt x="4222" y="416"/>
                      <a:pt x="3983" y="341"/>
                      <a:pt x="3983" y="341"/>
                    </a:cubicBezTo>
                    <a:lnTo>
                      <a:pt x="3983" y="341"/>
                    </a:lnTo>
                    <a:lnTo>
                      <a:pt x="4409" y="29538"/>
                    </a:lnTo>
                    <a:lnTo>
                      <a:pt x="1" y="29661"/>
                    </a:lnTo>
                    <a:lnTo>
                      <a:pt x="5" y="29854"/>
                    </a:lnTo>
                    <a:lnTo>
                      <a:pt x="4578" y="29722"/>
                    </a:lnTo>
                    <a:lnTo>
                      <a:pt x="4162" y="626"/>
                    </a:lnTo>
                    <a:lnTo>
                      <a:pt x="4162" y="626"/>
                    </a:lnTo>
                    <a:cubicBezTo>
                      <a:pt x="4162" y="626"/>
                      <a:pt x="4400" y="701"/>
                      <a:pt x="4642" y="701"/>
                    </a:cubicBezTo>
                    <a:cubicBezTo>
                      <a:pt x="4897" y="701"/>
                      <a:pt x="5158" y="618"/>
                      <a:pt x="5154" y="278"/>
                    </a:cubicBezTo>
                    <a:cubicBezTo>
                      <a:pt x="5153" y="168"/>
                      <a:pt x="5091" y="78"/>
                      <a:pt x="4984" y="1"/>
                    </a:cubicBezTo>
                    <a:close/>
                  </a:path>
                </a:pathLst>
              </a:custGeom>
              <a:solidFill>
                <a:srgbClr val="B89164">
                  <a:alpha val="35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7"/>
              <p:cNvSpPr/>
              <p:nvPr/>
            </p:nvSpPr>
            <p:spPr>
              <a:xfrm>
                <a:off x="2573715" y="643890"/>
                <a:ext cx="34570" cy="1257454"/>
              </a:xfrm>
              <a:custGeom>
                <a:avLst/>
                <a:gdLst/>
                <a:ahLst/>
                <a:cxnLst/>
                <a:rect l="l" t="t" r="r" b="b"/>
                <a:pathLst>
                  <a:path w="607" h="22079" extrusionOk="0">
                    <a:moveTo>
                      <a:pt x="81" y="1"/>
                    </a:moveTo>
                    <a:cubicBezTo>
                      <a:pt x="1" y="1"/>
                      <a:pt x="38" y="5070"/>
                      <a:pt x="164" y="11222"/>
                    </a:cubicBezTo>
                    <a:cubicBezTo>
                      <a:pt x="289" y="17262"/>
                      <a:pt x="450" y="22078"/>
                      <a:pt x="528" y="22078"/>
                    </a:cubicBezTo>
                    <a:cubicBezTo>
                      <a:pt x="528" y="22078"/>
                      <a:pt x="528" y="22078"/>
                      <a:pt x="528" y="22078"/>
                    </a:cubicBezTo>
                    <a:cubicBezTo>
                      <a:pt x="607" y="22076"/>
                      <a:pt x="574" y="17258"/>
                      <a:pt x="453" y="11219"/>
                    </a:cubicBezTo>
                    <a:cubicBezTo>
                      <a:pt x="329" y="5071"/>
                      <a:pt x="163" y="2"/>
                      <a:pt x="81" y="1"/>
                    </a:cubicBezTo>
                    <a:cubicBezTo>
                      <a:pt x="81" y="1"/>
                      <a:pt x="81" y="1"/>
                      <a:pt x="81" y="1"/>
                    </a:cubicBezTo>
                    <a:close/>
                  </a:path>
                </a:pathLst>
              </a:custGeom>
              <a:solidFill>
                <a:srgbClr val="B89164">
                  <a:alpha val="173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7"/>
              <p:cNvSpPr/>
              <p:nvPr/>
            </p:nvSpPr>
            <p:spPr>
              <a:xfrm>
                <a:off x="2637046" y="522752"/>
                <a:ext cx="35994" cy="1442379"/>
              </a:xfrm>
              <a:custGeom>
                <a:avLst/>
                <a:gdLst/>
                <a:ahLst/>
                <a:cxnLst/>
                <a:rect l="l" t="t" r="r" b="b"/>
                <a:pathLst>
                  <a:path w="632" h="25326" extrusionOk="0">
                    <a:moveTo>
                      <a:pt x="83" y="1"/>
                    </a:moveTo>
                    <a:cubicBezTo>
                      <a:pt x="1" y="1"/>
                      <a:pt x="44" y="5837"/>
                      <a:pt x="178" y="12903"/>
                    </a:cubicBezTo>
                    <a:cubicBezTo>
                      <a:pt x="306" y="19821"/>
                      <a:pt x="474" y="25326"/>
                      <a:pt x="553" y="25326"/>
                    </a:cubicBezTo>
                    <a:cubicBezTo>
                      <a:pt x="553" y="25326"/>
                      <a:pt x="553" y="25326"/>
                      <a:pt x="553" y="25326"/>
                    </a:cubicBezTo>
                    <a:cubicBezTo>
                      <a:pt x="631" y="25325"/>
                      <a:pt x="592" y="19818"/>
                      <a:pt x="466" y="12902"/>
                    </a:cubicBezTo>
                    <a:cubicBezTo>
                      <a:pt x="337" y="5839"/>
                      <a:pt x="163" y="2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lose/>
                  </a:path>
                </a:pathLst>
              </a:custGeom>
              <a:solidFill>
                <a:srgbClr val="B89164">
                  <a:alpha val="173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7"/>
              <p:cNvSpPr/>
              <p:nvPr/>
            </p:nvSpPr>
            <p:spPr>
              <a:xfrm>
                <a:off x="2707554" y="606301"/>
                <a:ext cx="30470" cy="128074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22488" extrusionOk="0">
                    <a:moveTo>
                      <a:pt x="80" y="0"/>
                    </a:moveTo>
                    <a:cubicBezTo>
                      <a:pt x="0" y="0"/>
                      <a:pt x="22" y="5165"/>
                      <a:pt x="129" y="11431"/>
                    </a:cubicBezTo>
                    <a:cubicBezTo>
                      <a:pt x="234" y="17583"/>
                      <a:pt x="381" y="22488"/>
                      <a:pt x="458" y="22488"/>
                    </a:cubicBezTo>
                    <a:cubicBezTo>
                      <a:pt x="458" y="22488"/>
                      <a:pt x="458" y="22488"/>
                      <a:pt x="458" y="22488"/>
                    </a:cubicBezTo>
                    <a:cubicBezTo>
                      <a:pt x="535" y="22487"/>
                      <a:pt x="517" y="17581"/>
                      <a:pt x="416" y="11431"/>
                    </a:cubicBezTo>
                    <a:cubicBezTo>
                      <a:pt x="312" y="5167"/>
                      <a:pt x="161" y="1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lose/>
                  </a:path>
                </a:pathLst>
              </a:custGeom>
              <a:solidFill>
                <a:srgbClr val="B89164">
                  <a:alpha val="173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7"/>
              <p:cNvSpPr/>
              <p:nvPr/>
            </p:nvSpPr>
            <p:spPr>
              <a:xfrm>
                <a:off x="2497684" y="423939"/>
                <a:ext cx="356466" cy="92548"/>
              </a:xfrm>
              <a:custGeom>
                <a:avLst/>
                <a:gdLst/>
                <a:ahLst/>
                <a:cxnLst/>
                <a:rect l="l" t="t" r="r" b="b"/>
                <a:pathLst>
                  <a:path w="6259" h="1625" extrusionOk="0">
                    <a:moveTo>
                      <a:pt x="3182" y="1"/>
                    </a:moveTo>
                    <a:cubicBezTo>
                      <a:pt x="1818" y="1"/>
                      <a:pt x="597" y="200"/>
                      <a:pt x="0" y="317"/>
                    </a:cubicBezTo>
                    <a:cubicBezTo>
                      <a:pt x="102" y="471"/>
                      <a:pt x="271" y="508"/>
                      <a:pt x="409" y="508"/>
                    </a:cubicBezTo>
                    <a:cubicBezTo>
                      <a:pt x="537" y="508"/>
                      <a:pt x="638" y="477"/>
                      <a:pt x="638" y="477"/>
                    </a:cubicBezTo>
                    <a:lnTo>
                      <a:pt x="645" y="825"/>
                    </a:lnTo>
                    <a:cubicBezTo>
                      <a:pt x="1389" y="552"/>
                      <a:pt x="2037" y="438"/>
                      <a:pt x="2608" y="438"/>
                    </a:cubicBezTo>
                    <a:cubicBezTo>
                      <a:pt x="3872" y="438"/>
                      <a:pt x="4754" y="996"/>
                      <a:pt x="5434" y="1624"/>
                    </a:cubicBezTo>
                    <a:lnTo>
                      <a:pt x="5416" y="466"/>
                    </a:lnTo>
                    <a:lnTo>
                      <a:pt x="5416" y="466"/>
                    </a:lnTo>
                    <a:cubicBezTo>
                      <a:pt x="5416" y="466"/>
                      <a:pt x="5650" y="539"/>
                      <a:pt x="5890" y="539"/>
                    </a:cubicBezTo>
                    <a:cubicBezTo>
                      <a:pt x="6024" y="539"/>
                      <a:pt x="6160" y="516"/>
                      <a:pt x="6258" y="446"/>
                    </a:cubicBezTo>
                    <a:cubicBezTo>
                      <a:pt x="5286" y="111"/>
                      <a:pt x="4195" y="1"/>
                      <a:pt x="3182" y="1"/>
                    </a:cubicBezTo>
                    <a:close/>
                  </a:path>
                </a:pathLst>
              </a:custGeom>
              <a:solidFill>
                <a:srgbClr val="B89164">
                  <a:alpha val="35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2" name="Google Shape;1612;p37"/>
            <p:cNvSpPr/>
            <p:nvPr/>
          </p:nvSpPr>
          <p:spPr>
            <a:xfrm>
              <a:off x="2567393" y="390736"/>
              <a:ext cx="1245323" cy="1724294"/>
            </a:xfrm>
            <a:custGeom>
              <a:avLst/>
              <a:gdLst/>
              <a:ahLst/>
              <a:cxnLst/>
              <a:rect l="l" t="t" r="r" b="b"/>
              <a:pathLst>
                <a:path w="21866" h="30276" extrusionOk="0">
                  <a:moveTo>
                    <a:pt x="2096" y="1"/>
                  </a:moveTo>
                  <a:lnTo>
                    <a:pt x="2589" y="28426"/>
                  </a:lnTo>
                  <a:lnTo>
                    <a:pt x="0" y="28492"/>
                  </a:lnTo>
                  <a:lnTo>
                    <a:pt x="38" y="30276"/>
                  </a:lnTo>
                  <a:lnTo>
                    <a:pt x="2468" y="30205"/>
                  </a:lnTo>
                  <a:lnTo>
                    <a:pt x="4612" y="30144"/>
                  </a:lnTo>
                  <a:lnTo>
                    <a:pt x="4402" y="15711"/>
                  </a:lnTo>
                  <a:lnTo>
                    <a:pt x="4379" y="14096"/>
                  </a:lnTo>
                  <a:cubicBezTo>
                    <a:pt x="4463" y="13824"/>
                    <a:pt x="4777" y="12890"/>
                    <a:pt x="5317" y="12164"/>
                  </a:cubicBezTo>
                  <a:cubicBezTo>
                    <a:pt x="5424" y="12053"/>
                    <a:pt x="5540" y="11953"/>
                    <a:pt x="5661" y="11869"/>
                  </a:cubicBezTo>
                  <a:cubicBezTo>
                    <a:pt x="5684" y="11853"/>
                    <a:pt x="5707" y="11838"/>
                    <a:pt x="5730" y="11824"/>
                  </a:cubicBezTo>
                  <a:cubicBezTo>
                    <a:pt x="5823" y="11766"/>
                    <a:pt x="5918" y="11717"/>
                    <a:pt x="6016" y="11680"/>
                  </a:cubicBezTo>
                  <a:cubicBezTo>
                    <a:pt x="6041" y="11672"/>
                    <a:pt x="6066" y="11662"/>
                    <a:pt x="6090" y="11654"/>
                  </a:cubicBezTo>
                  <a:cubicBezTo>
                    <a:pt x="6141" y="11638"/>
                    <a:pt x="6193" y="11625"/>
                    <a:pt x="6244" y="11616"/>
                  </a:cubicBezTo>
                  <a:cubicBezTo>
                    <a:pt x="6295" y="11606"/>
                    <a:pt x="6348" y="11600"/>
                    <a:pt x="6402" y="11596"/>
                  </a:cubicBezTo>
                  <a:cubicBezTo>
                    <a:pt x="6429" y="11595"/>
                    <a:pt x="6456" y="11594"/>
                    <a:pt x="6483" y="11594"/>
                  </a:cubicBezTo>
                  <a:cubicBezTo>
                    <a:pt x="6510" y="11594"/>
                    <a:pt x="6537" y="11595"/>
                    <a:pt x="6564" y="11596"/>
                  </a:cubicBezTo>
                  <a:cubicBezTo>
                    <a:pt x="6701" y="11605"/>
                    <a:pt x="6843" y="11638"/>
                    <a:pt x="6991" y="11696"/>
                  </a:cubicBezTo>
                  <a:cubicBezTo>
                    <a:pt x="7042" y="11716"/>
                    <a:pt x="7091" y="11740"/>
                    <a:pt x="7140" y="11763"/>
                  </a:cubicBezTo>
                  <a:cubicBezTo>
                    <a:pt x="7148" y="11768"/>
                    <a:pt x="7157" y="11772"/>
                    <a:pt x="7165" y="11777"/>
                  </a:cubicBezTo>
                  <a:cubicBezTo>
                    <a:pt x="7212" y="11800"/>
                    <a:pt x="7257" y="11827"/>
                    <a:pt x="7303" y="11854"/>
                  </a:cubicBezTo>
                  <a:cubicBezTo>
                    <a:pt x="7311" y="11859"/>
                    <a:pt x="7317" y="11863"/>
                    <a:pt x="7326" y="11869"/>
                  </a:cubicBezTo>
                  <a:cubicBezTo>
                    <a:pt x="7421" y="11928"/>
                    <a:pt x="7510" y="11994"/>
                    <a:pt x="7597" y="12068"/>
                  </a:cubicBezTo>
                  <a:cubicBezTo>
                    <a:pt x="7601" y="12072"/>
                    <a:pt x="7605" y="12074"/>
                    <a:pt x="7610" y="12078"/>
                  </a:cubicBezTo>
                  <a:cubicBezTo>
                    <a:pt x="7654" y="12115"/>
                    <a:pt x="7696" y="12153"/>
                    <a:pt x="7737" y="12194"/>
                  </a:cubicBezTo>
                  <a:lnTo>
                    <a:pt x="7746" y="12204"/>
                  </a:lnTo>
                  <a:cubicBezTo>
                    <a:pt x="7875" y="12331"/>
                    <a:pt x="7995" y="12474"/>
                    <a:pt x="8105" y="12628"/>
                  </a:cubicBezTo>
                  <a:cubicBezTo>
                    <a:pt x="9223" y="14191"/>
                    <a:pt x="9373" y="16905"/>
                    <a:pt x="9373" y="16905"/>
                  </a:cubicBezTo>
                  <a:lnTo>
                    <a:pt x="9387" y="16912"/>
                  </a:lnTo>
                  <a:lnTo>
                    <a:pt x="10137" y="17108"/>
                  </a:lnTo>
                  <a:lnTo>
                    <a:pt x="11325" y="17935"/>
                  </a:lnTo>
                  <a:lnTo>
                    <a:pt x="11373" y="29952"/>
                  </a:lnTo>
                  <a:lnTo>
                    <a:pt x="12971" y="29907"/>
                  </a:lnTo>
                  <a:lnTo>
                    <a:pt x="12955" y="19408"/>
                  </a:lnTo>
                  <a:lnTo>
                    <a:pt x="12951" y="18152"/>
                  </a:lnTo>
                  <a:lnTo>
                    <a:pt x="12965" y="18155"/>
                  </a:lnTo>
                  <a:cubicBezTo>
                    <a:pt x="12965" y="18155"/>
                    <a:pt x="13293" y="17033"/>
                    <a:pt x="13918" y="16191"/>
                  </a:cubicBezTo>
                  <a:lnTo>
                    <a:pt x="13941" y="16168"/>
                  </a:lnTo>
                  <a:cubicBezTo>
                    <a:pt x="13961" y="16148"/>
                    <a:pt x="13981" y="16128"/>
                    <a:pt x="14002" y="16110"/>
                  </a:cubicBezTo>
                  <a:cubicBezTo>
                    <a:pt x="14042" y="16072"/>
                    <a:pt x="14083" y="16035"/>
                    <a:pt x="14126" y="16001"/>
                  </a:cubicBezTo>
                  <a:cubicBezTo>
                    <a:pt x="14189" y="15949"/>
                    <a:pt x="14253" y="15901"/>
                    <a:pt x="14321" y="15858"/>
                  </a:cubicBezTo>
                  <a:cubicBezTo>
                    <a:pt x="14410" y="15801"/>
                    <a:pt x="14503" y="15753"/>
                    <a:pt x="14598" y="15716"/>
                  </a:cubicBezTo>
                  <a:cubicBezTo>
                    <a:pt x="14621" y="15707"/>
                    <a:pt x="14645" y="15698"/>
                    <a:pt x="14670" y="15690"/>
                  </a:cubicBezTo>
                  <a:cubicBezTo>
                    <a:pt x="14719" y="15674"/>
                    <a:pt x="14768" y="15661"/>
                    <a:pt x="14817" y="15652"/>
                  </a:cubicBezTo>
                  <a:cubicBezTo>
                    <a:pt x="14894" y="15636"/>
                    <a:pt x="14972" y="15628"/>
                    <a:pt x="15052" y="15628"/>
                  </a:cubicBezTo>
                  <a:cubicBezTo>
                    <a:pt x="15208" y="15628"/>
                    <a:pt x="15370" y="15659"/>
                    <a:pt x="15538" y="15726"/>
                  </a:cubicBezTo>
                  <a:cubicBezTo>
                    <a:pt x="15587" y="15746"/>
                    <a:pt x="15634" y="15767"/>
                    <a:pt x="15681" y="15790"/>
                  </a:cubicBezTo>
                  <a:cubicBezTo>
                    <a:pt x="15690" y="15794"/>
                    <a:pt x="15699" y="15798"/>
                    <a:pt x="15707" y="15801"/>
                  </a:cubicBezTo>
                  <a:cubicBezTo>
                    <a:pt x="15751" y="15826"/>
                    <a:pt x="15796" y="15849"/>
                    <a:pt x="15838" y="15875"/>
                  </a:cubicBezTo>
                  <a:cubicBezTo>
                    <a:pt x="15847" y="15879"/>
                    <a:pt x="15853" y="15885"/>
                    <a:pt x="15861" y="15889"/>
                  </a:cubicBezTo>
                  <a:cubicBezTo>
                    <a:pt x="15951" y="15946"/>
                    <a:pt x="16038" y="16010"/>
                    <a:pt x="16120" y="16080"/>
                  </a:cubicBezTo>
                  <a:cubicBezTo>
                    <a:pt x="16124" y="16084"/>
                    <a:pt x="16128" y="16086"/>
                    <a:pt x="16133" y="16090"/>
                  </a:cubicBezTo>
                  <a:cubicBezTo>
                    <a:pt x="16173" y="16126"/>
                    <a:pt x="16214" y="16164"/>
                    <a:pt x="16252" y="16202"/>
                  </a:cubicBezTo>
                  <a:lnTo>
                    <a:pt x="16261" y="16211"/>
                  </a:lnTo>
                  <a:cubicBezTo>
                    <a:pt x="16386" y="16336"/>
                    <a:pt x="16498" y="16473"/>
                    <a:pt x="16603" y="16622"/>
                  </a:cubicBezTo>
                  <a:cubicBezTo>
                    <a:pt x="17663" y="18135"/>
                    <a:pt x="17775" y="20779"/>
                    <a:pt x="17775" y="20779"/>
                  </a:cubicBezTo>
                  <a:lnTo>
                    <a:pt x="17909" y="20861"/>
                  </a:lnTo>
                  <a:lnTo>
                    <a:pt x="17854" y="30267"/>
                  </a:lnTo>
                  <a:lnTo>
                    <a:pt x="19490" y="30219"/>
                  </a:lnTo>
                  <a:lnTo>
                    <a:pt x="21014" y="30174"/>
                  </a:lnTo>
                  <a:lnTo>
                    <a:pt x="21081" y="23810"/>
                  </a:lnTo>
                  <a:lnTo>
                    <a:pt x="21114" y="23842"/>
                  </a:lnTo>
                  <a:lnTo>
                    <a:pt x="21171" y="18484"/>
                  </a:lnTo>
                  <a:lnTo>
                    <a:pt x="21137" y="18452"/>
                  </a:lnTo>
                  <a:lnTo>
                    <a:pt x="21183" y="14213"/>
                  </a:lnTo>
                  <a:lnTo>
                    <a:pt x="21189" y="13564"/>
                  </a:lnTo>
                  <a:cubicBezTo>
                    <a:pt x="21189" y="13564"/>
                    <a:pt x="21190" y="13564"/>
                    <a:pt x="21193" y="13565"/>
                  </a:cubicBezTo>
                  <a:cubicBezTo>
                    <a:pt x="21195" y="13565"/>
                    <a:pt x="21198" y="13566"/>
                    <a:pt x="21204" y="13567"/>
                  </a:cubicBezTo>
                  <a:cubicBezTo>
                    <a:pt x="21205" y="13567"/>
                    <a:pt x="21205" y="13567"/>
                    <a:pt x="21206" y="13569"/>
                  </a:cubicBezTo>
                  <a:cubicBezTo>
                    <a:pt x="21208" y="13569"/>
                    <a:pt x="21209" y="13569"/>
                    <a:pt x="21211" y="13570"/>
                  </a:cubicBezTo>
                  <a:cubicBezTo>
                    <a:pt x="21213" y="13570"/>
                    <a:pt x="21214" y="13570"/>
                    <a:pt x="21215" y="13571"/>
                  </a:cubicBezTo>
                  <a:cubicBezTo>
                    <a:pt x="21224" y="13572"/>
                    <a:pt x="21232" y="13575"/>
                    <a:pt x="21243" y="13576"/>
                  </a:cubicBezTo>
                  <a:lnTo>
                    <a:pt x="21246" y="13576"/>
                  </a:lnTo>
                  <a:cubicBezTo>
                    <a:pt x="21256" y="13577"/>
                    <a:pt x="21268" y="13581"/>
                    <a:pt x="21282" y="13583"/>
                  </a:cubicBezTo>
                  <a:cubicBezTo>
                    <a:pt x="21283" y="13583"/>
                    <a:pt x="21284" y="13583"/>
                    <a:pt x="21285" y="13585"/>
                  </a:cubicBezTo>
                  <a:cubicBezTo>
                    <a:pt x="21299" y="13587"/>
                    <a:pt x="21313" y="13588"/>
                    <a:pt x="21327" y="13591"/>
                  </a:cubicBezTo>
                  <a:cubicBezTo>
                    <a:pt x="21329" y="13591"/>
                    <a:pt x="21330" y="13591"/>
                    <a:pt x="21332" y="13592"/>
                  </a:cubicBezTo>
                  <a:cubicBezTo>
                    <a:pt x="21347" y="13593"/>
                    <a:pt x="21363" y="13596"/>
                    <a:pt x="21380" y="13597"/>
                  </a:cubicBezTo>
                  <a:lnTo>
                    <a:pt x="21385" y="13597"/>
                  </a:lnTo>
                  <a:cubicBezTo>
                    <a:pt x="21401" y="13598"/>
                    <a:pt x="21419" y="13601"/>
                    <a:pt x="21436" y="13602"/>
                  </a:cubicBezTo>
                  <a:lnTo>
                    <a:pt x="21442" y="13602"/>
                  </a:lnTo>
                  <a:cubicBezTo>
                    <a:pt x="21459" y="13603"/>
                    <a:pt x="21478" y="13603"/>
                    <a:pt x="21495" y="13603"/>
                  </a:cubicBezTo>
                  <a:lnTo>
                    <a:pt x="21501" y="13603"/>
                  </a:lnTo>
                  <a:cubicBezTo>
                    <a:pt x="21520" y="13603"/>
                    <a:pt x="21537" y="13602"/>
                    <a:pt x="21554" y="13602"/>
                  </a:cubicBezTo>
                  <a:lnTo>
                    <a:pt x="21561" y="13602"/>
                  </a:lnTo>
                  <a:cubicBezTo>
                    <a:pt x="21578" y="13601"/>
                    <a:pt x="21596" y="13598"/>
                    <a:pt x="21614" y="13596"/>
                  </a:cubicBezTo>
                  <a:cubicBezTo>
                    <a:pt x="21616" y="13596"/>
                    <a:pt x="21619" y="13595"/>
                    <a:pt x="21620" y="13595"/>
                  </a:cubicBezTo>
                  <a:cubicBezTo>
                    <a:pt x="21637" y="13592"/>
                    <a:pt x="21654" y="13588"/>
                    <a:pt x="21670" y="13585"/>
                  </a:cubicBezTo>
                  <a:cubicBezTo>
                    <a:pt x="21673" y="13585"/>
                    <a:pt x="21674" y="13583"/>
                    <a:pt x="21677" y="13583"/>
                  </a:cubicBezTo>
                  <a:cubicBezTo>
                    <a:pt x="21693" y="13579"/>
                    <a:pt x="21709" y="13574"/>
                    <a:pt x="21722" y="13567"/>
                  </a:cubicBezTo>
                  <a:cubicBezTo>
                    <a:pt x="21725" y="13566"/>
                    <a:pt x="21727" y="13566"/>
                    <a:pt x="21728" y="13565"/>
                  </a:cubicBezTo>
                  <a:cubicBezTo>
                    <a:pt x="21742" y="13558"/>
                    <a:pt x="21757" y="13551"/>
                    <a:pt x="21769" y="13543"/>
                  </a:cubicBezTo>
                  <a:cubicBezTo>
                    <a:pt x="21770" y="13540"/>
                    <a:pt x="21772" y="13539"/>
                    <a:pt x="21774" y="13538"/>
                  </a:cubicBezTo>
                  <a:cubicBezTo>
                    <a:pt x="21788" y="13529"/>
                    <a:pt x="21799" y="13519"/>
                    <a:pt x="21809" y="13509"/>
                  </a:cubicBezTo>
                  <a:cubicBezTo>
                    <a:pt x="21810" y="13508"/>
                    <a:pt x="21811" y="13507"/>
                    <a:pt x="21811" y="13506"/>
                  </a:cubicBezTo>
                  <a:cubicBezTo>
                    <a:pt x="21821" y="13493"/>
                    <a:pt x="21831" y="13481"/>
                    <a:pt x="21838" y="13467"/>
                  </a:cubicBezTo>
                  <a:cubicBezTo>
                    <a:pt x="21838" y="13466"/>
                    <a:pt x="21840" y="13465"/>
                    <a:pt x="21840" y="13465"/>
                  </a:cubicBezTo>
                  <a:cubicBezTo>
                    <a:pt x="21855" y="13435"/>
                    <a:pt x="21865" y="13402"/>
                    <a:pt x="21865" y="13361"/>
                  </a:cubicBezTo>
                  <a:cubicBezTo>
                    <a:pt x="21866" y="13340"/>
                    <a:pt x="21862" y="13328"/>
                    <a:pt x="21858" y="13314"/>
                  </a:cubicBezTo>
                  <a:cubicBezTo>
                    <a:pt x="21857" y="13312"/>
                    <a:pt x="21856" y="13309"/>
                    <a:pt x="21855" y="13305"/>
                  </a:cubicBezTo>
                  <a:cubicBezTo>
                    <a:pt x="21851" y="13295"/>
                    <a:pt x="21846" y="13284"/>
                    <a:pt x="21837" y="13275"/>
                  </a:cubicBezTo>
                  <a:cubicBezTo>
                    <a:pt x="21836" y="13272"/>
                    <a:pt x="21835" y="13271"/>
                    <a:pt x="21834" y="13269"/>
                  </a:cubicBezTo>
                  <a:cubicBezTo>
                    <a:pt x="21815" y="13243"/>
                    <a:pt x="21788" y="13222"/>
                    <a:pt x="21753" y="13201"/>
                  </a:cubicBezTo>
                  <a:cubicBezTo>
                    <a:pt x="21430" y="13011"/>
                    <a:pt x="20468" y="13001"/>
                    <a:pt x="19792" y="13001"/>
                  </a:cubicBezTo>
                  <a:cubicBezTo>
                    <a:pt x="19705" y="13001"/>
                    <a:pt x="19623" y="13001"/>
                    <a:pt x="19548" y="13001"/>
                  </a:cubicBezTo>
                  <a:cubicBezTo>
                    <a:pt x="19416" y="13001"/>
                    <a:pt x="19269" y="13000"/>
                    <a:pt x="19120" y="13000"/>
                  </a:cubicBezTo>
                  <a:lnTo>
                    <a:pt x="19100" y="15695"/>
                  </a:lnTo>
                  <a:lnTo>
                    <a:pt x="17938" y="15357"/>
                  </a:lnTo>
                  <a:lnTo>
                    <a:pt x="17937" y="15664"/>
                  </a:lnTo>
                  <a:lnTo>
                    <a:pt x="12945" y="13314"/>
                  </a:lnTo>
                  <a:lnTo>
                    <a:pt x="12940" y="9770"/>
                  </a:lnTo>
                  <a:lnTo>
                    <a:pt x="12939" y="8945"/>
                  </a:lnTo>
                  <a:lnTo>
                    <a:pt x="12939" y="8945"/>
                  </a:lnTo>
                  <a:cubicBezTo>
                    <a:pt x="12939" y="8945"/>
                    <a:pt x="12940" y="8945"/>
                    <a:pt x="12944" y="8947"/>
                  </a:cubicBezTo>
                  <a:cubicBezTo>
                    <a:pt x="12945" y="8947"/>
                    <a:pt x="12945" y="8947"/>
                    <a:pt x="12946" y="8948"/>
                  </a:cubicBezTo>
                  <a:cubicBezTo>
                    <a:pt x="12949" y="8948"/>
                    <a:pt x="12951" y="8949"/>
                    <a:pt x="12955" y="8950"/>
                  </a:cubicBezTo>
                  <a:cubicBezTo>
                    <a:pt x="12956" y="8950"/>
                    <a:pt x="12957" y="8950"/>
                    <a:pt x="12958" y="8952"/>
                  </a:cubicBezTo>
                  <a:cubicBezTo>
                    <a:pt x="12961" y="8952"/>
                    <a:pt x="12963" y="8953"/>
                    <a:pt x="12966" y="8953"/>
                  </a:cubicBezTo>
                  <a:lnTo>
                    <a:pt x="12967" y="8953"/>
                  </a:lnTo>
                  <a:cubicBezTo>
                    <a:pt x="12976" y="8955"/>
                    <a:pt x="12986" y="8957"/>
                    <a:pt x="12998" y="8959"/>
                  </a:cubicBezTo>
                  <a:cubicBezTo>
                    <a:pt x="12999" y="8959"/>
                    <a:pt x="13001" y="8959"/>
                    <a:pt x="13002" y="8961"/>
                  </a:cubicBezTo>
                  <a:cubicBezTo>
                    <a:pt x="13014" y="8964"/>
                    <a:pt x="13027" y="8966"/>
                    <a:pt x="13041" y="8969"/>
                  </a:cubicBezTo>
                  <a:cubicBezTo>
                    <a:pt x="13043" y="8969"/>
                    <a:pt x="13044" y="8969"/>
                    <a:pt x="13045" y="8970"/>
                  </a:cubicBezTo>
                  <a:cubicBezTo>
                    <a:pt x="13060" y="8973"/>
                    <a:pt x="13076" y="8975"/>
                    <a:pt x="13093" y="8978"/>
                  </a:cubicBezTo>
                  <a:cubicBezTo>
                    <a:pt x="13096" y="8978"/>
                    <a:pt x="13097" y="8978"/>
                    <a:pt x="13098" y="8980"/>
                  </a:cubicBezTo>
                  <a:cubicBezTo>
                    <a:pt x="13115" y="8982"/>
                    <a:pt x="13133" y="8985"/>
                    <a:pt x="13151" y="8986"/>
                  </a:cubicBezTo>
                  <a:cubicBezTo>
                    <a:pt x="13154" y="8986"/>
                    <a:pt x="13155" y="8986"/>
                    <a:pt x="13157" y="8987"/>
                  </a:cubicBezTo>
                  <a:cubicBezTo>
                    <a:pt x="13176" y="8990"/>
                    <a:pt x="13194" y="8991"/>
                    <a:pt x="13214" y="8992"/>
                  </a:cubicBezTo>
                  <a:lnTo>
                    <a:pt x="13220" y="8992"/>
                  </a:lnTo>
                  <a:cubicBezTo>
                    <a:pt x="13240" y="8994"/>
                    <a:pt x="13260" y="8994"/>
                    <a:pt x="13280" y="8994"/>
                  </a:cubicBezTo>
                  <a:lnTo>
                    <a:pt x="13288" y="8994"/>
                  </a:lnTo>
                  <a:cubicBezTo>
                    <a:pt x="13308" y="8994"/>
                    <a:pt x="13328" y="8992"/>
                    <a:pt x="13347" y="8991"/>
                  </a:cubicBezTo>
                  <a:lnTo>
                    <a:pt x="13355" y="8991"/>
                  </a:lnTo>
                  <a:cubicBezTo>
                    <a:pt x="13375" y="8990"/>
                    <a:pt x="13394" y="8987"/>
                    <a:pt x="13413" y="8985"/>
                  </a:cubicBezTo>
                  <a:cubicBezTo>
                    <a:pt x="13415" y="8985"/>
                    <a:pt x="13418" y="8984"/>
                    <a:pt x="13420" y="8984"/>
                  </a:cubicBezTo>
                  <a:cubicBezTo>
                    <a:pt x="13439" y="8980"/>
                    <a:pt x="13457" y="8975"/>
                    <a:pt x="13476" y="8970"/>
                  </a:cubicBezTo>
                  <a:cubicBezTo>
                    <a:pt x="13478" y="8969"/>
                    <a:pt x="13482" y="8969"/>
                    <a:pt x="13484" y="8968"/>
                  </a:cubicBezTo>
                  <a:cubicBezTo>
                    <a:pt x="13503" y="8963"/>
                    <a:pt x="13520" y="8955"/>
                    <a:pt x="13535" y="8948"/>
                  </a:cubicBezTo>
                  <a:cubicBezTo>
                    <a:pt x="13539" y="8947"/>
                    <a:pt x="13540" y="8945"/>
                    <a:pt x="13542" y="8944"/>
                  </a:cubicBezTo>
                  <a:cubicBezTo>
                    <a:pt x="13557" y="8936"/>
                    <a:pt x="13573" y="8927"/>
                    <a:pt x="13588" y="8916"/>
                  </a:cubicBezTo>
                  <a:cubicBezTo>
                    <a:pt x="13589" y="8915"/>
                    <a:pt x="13592" y="8913"/>
                    <a:pt x="13593" y="8912"/>
                  </a:cubicBezTo>
                  <a:cubicBezTo>
                    <a:pt x="13608" y="8902"/>
                    <a:pt x="13620" y="8889"/>
                    <a:pt x="13631" y="8875"/>
                  </a:cubicBezTo>
                  <a:cubicBezTo>
                    <a:pt x="13633" y="8874"/>
                    <a:pt x="13634" y="8871"/>
                    <a:pt x="13635" y="8870"/>
                  </a:cubicBezTo>
                  <a:cubicBezTo>
                    <a:pt x="13647" y="8855"/>
                    <a:pt x="13657" y="8839"/>
                    <a:pt x="13665" y="8822"/>
                  </a:cubicBezTo>
                  <a:cubicBezTo>
                    <a:pt x="13665" y="8821"/>
                    <a:pt x="13666" y="8820"/>
                    <a:pt x="13666" y="8818"/>
                  </a:cubicBezTo>
                  <a:cubicBezTo>
                    <a:pt x="13682" y="8781"/>
                    <a:pt x="13692" y="8739"/>
                    <a:pt x="13692" y="8689"/>
                  </a:cubicBezTo>
                  <a:cubicBezTo>
                    <a:pt x="13692" y="8670"/>
                    <a:pt x="13689" y="8653"/>
                    <a:pt x="13684" y="8637"/>
                  </a:cubicBezTo>
                  <a:cubicBezTo>
                    <a:pt x="13683" y="8633"/>
                    <a:pt x="13682" y="8629"/>
                    <a:pt x="13681" y="8626"/>
                  </a:cubicBezTo>
                  <a:cubicBezTo>
                    <a:pt x="13676" y="8613"/>
                    <a:pt x="13670" y="8600"/>
                    <a:pt x="13662" y="8586"/>
                  </a:cubicBezTo>
                  <a:cubicBezTo>
                    <a:pt x="13661" y="8584"/>
                    <a:pt x="13658" y="8581"/>
                    <a:pt x="13657" y="8579"/>
                  </a:cubicBezTo>
                  <a:cubicBezTo>
                    <a:pt x="13635" y="8547"/>
                    <a:pt x="13605" y="8520"/>
                    <a:pt x="13566" y="8494"/>
                  </a:cubicBezTo>
                  <a:cubicBezTo>
                    <a:pt x="13188" y="8241"/>
                    <a:pt x="12043" y="8226"/>
                    <a:pt x="11286" y="8221"/>
                  </a:cubicBezTo>
                  <a:lnTo>
                    <a:pt x="11286" y="8221"/>
                  </a:lnTo>
                  <a:lnTo>
                    <a:pt x="11302" y="12088"/>
                  </a:lnTo>
                  <a:lnTo>
                    <a:pt x="11302" y="12088"/>
                  </a:lnTo>
                  <a:lnTo>
                    <a:pt x="9351" y="11548"/>
                  </a:lnTo>
                  <a:lnTo>
                    <a:pt x="9351" y="11594"/>
                  </a:lnTo>
                  <a:lnTo>
                    <a:pt x="9119" y="11484"/>
                  </a:lnTo>
                  <a:lnTo>
                    <a:pt x="8572" y="11332"/>
                  </a:lnTo>
                  <a:lnTo>
                    <a:pt x="8571" y="11226"/>
                  </a:lnTo>
                  <a:lnTo>
                    <a:pt x="4311" y="9221"/>
                  </a:lnTo>
                  <a:lnTo>
                    <a:pt x="4211" y="2204"/>
                  </a:lnTo>
                  <a:lnTo>
                    <a:pt x="4193" y="1047"/>
                  </a:lnTo>
                  <a:lnTo>
                    <a:pt x="4193" y="1047"/>
                  </a:lnTo>
                  <a:cubicBezTo>
                    <a:pt x="4193" y="1047"/>
                    <a:pt x="4430" y="1121"/>
                    <a:pt x="4673" y="1121"/>
                  </a:cubicBezTo>
                  <a:cubicBezTo>
                    <a:pt x="4928" y="1121"/>
                    <a:pt x="5190" y="1038"/>
                    <a:pt x="5186" y="699"/>
                  </a:cubicBezTo>
                  <a:cubicBezTo>
                    <a:pt x="5186" y="697"/>
                    <a:pt x="5186" y="695"/>
                    <a:pt x="5184" y="693"/>
                  </a:cubicBezTo>
                  <a:cubicBezTo>
                    <a:pt x="5184" y="678"/>
                    <a:pt x="5182" y="663"/>
                    <a:pt x="5180" y="647"/>
                  </a:cubicBezTo>
                  <a:cubicBezTo>
                    <a:pt x="5178" y="642"/>
                    <a:pt x="5177" y="636"/>
                    <a:pt x="5176" y="630"/>
                  </a:cubicBezTo>
                  <a:cubicBezTo>
                    <a:pt x="5171" y="617"/>
                    <a:pt x="5167" y="604"/>
                    <a:pt x="5162" y="590"/>
                  </a:cubicBezTo>
                  <a:cubicBezTo>
                    <a:pt x="5160" y="583"/>
                    <a:pt x="5156" y="575"/>
                    <a:pt x="5151" y="569"/>
                  </a:cubicBezTo>
                  <a:cubicBezTo>
                    <a:pt x="5146" y="560"/>
                    <a:pt x="5141" y="551"/>
                    <a:pt x="5134" y="542"/>
                  </a:cubicBezTo>
                  <a:cubicBezTo>
                    <a:pt x="5129" y="533"/>
                    <a:pt x="5124" y="527"/>
                    <a:pt x="5119" y="520"/>
                  </a:cubicBezTo>
                  <a:cubicBezTo>
                    <a:pt x="5113" y="512"/>
                    <a:pt x="5108" y="506"/>
                    <a:pt x="5103" y="501"/>
                  </a:cubicBezTo>
                  <a:cubicBezTo>
                    <a:pt x="5091" y="486"/>
                    <a:pt x="5076" y="473"/>
                    <a:pt x="5062" y="459"/>
                  </a:cubicBezTo>
                  <a:cubicBezTo>
                    <a:pt x="5057" y="456"/>
                    <a:pt x="5054" y="452"/>
                    <a:pt x="5049" y="448"/>
                  </a:cubicBezTo>
                  <a:cubicBezTo>
                    <a:pt x="5039" y="438"/>
                    <a:pt x="5028" y="431"/>
                    <a:pt x="5015" y="423"/>
                  </a:cubicBezTo>
                  <a:cubicBezTo>
                    <a:pt x="4528" y="73"/>
                    <a:pt x="3097" y="24"/>
                    <a:pt x="2096" y="1"/>
                  </a:cubicBezTo>
                  <a:close/>
                </a:path>
              </a:pathLst>
            </a:custGeom>
            <a:solidFill>
              <a:srgbClr val="B89164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3" name="Google Shape;1613;p37"/>
          <p:cNvGrpSpPr/>
          <p:nvPr/>
        </p:nvGrpSpPr>
        <p:grpSpPr>
          <a:xfrm rot="167451">
            <a:off x="7344696" y="694406"/>
            <a:ext cx="849402" cy="384790"/>
            <a:chOff x="9581727" y="5929329"/>
            <a:chExt cx="1249476" cy="566112"/>
          </a:xfrm>
        </p:grpSpPr>
        <p:sp>
          <p:nvSpPr>
            <p:cNvPr id="1614" name="Google Shape;1614;p37"/>
            <p:cNvSpPr/>
            <p:nvPr/>
          </p:nvSpPr>
          <p:spPr>
            <a:xfrm>
              <a:off x="9581727" y="5929329"/>
              <a:ext cx="1249476" cy="566112"/>
            </a:xfrm>
            <a:custGeom>
              <a:avLst/>
              <a:gdLst/>
              <a:ahLst/>
              <a:cxnLst/>
              <a:rect l="l" t="t" r="r" b="b"/>
              <a:pathLst>
                <a:path w="15147" h="6863" extrusionOk="0">
                  <a:moveTo>
                    <a:pt x="6439" y="0"/>
                  </a:moveTo>
                  <a:cubicBezTo>
                    <a:pt x="5792" y="0"/>
                    <a:pt x="5111" y="334"/>
                    <a:pt x="4832" y="915"/>
                  </a:cubicBezTo>
                  <a:cubicBezTo>
                    <a:pt x="4687" y="1214"/>
                    <a:pt x="4655" y="1583"/>
                    <a:pt x="4813" y="1876"/>
                  </a:cubicBezTo>
                  <a:cubicBezTo>
                    <a:pt x="4728" y="1720"/>
                    <a:pt x="4354" y="1673"/>
                    <a:pt x="4184" y="1673"/>
                  </a:cubicBezTo>
                  <a:cubicBezTo>
                    <a:pt x="4176" y="1673"/>
                    <a:pt x="4169" y="1673"/>
                    <a:pt x="4162" y="1673"/>
                  </a:cubicBezTo>
                  <a:cubicBezTo>
                    <a:pt x="4003" y="1677"/>
                    <a:pt x="3861" y="1714"/>
                    <a:pt x="3733" y="1788"/>
                  </a:cubicBezTo>
                  <a:cubicBezTo>
                    <a:pt x="3673" y="1824"/>
                    <a:pt x="3615" y="1868"/>
                    <a:pt x="3558" y="1920"/>
                  </a:cubicBezTo>
                  <a:cubicBezTo>
                    <a:pt x="3247" y="2213"/>
                    <a:pt x="3104" y="2687"/>
                    <a:pt x="3228" y="3101"/>
                  </a:cubicBezTo>
                  <a:cubicBezTo>
                    <a:pt x="3115" y="3055"/>
                    <a:pt x="2994" y="3033"/>
                    <a:pt x="2872" y="3033"/>
                  </a:cubicBezTo>
                  <a:cubicBezTo>
                    <a:pt x="2575" y="3033"/>
                    <a:pt x="2275" y="3164"/>
                    <a:pt x="2088" y="3395"/>
                  </a:cubicBezTo>
                  <a:cubicBezTo>
                    <a:pt x="1822" y="3723"/>
                    <a:pt x="1801" y="4223"/>
                    <a:pt x="2038" y="4572"/>
                  </a:cubicBezTo>
                  <a:cubicBezTo>
                    <a:pt x="1977" y="4565"/>
                    <a:pt x="1915" y="4562"/>
                    <a:pt x="1854" y="4562"/>
                  </a:cubicBezTo>
                  <a:cubicBezTo>
                    <a:pt x="1321" y="4562"/>
                    <a:pt x="791" y="4822"/>
                    <a:pt x="473" y="5251"/>
                  </a:cubicBezTo>
                  <a:cubicBezTo>
                    <a:pt x="223" y="5586"/>
                    <a:pt x="0" y="6194"/>
                    <a:pt x="332" y="6551"/>
                  </a:cubicBezTo>
                  <a:cubicBezTo>
                    <a:pt x="580" y="6816"/>
                    <a:pt x="909" y="6788"/>
                    <a:pt x="1237" y="6809"/>
                  </a:cubicBezTo>
                  <a:cubicBezTo>
                    <a:pt x="1490" y="6824"/>
                    <a:pt x="1717" y="6863"/>
                    <a:pt x="1969" y="6863"/>
                  </a:cubicBezTo>
                  <a:cubicBezTo>
                    <a:pt x="2004" y="6863"/>
                    <a:pt x="2040" y="6862"/>
                    <a:pt x="2077" y="6860"/>
                  </a:cubicBezTo>
                  <a:cubicBezTo>
                    <a:pt x="2884" y="6822"/>
                    <a:pt x="3693" y="6785"/>
                    <a:pt x="4501" y="6747"/>
                  </a:cubicBezTo>
                  <a:cubicBezTo>
                    <a:pt x="6116" y="6671"/>
                    <a:pt x="7732" y="6594"/>
                    <a:pt x="9347" y="6519"/>
                  </a:cubicBezTo>
                  <a:cubicBezTo>
                    <a:pt x="10261" y="6476"/>
                    <a:pt x="11174" y="6433"/>
                    <a:pt x="12088" y="6390"/>
                  </a:cubicBezTo>
                  <a:cubicBezTo>
                    <a:pt x="12551" y="6369"/>
                    <a:pt x="13017" y="6349"/>
                    <a:pt x="13482" y="6325"/>
                  </a:cubicBezTo>
                  <a:cubicBezTo>
                    <a:pt x="13532" y="6323"/>
                    <a:pt x="13583" y="6322"/>
                    <a:pt x="13633" y="6322"/>
                  </a:cubicBezTo>
                  <a:cubicBezTo>
                    <a:pt x="13738" y="6322"/>
                    <a:pt x="13842" y="6326"/>
                    <a:pt x="13946" y="6326"/>
                  </a:cubicBezTo>
                  <a:cubicBezTo>
                    <a:pt x="14183" y="6326"/>
                    <a:pt x="14415" y="6305"/>
                    <a:pt x="14633" y="6168"/>
                  </a:cubicBezTo>
                  <a:cubicBezTo>
                    <a:pt x="14810" y="6056"/>
                    <a:pt x="14963" y="5884"/>
                    <a:pt x="15045" y="5690"/>
                  </a:cubicBezTo>
                  <a:cubicBezTo>
                    <a:pt x="15147" y="5450"/>
                    <a:pt x="15038" y="5311"/>
                    <a:pt x="14876" y="5125"/>
                  </a:cubicBezTo>
                  <a:cubicBezTo>
                    <a:pt x="14627" y="4841"/>
                    <a:pt x="14224" y="4670"/>
                    <a:pt x="13835" y="4670"/>
                  </a:cubicBezTo>
                  <a:cubicBezTo>
                    <a:pt x="13539" y="4670"/>
                    <a:pt x="13251" y="4769"/>
                    <a:pt x="13047" y="4993"/>
                  </a:cubicBezTo>
                  <a:cubicBezTo>
                    <a:pt x="13198" y="4756"/>
                    <a:pt x="13108" y="4389"/>
                    <a:pt x="12866" y="4227"/>
                  </a:cubicBezTo>
                  <a:cubicBezTo>
                    <a:pt x="12752" y="4151"/>
                    <a:pt x="12618" y="4116"/>
                    <a:pt x="12481" y="4116"/>
                  </a:cubicBezTo>
                  <a:cubicBezTo>
                    <a:pt x="12291" y="4116"/>
                    <a:pt x="12097" y="4183"/>
                    <a:pt x="11945" y="4298"/>
                  </a:cubicBezTo>
                  <a:cubicBezTo>
                    <a:pt x="12171" y="3956"/>
                    <a:pt x="12205" y="3480"/>
                    <a:pt x="11983" y="3135"/>
                  </a:cubicBezTo>
                  <a:cubicBezTo>
                    <a:pt x="11826" y="2893"/>
                    <a:pt x="11537" y="2743"/>
                    <a:pt x="11253" y="2743"/>
                  </a:cubicBezTo>
                  <a:cubicBezTo>
                    <a:pt x="11133" y="2743"/>
                    <a:pt x="11013" y="2770"/>
                    <a:pt x="10906" y="2829"/>
                  </a:cubicBezTo>
                  <a:cubicBezTo>
                    <a:pt x="10545" y="3025"/>
                    <a:pt x="10427" y="3579"/>
                    <a:pt x="10709" y="3876"/>
                  </a:cubicBezTo>
                  <a:cubicBezTo>
                    <a:pt x="10562" y="3838"/>
                    <a:pt x="10409" y="3820"/>
                    <a:pt x="10256" y="3820"/>
                  </a:cubicBezTo>
                  <a:cubicBezTo>
                    <a:pt x="10030" y="3820"/>
                    <a:pt x="9804" y="3861"/>
                    <a:pt x="9594" y="3941"/>
                  </a:cubicBezTo>
                  <a:cubicBezTo>
                    <a:pt x="9514" y="3790"/>
                    <a:pt x="9342" y="3710"/>
                    <a:pt x="9173" y="3710"/>
                  </a:cubicBezTo>
                  <a:cubicBezTo>
                    <a:pt x="9031" y="3710"/>
                    <a:pt x="8890" y="3766"/>
                    <a:pt x="8806" y="3881"/>
                  </a:cubicBezTo>
                  <a:cubicBezTo>
                    <a:pt x="8790" y="3591"/>
                    <a:pt x="8581" y="3322"/>
                    <a:pt x="8305" y="3235"/>
                  </a:cubicBezTo>
                  <a:cubicBezTo>
                    <a:pt x="8239" y="3215"/>
                    <a:pt x="8170" y="3205"/>
                    <a:pt x="8102" y="3205"/>
                  </a:cubicBezTo>
                  <a:cubicBezTo>
                    <a:pt x="7890" y="3205"/>
                    <a:pt x="7678" y="3298"/>
                    <a:pt x="7542" y="3460"/>
                  </a:cubicBezTo>
                  <a:lnTo>
                    <a:pt x="7542" y="3460"/>
                  </a:lnTo>
                  <a:cubicBezTo>
                    <a:pt x="7998" y="2887"/>
                    <a:pt x="8214" y="2130"/>
                    <a:pt x="8136" y="1403"/>
                  </a:cubicBezTo>
                  <a:cubicBezTo>
                    <a:pt x="8066" y="742"/>
                    <a:pt x="7492" y="210"/>
                    <a:pt x="6862" y="51"/>
                  </a:cubicBezTo>
                  <a:cubicBezTo>
                    <a:pt x="6726" y="17"/>
                    <a:pt x="6583" y="0"/>
                    <a:pt x="6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10012160" y="5974120"/>
              <a:ext cx="191542" cy="168027"/>
            </a:xfrm>
            <a:custGeom>
              <a:avLst/>
              <a:gdLst/>
              <a:ahLst/>
              <a:cxnLst/>
              <a:rect l="l" t="t" r="r" b="b"/>
              <a:pathLst>
                <a:path w="2322" h="2037" extrusionOk="0">
                  <a:moveTo>
                    <a:pt x="1077" y="1"/>
                  </a:moveTo>
                  <a:cubicBezTo>
                    <a:pt x="822" y="1"/>
                    <a:pt x="570" y="88"/>
                    <a:pt x="369" y="278"/>
                  </a:cubicBezTo>
                  <a:cubicBezTo>
                    <a:pt x="154" y="482"/>
                    <a:pt x="1" y="795"/>
                    <a:pt x="49" y="1094"/>
                  </a:cubicBezTo>
                  <a:cubicBezTo>
                    <a:pt x="50" y="1098"/>
                    <a:pt x="53" y="1100"/>
                    <a:pt x="57" y="1100"/>
                  </a:cubicBezTo>
                  <a:cubicBezTo>
                    <a:pt x="62" y="1100"/>
                    <a:pt x="67" y="1097"/>
                    <a:pt x="67" y="1092"/>
                  </a:cubicBezTo>
                  <a:cubicBezTo>
                    <a:pt x="70" y="822"/>
                    <a:pt x="164" y="574"/>
                    <a:pt x="355" y="379"/>
                  </a:cubicBezTo>
                  <a:cubicBezTo>
                    <a:pt x="541" y="188"/>
                    <a:pt x="794" y="70"/>
                    <a:pt x="1061" y="68"/>
                  </a:cubicBezTo>
                  <a:cubicBezTo>
                    <a:pt x="1065" y="68"/>
                    <a:pt x="1069" y="68"/>
                    <a:pt x="1073" y="68"/>
                  </a:cubicBezTo>
                  <a:cubicBezTo>
                    <a:pt x="1338" y="68"/>
                    <a:pt x="1598" y="170"/>
                    <a:pt x="1802" y="336"/>
                  </a:cubicBezTo>
                  <a:cubicBezTo>
                    <a:pt x="2020" y="514"/>
                    <a:pt x="2165" y="764"/>
                    <a:pt x="2222" y="1040"/>
                  </a:cubicBezTo>
                  <a:cubicBezTo>
                    <a:pt x="2255" y="1205"/>
                    <a:pt x="2259" y="1376"/>
                    <a:pt x="2234" y="1540"/>
                  </a:cubicBezTo>
                  <a:cubicBezTo>
                    <a:pt x="2222" y="1620"/>
                    <a:pt x="2203" y="1699"/>
                    <a:pt x="2179" y="1777"/>
                  </a:cubicBezTo>
                  <a:cubicBezTo>
                    <a:pt x="2154" y="1859"/>
                    <a:pt x="2116" y="1937"/>
                    <a:pt x="2091" y="2021"/>
                  </a:cubicBezTo>
                  <a:cubicBezTo>
                    <a:pt x="2090" y="2028"/>
                    <a:pt x="2097" y="2036"/>
                    <a:pt x="2104" y="2036"/>
                  </a:cubicBezTo>
                  <a:cubicBezTo>
                    <a:pt x="2107" y="2036"/>
                    <a:pt x="2109" y="2035"/>
                    <a:pt x="2112" y="2032"/>
                  </a:cubicBezTo>
                  <a:cubicBezTo>
                    <a:pt x="2205" y="1918"/>
                    <a:pt x="2253" y="1753"/>
                    <a:pt x="2281" y="1612"/>
                  </a:cubicBezTo>
                  <a:cubicBezTo>
                    <a:pt x="2312" y="1454"/>
                    <a:pt x="2322" y="1291"/>
                    <a:pt x="2303" y="1132"/>
                  </a:cubicBezTo>
                  <a:cubicBezTo>
                    <a:pt x="2268" y="828"/>
                    <a:pt x="2135" y="544"/>
                    <a:pt x="1909" y="335"/>
                  </a:cubicBezTo>
                  <a:cubicBezTo>
                    <a:pt x="1680" y="121"/>
                    <a:pt x="1377" y="1"/>
                    <a:pt x="1077" y="1"/>
                  </a:cubicBezTo>
                  <a:close/>
                </a:path>
              </a:pathLst>
            </a:custGeom>
            <a:solidFill>
              <a:srgbClr val="E4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10097537" y="6028067"/>
              <a:ext cx="54526" cy="80590"/>
            </a:xfrm>
            <a:custGeom>
              <a:avLst/>
              <a:gdLst/>
              <a:ahLst/>
              <a:cxnLst/>
              <a:rect l="l" t="t" r="r" b="b"/>
              <a:pathLst>
                <a:path w="661" h="977" extrusionOk="0">
                  <a:moveTo>
                    <a:pt x="24" y="0"/>
                  </a:moveTo>
                  <a:cubicBezTo>
                    <a:pt x="1" y="0"/>
                    <a:pt x="1" y="34"/>
                    <a:pt x="24" y="36"/>
                  </a:cubicBezTo>
                  <a:cubicBezTo>
                    <a:pt x="216" y="42"/>
                    <a:pt x="372" y="179"/>
                    <a:pt x="458" y="344"/>
                  </a:cubicBezTo>
                  <a:cubicBezTo>
                    <a:pt x="507" y="438"/>
                    <a:pt x="534" y="541"/>
                    <a:pt x="553" y="645"/>
                  </a:cubicBezTo>
                  <a:cubicBezTo>
                    <a:pt x="571" y="751"/>
                    <a:pt x="570" y="864"/>
                    <a:pt x="606" y="965"/>
                  </a:cubicBezTo>
                  <a:cubicBezTo>
                    <a:pt x="609" y="972"/>
                    <a:pt x="617" y="976"/>
                    <a:pt x="624" y="976"/>
                  </a:cubicBezTo>
                  <a:cubicBezTo>
                    <a:pt x="631" y="976"/>
                    <a:pt x="637" y="973"/>
                    <a:pt x="638" y="965"/>
                  </a:cubicBezTo>
                  <a:cubicBezTo>
                    <a:pt x="661" y="853"/>
                    <a:pt x="638" y="731"/>
                    <a:pt x="617" y="620"/>
                  </a:cubicBezTo>
                  <a:cubicBezTo>
                    <a:pt x="594" y="504"/>
                    <a:pt x="559" y="391"/>
                    <a:pt x="495" y="291"/>
                  </a:cubicBezTo>
                  <a:cubicBezTo>
                    <a:pt x="392" y="128"/>
                    <a:pt x="221" y="1"/>
                    <a:pt x="24" y="0"/>
                  </a:cubicBezTo>
                  <a:close/>
                </a:path>
              </a:pathLst>
            </a:custGeom>
            <a:solidFill>
              <a:srgbClr val="E4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9897251" y="6115586"/>
              <a:ext cx="103937" cy="37862"/>
            </a:xfrm>
            <a:custGeom>
              <a:avLst/>
              <a:gdLst/>
              <a:ahLst/>
              <a:cxnLst/>
              <a:rect l="l" t="t" r="r" b="b"/>
              <a:pathLst>
                <a:path w="1260" h="459" extrusionOk="0">
                  <a:moveTo>
                    <a:pt x="480" y="0"/>
                  </a:moveTo>
                  <a:cubicBezTo>
                    <a:pt x="318" y="0"/>
                    <a:pt x="157" y="41"/>
                    <a:pt x="17" y="123"/>
                  </a:cubicBezTo>
                  <a:cubicBezTo>
                    <a:pt x="0" y="132"/>
                    <a:pt x="10" y="153"/>
                    <a:pt x="25" y="153"/>
                  </a:cubicBezTo>
                  <a:cubicBezTo>
                    <a:pt x="27" y="153"/>
                    <a:pt x="30" y="152"/>
                    <a:pt x="33" y="151"/>
                  </a:cubicBezTo>
                  <a:cubicBezTo>
                    <a:pt x="166" y="92"/>
                    <a:pt x="311" y="59"/>
                    <a:pt x="456" y="59"/>
                  </a:cubicBezTo>
                  <a:cubicBezTo>
                    <a:pt x="550" y="59"/>
                    <a:pt x="643" y="72"/>
                    <a:pt x="734" y="102"/>
                  </a:cubicBezTo>
                  <a:cubicBezTo>
                    <a:pt x="835" y="135"/>
                    <a:pt x="929" y="186"/>
                    <a:pt x="1012" y="251"/>
                  </a:cubicBezTo>
                  <a:cubicBezTo>
                    <a:pt x="1053" y="283"/>
                    <a:pt x="1094" y="318"/>
                    <a:pt x="1131" y="357"/>
                  </a:cubicBezTo>
                  <a:cubicBezTo>
                    <a:pt x="1164" y="392"/>
                    <a:pt x="1193" y="431"/>
                    <a:pt x="1234" y="456"/>
                  </a:cubicBezTo>
                  <a:cubicBezTo>
                    <a:pt x="1237" y="458"/>
                    <a:pt x="1239" y="459"/>
                    <a:pt x="1242" y="459"/>
                  </a:cubicBezTo>
                  <a:cubicBezTo>
                    <a:pt x="1252" y="459"/>
                    <a:pt x="1260" y="448"/>
                    <a:pt x="1258" y="437"/>
                  </a:cubicBezTo>
                  <a:cubicBezTo>
                    <a:pt x="1241" y="341"/>
                    <a:pt x="1132" y="253"/>
                    <a:pt x="1057" y="195"/>
                  </a:cubicBezTo>
                  <a:cubicBezTo>
                    <a:pt x="962" y="124"/>
                    <a:pt x="856" y="70"/>
                    <a:pt x="743" y="37"/>
                  </a:cubicBezTo>
                  <a:cubicBezTo>
                    <a:pt x="658" y="12"/>
                    <a:pt x="569" y="0"/>
                    <a:pt x="480" y="0"/>
                  </a:cubicBezTo>
                  <a:close/>
                </a:path>
              </a:pathLst>
            </a:custGeom>
            <a:solidFill>
              <a:srgbClr val="E4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7"/>
            <p:cNvSpPr/>
            <p:nvPr/>
          </p:nvSpPr>
          <p:spPr>
            <a:xfrm>
              <a:off x="10184977" y="6237667"/>
              <a:ext cx="104845" cy="64093"/>
            </a:xfrm>
            <a:custGeom>
              <a:avLst/>
              <a:gdLst/>
              <a:ahLst/>
              <a:cxnLst/>
              <a:rect l="l" t="t" r="r" b="b"/>
              <a:pathLst>
                <a:path w="1271" h="777" extrusionOk="0">
                  <a:moveTo>
                    <a:pt x="527" y="1"/>
                  </a:moveTo>
                  <a:cubicBezTo>
                    <a:pt x="336" y="1"/>
                    <a:pt x="146" y="75"/>
                    <a:pt x="9" y="212"/>
                  </a:cubicBezTo>
                  <a:cubicBezTo>
                    <a:pt x="0" y="221"/>
                    <a:pt x="9" y="234"/>
                    <a:pt x="18" y="234"/>
                  </a:cubicBezTo>
                  <a:cubicBezTo>
                    <a:pt x="21" y="234"/>
                    <a:pt x="24" y="233"/>
                    <a:pt x="27" y="230"/>
                  </a:cubicBezTo>
                  <a:cubicBezTo>
                    <a:pt x="156" y="115"/>
                    <a:pt x="328" y="53"/>
                    <a:pt x="499" y="53"/>
                  </a:cubicBezTo>
                  <a:cubicBezTo>
                    <a:pt x="601" y="53"/>
                    <a:pt x="703" y="75"/>
                    <a:pt x="795" y="121"/>
                  </a:cubicBezTo>
                  <a:cubicBezTo>
                    <a:pt x="916" y="181"/>
                    <a:pt x="1014" y="280"/>
                    <a:pt x="1081" y="396"/>
                  </a:cubicBezTo>
                  <a:cubicBezTo>
                    <a:pt x="1113" y="451"/>
                    <a:pt x="1136" y="511"/>
                    <a:pt x="1152" y="573"/>
                  </a:cubicBezTo>
                  <a:cubicBezTo>
                    <a:pt x="1168" y="637"/>
                    <a:pt x="1169" y="705"/>
                    <a:pt x="1190" y="768"/>
                  </a:cubicBezTo>
                  <a:cubicBezTo>
                    <a:pt x="1192" y="773"/>
                    <a:pt x="1199" y="777"/>
                    <a:pt x="1205" y="777"/>
                  </a:cubicBezTo>
                  <a:cubicBezTo>
                    <a:pt x="1209" y="777"/>
                    <a:pt x="1213" y="775"/>
                    <a:pt x="1216" y="770"/>
                  </a:cubicBezTo>
                  <a:cubicBezTo>
                    <a:pt x="1271" y="642"/>
                    <a:pt x="1204" y="473"/>
                    <a:pt x="1139" y="361"/>
                  </a:cubicBezTo>
                  <a:cubicBezTo>
                    <a:pt x="1066" y="234"/>
                    <a:pt x="954" y="127"/>
                    <a:pt x="820" y="64"/>
                  </a:cubicBezTo>
                  <a:cubicBezTo>
                    <a:pt x="727" y="21"/>
                    <a:pt x="627" y="1"/>
                    <a:pt x="527" y="1"/>
                  </a:cubicBezTo>
                  <a:close/>
                </a:path>
              </a:pathLst>
            </a:custGeom>
            <a:solidFill>
              <a:srgbClr val="E4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10223994" y="6280066"/>
              <a:ext cx="34563" cy="33160"/>
            </a:xfrm>
            <a:custGeom>
              <a:avLst/>
              <a:gdLst/>
              <a:ahLst/>
              <a:cxnLst/>
              <a:rect l="l" t="t" r="r" b="b"/>
              <a:pathLst>
                <a:path w="419" h="402" extrusionOk="0">
                  <a:moveTo>
                    <a:pt x="26" y="1"/>
                  </a:moveTo>
                  <a:cubicBezTo>
                    <a:pt x="7" y="1"/>
                    <a:pt x="0" y="30"/>
                    <a:pt x="20" y="34"/>
                  </a:cubicBezTo>
                  <a:cubicBezTo>
                    <a:pt x="110" y="51"/>
                    <a:pt x="193" y="98"/>
                    <a:pt x="258" y="164"/>
                  </a:cubicBezTo>
                  <a:cubicBezTo>
                    <a:pt x="289" y="197"/>
                    <a:pt x="316" y="233"/>
                    <a:pt x="337" y="275"/>
                  </a:cubicBezTo>
                  <a:cubicBezTo>
                    <a:pt x="348" y="294"/>
                    <a:pt x="357" y="315"/>
                    <a:pt x="364" y="339"/>
                  </a:cubicBezTo>
                  <a:cubicBezTo>
                    <a:pt x="370" y="360"/>
                    <a:pt x="375" y="381"/>
                    <a:pt x="389" y="398"/>
                  </a:cubicBezTo>
                  <a:cubicBezTo>
                    <a:pt x="391" y="400"/>
                    <a:pt x="394" y="402"/>
                    <a:pt x="397" y="402"/>
                  </a:cubicBezTo>
                  <a:cubicBezTo>
                    <a:pt x="403" y="402"/>
                    <a:pt x="408" y="398"/>
                    <a:pt x="410" y="393"/>
                  </a:cubicBezTo>
                  <a:cubicBezTo>
                    <a:pt x="419" y="369"/>
                    <a:pt x="412" y="343"/>
                    <a:pt x="403" y="323"/>
                  </a:cubicBezTo>
                  <a:cubicBezTo>
                    <a:pt x="396" y="298"/>
                    <a:pt x="385" y="276"/>
                    <a:pt x="373" y="255"/>
                  </a:cubicBezTo>
                  <a:cubicBezTo>
                    <a:pt x="350" y="212"/>
                    <a:pt x="320" y="172"/>
                    <a:pt x="285" y="138"/>
                  </a:cubicBezTo>
                  <a:cubicBezTo>
                    <a:pt x="216" y="69"/>
                    <a:pt x="126" y="19"/>
                    <a:pt x="30" y="1"/>
                  </a:cubicBezTo>
                  <a:cubicBezTo>
                    <a:pt x="28" y="1"/>
                    <a:pt x="27" y="1"/>
                    <a:pt x="26" y="1"/>
                  </a:cubicBezTo>
                  <a:close/>
                </a:path>
              </a:pathLst>
            </a:custGeom>
            <a:solidFill>
              <a:srgbClr val="E4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7"/>
            <p:cNvSpPr/>
            <p:nvPr/>
          </p:nvSpPr>
          <p:spPr>
            <a:xfrm>
              <a:off x="10366537" y="6288397"/>
              <a:ext cx="92306" cy="24251"/>
            </a:xfrm>
            <a:custGeom>
              <a:avLst/>
              <a:gdLst/>
              <a:ahLst/>
              <a:cxnLst/>
              <a:rect l="l" t="t" r="r" b="b"/>
              <a:pathLst>
                <a:path w="1119" h="294" extrusionOk="0">
                  <a:moveTo>
                    <a:pt x="642" y="0"/>
                  </a:moveTo>
                  <a:cubicBezTo>
                    <a:pt x="604" y="0"/>
                    <a:pt x="567" y="2"/>
                    <a:pt x="529" y="7"/>
                  </a:cubicBezTo>
                  <a:cubicBezTo>
                    <a:pt x="333" y="34"/>
                    <a:pt x="137" y="131"/>
                    <a:pt x="6" y="280"/>
                  </a:cubicBezTo>
                  <a:cubicBezTo>
                    <a:pt x="1" y="286"/>
                    <a:pt x="6" y="293"/>
                    <a:pt x="13" y="293"/>
                  </a:cubicBezTo>
                  <a:cubicBezTo>
                    <a:pt x="14" y="293"/>
                    <a:pt x="16" y="293"/>
                    <a:pt x="17" y="292"/>
                  </a:cubicBezTo>
                  <a:cubicBezTo>
                    <a:pt x="173" y="171"/>
                    <a:pt x="350" y="90"/>
                    <a:pt x="547" y="76"/>
                  </a:cubicBezTo>
                  <a:cubicBezTo>
                    <a:pt x="569" y="75"/>
                    <a:pt x="592" y="74"/>
                    <a:pt x="614" y="74"/>
                  </a:cubicBezTo>
                  <a:cubicBezTo>
                    <a:pt x="685" y="74"/>
                    <a:pt x="756" y="82"/>
                    <a:pt x="826" y="100"/>
                  </a:cubicBezTo>
                  <a:cubicBezTo>
                    <a:pt x="913" y="121"/>
                    <a:pt x="999" y="177"/>
                    <a:pt x="1088" y="187"/>
                  </a:cubicBezTo>
                  <a:cubicBezTo>
                    <a:pt x="1089" y="187"/>
                    <a:pt x="1089" y="187"/>
                    <a:pt x="1090" y="187"/>
                  </a:cubicBezTo>
                  <a:cubicBezTo>
                    <a:pt x="1105" y="187"/>
                    <a:pt x="1118" y="164"/>
                    <a:pt x="1108" y="149"/>
                  </a:cubicBezTo>
                  <a:cubicBezTo>
                    <a:pt x="1052" y="72"/>
                    <a:pt x="933" y="42"/>
                    <a:pt x="845" y="22"/>
                  </a:cubicBezTo>
                  <a:cubicBezTo>
                    <a:pt x="778" y="8"/>
                    <a:pt x="710" y="0"/>
                    <a:pt x="642" y="0"/>
                  </a:cubicBezTo>
                  <a:close/>
                </a:path>
              </a:pathLst>
            </a:custGeom>
            <a:solidFill>
              <a:srgbClr val="E4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7"/>
            <p:cNvSpPr/>
            <p:nvPr/>
          </p:nvSpPr>
          <p:spPr>
            <a:xfrm>
              <a:off x="10476909" y="6185123"/>
              <a:ext cx="59805" cy="53617"/>
            </a:xfrm>
            <a:custGeom>
              <a:avLst/>
              <a:gdLst/>
              <a:ahLst/>
              <a:cxnLst/>
              <a:rect l="l" t="t" r="r" b="b"/>
              <a:pathLst>
                <a:path w="725" h="650" extrusionOk="0">
                  <a:moveTo>
                    <a:pt x="584" y="0"/>
                  </a:moveTo>
                  <a:cubicBezTo>
                    <a:pt x="539" y="0"/>
                    <a:pt x="493" y="8"/>
                    <a:pt x="455" y="17"/>
                  </a:cubicBezTo>
                  <a:cubicBezTo>
                    <a:pt x="364" y="38"/>
                    <a:pt x="281" y="81"/>
                    <a:pt x="211" y="142"/>
                  </a:cubicBezTo>
                  <a:cubicBezTo>
                    <a:pt x="69" y="264"/>
                    <a:pt x="0" y="455"/>
                    <a:pt x="25" y="637"/>
                  </a:cubicBezTo>
                  <a:cubicBezTo>
                    <a:pt x="25" y="645"/>
                    <a:pt x="32" y="649"/>
                    <a:pt x="38" y="649"/>
                  </a:cubicBezTo>
                  <a:cubicBezTo>
                    <a:pt x="45" y="649"/>
                    <a:pt x="51" y="645"/>
                    <a:pt x="50" y="637"/>
                  </a:cubicBezTo>
                  <a:cubicBezTo>
                    <a:pt x="40" y="466"/>
                    <a:pt x="111" y="293"/>
                    <a:pt x="243" y="181"/>
                  </a:cubicBezTo>
                  <a:cubicBezTo>
                    <a:pt x="308" y="127"/>
                    <a:pt x="388" y="91"/>
                    <a:pt x="471" y="73"/>
                  </a:cubicBezTo>
                  <a:cubicBezTo>
                    <a:pt x="513" y="63"/>
                    <a:pt x="555" y="59"/>
                    <a:pt x="598" y="59"/>
                  </a:cubicBezTo>
                  <a:cubicBezTo>
                    <a:pt x="615" y="59"/>
                    <a:pt x="631" y="60"/>
                    <a:pt x="648" y="60"/>
                  </a:cubicBezTo>
                  <a:cubicBezTo>
                    <a:pt x="670" y="60"/>
                    <a:pt x="692" y="59"/>
                    <a:pt x="715" y="54"/>
                  </a:cubicBezTo>
                  <a:cubicBezTo>
                    <a:pt x="724" y="52"/>
                    <a:pt x="724" y="41"/>
                    <a:pt x="717" y="37"/>
                  </a:cubicBezTo>
                  <a:cubicBezTo>
                    <a:pt x="680" y="9"/>
                    <a:pt x="633" y="0"/>
                    <a:pt x="584" y="0"/>
                  </a:cubicBezTo>
                  <a:close/>
                </a:path>
              </a:pathLst>
            </a:custGeom>
            <a:solidFill>
              <a:srgbClr val="E4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10502976" y="6212096"/>
              <a:ext cx="29779" cy="24416"/>
            </a:xfrm>
            <a:custGeom>
              <a:avLst/>
              <a:gdLst/>
              <a:ahLst/>
              <a:cxnLst/>
              <a:rect l="l" t="t" r="r" b="b"/>
              <a:pathLst>
                <a:path w="361" h="296" extrusionOk="0">
                  <a:moveTo>
                    <a:pt x="299" y="1"/>
                  </a:moveTo>
                  <a:cubicBezTo>
                    <a:pt x="275" y="1"/>
                    <a:pt x="250" y="6"/>
                    <a:pt x="230" y="12"/>
                  </a:cubicBezTo>
                  <a:cubicBezTo>
                    <a:pt x="189" y="24"/>
                    <a:pt x="150" y="45"/>
                    <a:pt x="117" y="72"/>
                  </a:cubicBezTo>
                  <a:cubicBezTo>
                    <a:pt x="51" y="125"/>
                    <a:pt x="7" y="200"/>
                    <a:pt x="1" y="285"/>
                  </a:cubicBezTo>
                  <a:cubicBezTo>
                    <a:pt x="0" y="292"/>
                    <a:pt x="6" y="296"/>
                    <a:pt x="11" y="296"/>
                  </a:cubicBezTo>
                  <a:cubicBezTo>
                    <a:pt x="15" y="296"/>
                    <a:pt x="19" y="293"/>
                    <a:pt x="20" y="288"/>
                  </a:cubicBezTo>
                  <a:cubicBezTo>
                    <a:pt x="34" y="214"/>
                    <a:pt x="79" y="145"/>
                    <a:pt x="139" y="101"/>
                  </a:cubicBezTo>
                  <a:cubicBezTo>
                    <a:pt x="169" y="80"/>
                    <a:pt x="202" y="62"/>
                    <a:pt x="238" y="54"/>
                  </a:cubicBezTo>
                  <a:cubicBezTo>
                    <a:pt x="255" y="48"/>
                    <a:pt x="273" y="45"/>
                    <a:pt x="291" y="44"/>
                  </a:cubicBezTo>
                  <a:cubicBezTo>
                    <a:pt x="311" y="43"/>
                    <a:pt x="329" y="43"/>
                    <a:pt x="348" y="36"/>
                  </a:cubicBezTo>
                  <a:cubicBezTo>
                    <a:pt x="358" y="32"/>
                    <a:pt x="360" y="20"/>
                    <a:pt x="352" y="14"/>
                  </a:cubicBezTo>
                  <a:cubicBezTo>
                    <a:pt x="337" y="4"/>
                    <a:pt x="318" y="1"/>
                    <a:pt x="299" y="1"/>
                  </a:cubicBezTo>
                  <a:close/>
                </a:path>
              </a:pathLst>
            </a:custGeom>
            <a:solidFill>
              <a:srgbClr val="E4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10580929" y="6300440"/>
              <a:ext cx="66652" cy="56339"/>
            </a:xfrm>
            <a:custGeom>
              <a:avLst/>
              <a:gdLst/>
              <a:ahLst/>
              <a:cxnLst/>
              <a:rect l="l" t="t" r="r" b="b"/>
              <a:pathLst>
                <a:path w="808" h="683" extrusionOk="0">
                  <a:moveTo>
                    <a:pt x="191" y="0"/>
                  </a:moveTo>
                  <a:cubicBezTo>
                    <a:pt x="135" y="0"/>
                    <a:pt x="78" y="5"/>
                    <a:pt x="23" y="14"/>
                  </a:cubicBezTo>
                  <a:cubicBezTo>
                    <a:pt x="1" y="18"/>
                    <a:pt x="10" y="50"/>
                    <a:pt x="31" y="50"/>
                  </a:cubicBezTo>
                  <a:cubicBezTo>
                    <a:pt x="32" y="50"/>
                    <a:pt x="32" y="50"/>
                    <a:pt x="33" y="50"/>
                  </a:cubicBezTo>
                  <a:cubicBezTo>
                    <a:pt x="76" y="44"/>
                    <a:pt x="121" y="41"/>
                    <a:pt x="166" y="41"/>
                  </a:cubicBezTo>
                  <a:cubicBezTo>
                    <a:pt x="321" y="41"/>
                    <a:pt x="480" y="81"/>
                    <a:pt x="594" y="189"/>
                  </a:cubicBezTo>
                  <a:cubicBezTo>
                    <a:pt x="658" y="249"/>
                    <a:pt x="704" y="324"/>
                    <a:pt x="727" y="409"/>
                  </a:cubicBezTo>
                  <a:cubicBezTo>
                    <a:pt x="738" y="451"/>
                    <a:pt x="740" y="494"/>
                    <a:pt x="738" y="538"/>
                  </a:cubicBezTo>
                  <a:cubicBezTo>
                    <a:pt x="734" y="582"/>
                    <a:pt x="724" y="623"/>
                    <a:pt x="717" y="666"/>
                  </a:cubicBezTo>
                  <a:cubicBezTo>
                    <a:pt x="717" y="674"/>
                    <a:pt x="723" y="682"/>
                    <a:pt x="730" y="682"/>
                  </a:cubicBezTo>
                  <a:cubicBezTo>
                    <a:pt x="733" y="682"/>
                    <a:pt x="736" y="681"/>
                    <a:pt x="739" y="678"/>
                  </a:cubicBezTo>
                  <a:cubicBezTo>
                    <a:pt x="808" y="611"/>
                    <a:pt x="808" y="497"/>
                    <a:pt x="790" y="412"/>
                  </a:cubicBezTo>
                  <a:cubicBezTo>
                    <a:pt x="768" y="315"/>
                    <a:pt x="716" y="221"/>
                    <a:pt x="643" y="155"/>
                  </a:cubicBezTo>
                  <a:cubicBezTo>
                    <a:pt x="521" y="42"/>
                    <a:pt x="355" y="0"/>
                    <a:pt x="191" y="0"/>
                  </a:cubicBezTo>
                  <a:close/>
                </a:path>
              </a:pathLst>
            </a:custGeom>
            <a:solidFill>
              <a:srgbClr val="E4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10678349" y="6348036"/>
              <a:ext cx="90821" cy="25901"/>
            </a:xfrm>
            <a:custGeom>
              <a:avLst/>
              <a:gdLst/>
              <a:ahLst/>
              <a:cxnLst/>
              <a:rect l="l" t="t" r="r" b="b"/>
              <a:pathLst>
                <a:path w="1101" h="314" extrusionOk="0">
                  <a:moveTo>
                    <a:pt x="588" y="1"/>
                  </a:moveTo>
                  <a:cubicBezTo>
                    <a:pt x="381" y="1"/>
                    <a:pt x="176" y="69"/>
                    <a:pt x="9" y="195"/>
                  </a:cubicBezTo>
                  <a:cubicBezTo>
                    <a:pt x="1" y="201"/>
                    <a:pt x="5" y="213"/>
                    <a:pt x="13" y="213"/>
                  </a:cubicBezTo>
                  <a:cubicBezTo>
                    <a:pt x="15" y="213"/>
                    <a:pt x="16" y="213"/>
                    <a:pt x="18" y="212"/>
                  </a:cubicBezTo>
                  <a:cubicBezTo>
                    <a:pt x="181" y="115"/>
                    <a:pt x="366" y="60"/>
                    <a:pt x="556" y="60"/>
                  </a:cubicBezTo>
                  <a:cubicBezTo>
                    <a:pt x="577" y="60"/>
                    <a:pt x="598" y="61"/>
                    <a:pt x="619" y="62"/>
                  </a:cubicBezTo>
                  <a:cubicBezTo>
                    <a:pt x="709" y="67"/>
                    <a:pt x="798" y="88"/>
                    <a:pt x="878" y="128"/>
                  </a:cubicBezTo>
                  <a:cubicBezTo>
                    <a:pt x="958" y="169"/>
                    <a:pt x="1005" y="231"/>
                    <a:pt x="1055" y="303"/>
                  </a:cubicBezTo>
                  <a:cubicBezTo>
                    <a:pt x="1060" y="310"/>
                    <a:pt x="1069" y="314"/>
                    <a:pt x="1077" y="314"/>
                  </a:cubicBezTo>
                  <a:cubicBezTo>
                    <a:pt x="1089" y="314"/>
                    <a:pt x="1100" y="306"/>
                    <a:pt x="1099" y="291"/>
                  </a:cubicBezTo>
                  <a:cubicBezTo>
                    <a:pt x="1084" y="99"/>
                    <a:pt x="832" y="19"/>
                    <a:pt x="673" y="5"/>
                  </a:cubicBezTo>
                  <a:cubicBezTo>
                    <a:pt x="645" y="2"/>
                    <a:pt x="616" y="1"/>
                    <a:pt x="588" y="1"/>
                  </a:cubicBezTo>
                  <a:close/>
                </a:path>
              </a:pathLst>
            </a:custGeom>
            <a:solidFill>
              <a:srgbClr val="E4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Eczar"/>
              <a:buNone/>
              <a:defRPr sz="3100" b="1">
                <a:solidFill>
                  <a:schemeClr val="dk1"/>
                </a:solidFill>
                <a:latin typeface="Eczar"/>
                <a:ea typeface="Eczar"/>
                <a:cs typeface="Eczar"/>
                <a:sym typeface="Ecz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Jua"/>
              <a:buNone/>
              <a:defRPr sz="31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Jua"/>
              <a:buNone/>
              <a:defRPr sz="31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Jua"/>
              <a:buNone/>
              <a:defRPr sz="31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Jua"/>
              <a:buNone/>
              <a:defRPr sz="31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Jua"/>
              <a:buNone/>
              <a:defRPr sz="31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Jua"/>
              <a:buNone/>
              <a:defRPr sz="31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Jua"/>
              <a:buNone/>
              <a:defRPr sz="31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Jua"/>
              <a:buNone/>
              <a:defRPr sz="31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la"/>
              <a:buChar char="●"/>
              <a:defRPr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la"/>
              <a:buChar char="○"/>
              <a:defRPr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la"/>
              <a:buChar char="■"/>
              <a:defRPr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la"/>
              <a:buChar char="●"/>
              <a:defRPr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la"/>
              <a:buChar char="○"/>
              <a:defRPr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la"/>
              <a:buChar char="■"/>
              <a:defRPr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la"/>
              <a:buChar char="●"/>
              <a:defRPr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la"/>
              <a:buChar char="○"/>
              <a:defRPr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arala"/>
              <a:buChar char="■"/>
              <a:defRPr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6" r:id="rId4"/>
    <p:sldLayoutId id="2147483668" r:id="rId5"/>
    <p:sldLayoutId id="2147483671" r:id="rId6"/>
    <p:sldLayoutId id="2147483682" r:id="rId7"/>
    <p:sldLayoutId id="214748368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/>
          <p:nvPr/>
        </p:nvSpPr>
        <p:spPr>
          <a:xfrm>
            <a:off x="291725" y="2558150"/>
            <a:ext cx="275100" cy="21300"/>
          </a:xfrm>
          <a:prstGeom prst="ellipse">
            <a:avLst/>
          </a:prstGeom>
          <a:solidFill>
            <a:srgbClr val="000000">
              <a:alpha val="1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7" name="Google Shape;1637;p41"/>
          <p:cNvSpPr txBox="1">
            <a:spLocks noGrp="1"/>
          </p:cNvSpPr>
          <p:nvPr>
            <p:ph type="ctrTitle"/>
          </p:nvPr>
        </p:nvSpPr>
        <p:spPr>
          <a:xfrm>
            <a:off x="3143250" y="916050"/>
            <a:ext cx="5071200" cy="18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 sz="10000" dirty="0">
                <a:solidFill>
                  <a:schemeClr val="accent2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第</a:t>
            </a:r>
            <a:r>
              <a:rPr lang="en-US" altLang="ja-JP" sz="10000" dirty="0">
                <a:solidFill>
                  <a:schemeClr val="accent2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48</a:t>
            </a:r>
            <a:r>
              <a:rPr lang="ja-JP" altLang="en-US" sz="10000" dirty="0">
                <a:solidFill>
                  <a:schemeClr val="accent2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課</a:t>
            </a:r>
            <a:br>
              <a:rPr lang="en-US" altLang="ja-JP" sz="10000" dirty="0">
                <a:solidFill>
                  <a:schemeClr val="accent2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</a:br>
            <a:r>
              <a:rPr lang="ja-JP" altLang="en-US" sz="10000" dirty="0">
                <a:solidFill>
                  <a:schemeClr val="accent2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言葉</a:t>
            </a:r>
            <a:endParaRPr sz="10000" dirty="0">
              <a:solidFill>
                <a:schemeClr val="accent2"/>
              </a:solidFill>
              <a:latin typeface="UD Digi Kyokasho N-B" panose="02020700000000000000" pitchFamily="17" charset="-128"/>
              <a:ea typeface="UD Digi Kyokasho N-B" panose="02020700000000000000" pitchFamily="17" charset="-128"/>
            </a:endParaRPr>
          </a:p>
        </p:txBody>
      </p:sp>
      <p:sp>
        <p:nvSpPr>
          <p:cNvPr id="1638" name="Google Shape;1638;p41"/>
          <p:cNvSpPr/>
          <p:nvPr/>
        </p:nvSpPr>
        <p:spPr>
          <a:xfrm>
            <a:off x="2137100" y="4606103"/>
            <a:ext cx="1712700" cy="168900"/>
          </a:xfrm>
          <a:prstGeom prst="ellipse">
            <a:avLst/>
          </a:prstGeom>
          <a:solidFill>
            <a:srgbClr val="000000">
              <a:alpha val="1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6" name="Google Shape;1666;p41"/>
          <p:cNvGrpSpPr/>
          <p:nvPr/>
        </p:nvGrpSpPr>
        <p:grpSpPr>
          <a:xfrm>
            <a:off x="181375" y="1819050"/>
            <a:ext cx="373000" cy="752700"/>
            <a:chOff x="1578100" y="1748750"/>
            <a:chExt cx="373000" cy="752700"/>
          </a:xfrm>
        </p:grpSpPr>
        <p:sp>
          <p:nvSpPr>
            <p:cNvPr id="1667" name="Google Shape;1667;p41"/>
            <p:cNvSpPr/>
            <p:nvPr/>
          </p:nvSpPr>
          <p:spPr>
            <a:xfrm>
              <a:off x="1917150" y="2112600"/>
              <a:ext cx="22750" cy="31625"/>
            </a:xfrm>
            <a:custGeom>
              <a:avLst/>
              <a:gdLst/>
              <a:ahLst/>
              <a:cxnLst/>
              <a:rect l="l" t="t" r="r" b="b"/>
              <a:pathLst>
                <a:path w="910" h="1265" extrusionOk="0">
                  <a:moveTo>
                    <a:pt x="538" y="0"/>
                  </a:moveTo>
                  <a:cubicBezTo>
                    <a:pt x="226" y="0"/>
                    <a:pt x="0" y="587"/>
                    <a:pt x="20" y="1031"/>
                  </a:cubicBezTo>
                  <a:cubicBezTo>
                    <a:pt x="20" y="1031"/>
                    <a:pt x="37" y="1264"/>
                    <a:pt x="207" y="1264"/>
                  </a:cubicBezTo>
                  <a:cubicBezTo>
                    <a:pt x="269" y="1264"/>
                    <a:pt x="351" y="1233"/>
                    <a:pt x="461" y="1148"/>
                  </a:cubicBezTo>
                  <a:cubicBezTo>
                    <a:pt x="870" y="831"/>
                    <a:pt x="910" y="56"/>
                    <a:pt x="578" y="3"/>
                  </a:cubicBezTo>
                  <a:cubicBezTo>
                    <a:pt x="565" y="1"/>
                    <a:pt x="551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1917375" y="2119400"/>
              <a:ext cx="20200" cy="24825"/>
            </a:xfrm>
            <a:custGeom>
              <a:avLst/>
              <a:gdLst/>
              <a:ahLst/>
              <a:cxnLst/>
              <a:rect l="l" t="t" r="r" b="b"/>
              <a:pathLst>
                <a:path w="808" h="993" extrusionOk="0">
                  <a:moveTo>
                    <a:pt x="186" y="0"/>
                  </a:moveTo>
                  <a:cubicBezTo>
                    <a:pt x="69" y="211"/>
                    <a:pt x="1" y="508"/>
                    <a:pt x="12" y="759"/>
                  </a:cubicBezTo>
                  <a:cubicBezTo>
                    <a:pt x="12" y="759"/>
                    <a:pt x="29" y="992"/>
                    <a:pt x="199" y="992"/>
                  </a:cubicBezTo>
                  <a:cubicBezTo>
                    <a:pt x="261" y="992"/>
                    <a:pt x="344" y="961"/>
                    <a:pt x="453" y="877"/>
                  </a:cubicBezTo>
                  <a:cubicBezTo>
                    <a:pt x="697" y="689"/>
                    <a:pt x="807" y="341"/>
                    <a:pt x="790" y="77"/>
                  </a:cubicBezTo>
                  <a:lnTo>
                    <a:pt x="790" y="77"/>
                  </a:lnTo>
                  <a:cubicBezTo>
                    <a:pt x="743" y="146"/>
                    <a:pt x="689" y="208"/>
                    <a:pt x="624" y="257"/>
                  </a:cubicBezTo>
                  <a:cubicBezTo>
                    <a:pt x="514" y="342"/>
                    <a:pt x="432" y="373"/>
                    <a:pt x="370" y="373"/>
                  </a:cubicBezTo>
                  <a:cubicBezTo>
                    <a:pt x="201" y="373"/>
                    <a:pt x="184" y="140"/>
                    <a:pt x="184" y="140"/>
                  </a:cubicBezTo>
                  <a:cubicBezTo>
                    <a:pt x="181" y="95"/>
                    <a:pt x="183" y="47"/>
                    <a:pt x="1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1708550" y="2197450"/>
              <a:ext cx="55650" cy="298725"/>
            </a:xfrm>
            <a:custGeom>
              <a:avLst/>
              <a:gdLst/>
              <a:ahLst/>
              <a:cxnLst/>
              <a:rect l="l" t="t" r="r" b="b"/>
              <a:pathLst>
                <a:path w="2226" h="11949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3" y="9"/>
                    <a:pt x="843" y="5964"/>
                    <a:pt x="1999" y="11946"/>
                  </a:cubicBezTo>
                  <a:lnTo>
                    <a:pt x="2225" y="11948"/>
                  </a:lnTo>
                  <a:cubicBezTo>
                    <a:pt x="2225" y="11948"/>
                    <a:pt x="1463" y="5626"/>
                    <a:pt x="1786" y="33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1854375" y="2205425"/>
              <a:ext cx="37725" cy="291825"/>
            </a:xfrm>
            <a:custGeom>
              <a:avLst/>
              <a:gdLst/>
              <a:ahLst/>
              <a:cxnLst/>
              <a:rect l="l" t="t" r="r" b="b"/>
              <a:pathLst>
                <a:path w="1509" h="11673" extrusionOk="0">
                  <a:moveTo>
                    <a:pt x="2" y="1"/>
                  </a:moveTo>
                  <a:cubicBezTo>
                    <a:pt x="1" y="3"/>
                    <a:pt x="530" y="5689"/>
                    <a:pt x="1158" y="11671"/>
                  </a:cubicBezTo>
                  <a:lnTo>
                    <a:pt x="1385" y="11672"/>
                  </a:lnTo>
                  <a:cubicBezTo>
                    <a:pt x="1385" y="11672"/>
                    <a:pt x="984" y="2640"/>
                    <a:pt x="1509" y="380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1668075" y="1949050"/>
              <a:ext cx="283025" cy="329800"/>
            </a:xfrm>
            <a:custGeom>
              <a:avLst/>
              <a:gdLst/>
              <a:ahLst/>
              <a:cxnLst/>
              <a:rect l="l" t="t" r="r" b="b"/>
              <a:pathLst>
                <a:path w="11321" h="13192" extrusionOk="0">
                  <a:moveTo>
                    <a:pt x="1756" y="0"/>
                  </a:moveTo>
                  <a:cubicBezTo>
                    <a:pt x="1433" y="0"/>
                    <a:pt x="0" y="1500"/>
                    <a:pt x="0" y="1500"/>
                  </a:cubicBezTo>
                  <a:cubicBezTo>
                    <a:pt x="758" y="3076"/>
                    <a:pt x="1414" y="6724"/>
                    <a:pt x="1475" y="7842"/>
                  </a:cubicBezTo>
                  <a:cubicBezTo>
                    <a:pt x="1535" y="8959"/>
                    <a:pt x="1745" y="11758"/>
                    <a:pt x="2926" y="12735"/>
                  </a:cubicBezTo>
                  <a:cubicBezTo>
                    <a:pt x="3313" y="13054"/>
                    <a:pt x="3806" y="13191"/>
                    <a:pt x="4339" y="13191"/>
                  </a:cubicBezTo>
                  <a:cubicBezTo>
                    <a:pt x="5434" y="13191"/>
                    <a:pt x="6695" y="12611"/>
                    <a:pt x="7527" y="11842"/>
                  </a:cubicBezTo>
                  <a:cubicBezTo>
                    <a:pt x="9322" y="10182"/>
                    <a:pt x="11102" y="10284"/>
                    <a:pt x="11200" y="9863"/>
                  </a:cubicBezTo>
                  <a:cubicBezTo>
                    <a:pt x="11321" y="9344"/>
                    <a:pt x="10830" y="7617"/>
                    <a:pt x="10290" y="7520"/>
                  </a:cubicBezTo>
                  <a:cubicBezTo>
                    <a:pt x="10275" y="7518"/>
                    <a:pt x="10257" y="7516"/>
                    <a:pt x="10236" y="7516"/>
                  </a:cubicBezTo>
                  <a:cubicBezTo>
                    <a:pt x="9916" y="7516"/>
                    <a:pt x="8973" y="7817"/>
                    <a:pt x="7885" y="7817"/>
                  </a:cubicBezTo>
                  <a:cubicBezTo>
                    <a:pt x="6567" y="7817"/>
                    <a:pt x="5037" y="7376"/>
                    <a:pt x="4143" y="5430"/>
                  </a:cubicBezTo>
                  <a:cubicBezTo>
                    <a:pt x="2779" y="2460"/>
                    <a:pt x="2030" y="129"/>
                    <a:pt x="1788" y="7"/>
                  </a:cubicBezTo>
                  <a:cubicBezTo>
                    <a:pt x="1779" y="2"/>
                    <a:pt x="1768" y="0"/>
                    <a:pt x="1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1707375" y="1962200"/>
              <a:ext cx="198300" cy="227400"/>
            </a:xfrm>
            <a:custGeom>
              <a:avLst/>
              <a:gdLst/>
              <a:ahLst/>
              <a:cxnLst/>
              <a:rect l="l" t="t" r="r" b="b"/>
              <a:pathLst>
                <a:path w="7932" h="9096" extrusionOk="0">
                  <a:moveTo>
                    <a:pt x="505" y="1"/>
                  </a:moveTo>
                  <a:lnTo>
                    <a:pt x="505" y="1"/>
                  </a:lnTo>
                  <a:cubicBezTo>
                    <a:pt x="1" y="1470"/>
                    <a:pt x="1386" y="6845"/>
                    <a:pt x="2064" y="7766"/>
                  </a:cubicBezTo>
                  <a:cubicBezTo>
                    <a:pt x="2781" y="8741"/>
                    <a:pt x="3656" y="9095"/>
                    <a:pt x="4511" y="9095"/>
                  </a:cubicBezTo>
                  <a:cubicBezTo>
                    <a:pt x="6105" y="9095"/>
                    <a:pt x="7628" y="7865"/>
                    <a:pt x="7931" y="7120"/>
                  </a:cubicBezTo>
                  <a:cubicBezTo>
                    <a:pt x="7932" y="7118"/>
                    <a:pt x="7930" y="7114"/>
                    <a:pt x="7930" y="7110"/>
                  </a:cubicBezTo>
                  <a:cubicBezTo>
                    <a:pt x="7493" y="7194"/>
                    <a:pt x="6925" y="7289"/>
                    <a:pt x="6311" y="7289"/>
                  </a:cubicBezTo>
                  <a:cubicBezTo>
                    <a:pt x="4993" y="7289"/>
                    <a:pt x="3463" y="6849"/>
                    <a:pt x="2570" y="4902"/>
                  </a:cubicBezTo>
                  <a:cubicBezTo>
                    <a:pt x="1928" y="3505"/>
                    <a:pt x="885" y="95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1668075" y="1957125"/>
              <a:ext cx="280775" cy="327500"/>
            </a:xfrm>
            <a:custGeom>
              <a:avLst/>
              <a:gdLst/>
              <a:ahLst/>
              <a:cxnLst/>
              <a:rect l="l" t="t" r="r" b="b"/>
              <a:pathLst>
                <a:path w="11231" h="13100" extrusionOk="0">
                  <a:moveTo>
                    <a:pt x="2061" y="0"/>
                  </a:moveTo>
                  <a:lnTo>
                    <a:pt x="2061" y="0"/>
                  </a:lnTo>
                  <a:cubicBezTo>
                    <a:pt x="1772" y="282"/>
                    <a:pt x="0" y="1176"/>
                    <a:pt x="0" y="1176"/>
                  </a:cubicBezTo>
                  <a:cubicBezTo>
                    <a:pt x="758" y="2752"/>
                    <a:pt x="1241" y="6530"/>
                    <a:pt x="1302" y="7647"/>
                  </a:cubicBezTo>
                  <a:cubicBezTo>
                    <a:pt x="1362" y="8765"/>
                    <a:pt x="1619" y="11679"/>
                    <a:pt x="2801" y="12655"/>
                  </a:cubicBezTo>
                  <a:cubicBezTo>
                    <a:pt x="3178" y="12967"/>
                    <a:pt x="3677" y="13100"/>
                    <a:pt x="4222" y="13100"/>
                  </a:cubicBezTo>
                  <a:cubicBezTo>
                    <a:pt x="5385" y="13100"/>
                    <a:pt x="6758" y="12493"/>
                    <a:pt x="7600" y="11714"/>
                  </a:cubicBezTo>
                  <a:cubicBezTo>
                    <a:pt x="9394" y="10054"/>
                    <a:pt x="11077" y="10182"/>
                    <a:pt x="11176" y="9763"/>
                  </a:cubicBezTo>
                  <a:cubicBezTo>
                    <a:pt x="11202" y="9648"/>
                    <a:pt x="11230" y="9402"/>
                    <a:pt x="11205" y="9184"/>
                  </a:cubicBezTo>
                  <a:cubicBezTo>
                    <a:pt x="11175" y="8812"/>
                    <a:pt x="11019" y="8660"/>
                    <a:pt x="10781" y="8660"/>
                  </a:cubicBezTo>
                  <a:cubicBezTo>
                    <a:pt x="10139" y="8660"/>
                    <a:pt x="8902" y="9769"/>
                    <a:pt x="7945" y="10655"/>
                  </a:cubicBezTo>
                  <a:cubicBezTo>
                    <a:pt x="7285" y="11265"/>
                    <a:pt x="6346" y="11566"/>
                    <a:pt x="5434" y="11566"/>
                  </a:cubicBezTo>
                  <a:cubicBezTo>
                    <a:pt x="4636" y="11566"/>
                    <a:pt x="3859" y="11336"/>
                    <a:pt x="3307" y="10880"/>
                  </a:cubicBezTo>
                  <a:cubicBezTo>
                    <a:pt x="2126" y="9904"/>
                    <a:pt x="1792" y="6950"/>
                    <a:pt x="1647" y="5840"/>
                  </a:cubicBezTo>
                  <a:cubicBezTo>
                    <a:pt x="1056" y="1347"/>
                    <a:pt x="2750" y="1699"/>
                    <a:pt x="20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1654950" y="1896775"/>
              <a:ext cx="46300" cy="54000"/>
            </a:xfrm>
            <a:custGeom>
              <a:avLst/>
              <a:gdLst/>
              <a:ahLst/>
              <a:cxnLst/>
              <a:rect l="l" t="t" r="r" b="b"/>
              <a:pathLst>
                <a:path w="1852" h="2160" extrusionOk="0">
                  <a:moveTo>
                    <a:pt x="1706" y="1"/>
                  </a:moveTo>
                  <a:cubicBezTo>
                    <a:pt x="1700" y="1"/>
                    <a:pt x="1694" y="3"/>
                    <a:pt x="1687" y="8"/>
                  </a:cubicBezTo>
                  <a:cubicBezTo>
                    <a:pt x="1175" y="362"/>
                    <a:pt x="0" y="1457"/>
                    <a:pt x="457" y="2122"/>
                  </a:cubicBezTo>
                  <a:cubicBezTo>
                    <a:pt x="457" y="2122"/>
                    <a:pt x="574" y="2160"/>
                    <a:pt x="711" y="2160"/>
                  </a:cubicBezTo>
                  <a:cubicBezTo>
                    <a:pt x="814" y="2160"/>
                    <a:pt x="927" y="2138"/>
                    <a:pt x="1010" y="2064"/>
                  </a:cubicBezTo>
                  <a:cubicBezTo>
                    <a:pt x="1631" y="1510"/>
                    <a:pt x="1852" y="1"/>
                    <a:pt x="17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1597975" y="1756075"/>
              <a:ext cx="99425" cy="182875"/>
            </a:xfrm>
            <a:custGeom>
              <a:avLst/>
              <a:gdLst/>
              <a:ahLst/>
              <a:cxnLst/>
              <a:rect l="l" t="t" r="r" b="b"/>
              <a:pathLst>
                <a:path w="3977" h="7315" extrusionOk="0">
                  <a:moveTo>
                    <a:pt x="1291" y="1"/>
                  </a:moveTo>
                  <a:lnTo>
                    <a:pt x="1291" y="1"/>
                  </a:lnTo>
                  <a:cubicBezTo>
                    <a:pt x="0" y="1893"/>
                    <a:pt x="591" y="3936"/>
                    <a:pt x="1747" y="5122"/>
                  </a:cubicBezTo>
                  <a:cubicBezTo>
                    <a:pt x="2311" y="5699"/>
                    <a:pt x="3465" y="6526"/>
                    <a:pt x="3328" y="7315"/>
                  </a:cubicBezTo>
                  <a:lnTo>
                    <a:pt x="3811" y="7306"/>
                  </a:lnTo>
                  <a:cubicBezTo>
                    <a:pt x="3976" y="6347"/>
                    <a:pt x="2448" y="5446"/>
                    <a:pt x="1855" y="4839"/>
                  </a:cubicBezTo>
                  <a:cubicBezTo>
                    <a:pt x="775" y="3732"/>
                    <a:pt x="160" y="1816"/>
                    <a:pt x="1362" y="50"/>
                  </a:cubicBezTo>
                  <a:lnTo>
                    <a:pt x="12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1583100" y="1933275"/>
              <a:ext cx="145175" cy="129525"/>
            </a:xfrm>
            <a:custGeom>
              <a:avLst/>
              <a:gdLst/>
              <a:ahLst/>
              <a:cxnLst/>
              <a:rect l="l" t="t" r="r" b="b"/>
              <a:pathLst>
                <a:path w="5807" h="5181" extrusionOk="0">
                  <a:moveTo>
                    <a:pt x="3695" y="1"/>
                  </a:moveTo>
                  <a:cubicBezTo>
                    <a:pt x="3650" y="1"/>
                    <a:pt x="3614" y="2"/>
                    <a:pt x="3588" y="4"/>
                  </a:cubicBezTo>
                  <a:cubicBezTo>
                    <a:pt x="3338" y="24"/>
                    <a:pt x="963" y="3618"/>
                    <a:pt x="158" y="4707"/>
                  </a:cubicBezTo>
                  <a:cubicBezTo>
                    <a:pt x="1" y="4919"/>
                    <a:pt x="928" y="5180"/>
                    <a:pt x="1307" y="5180"/>
                  </a:cubicBezTo>
                  <a:cubicBezTo>
                    <a:pt x="1346" y="5180"/>
                    <a:pt x="1380" y="5178"/>
                    <a:pt x="1406" y="5171"/>
                  </a:cubicBezTo>
                  <a:cubicBezTo>
                    <a:pt x="1678" y="5105"/>
                    <a:pt x="4813" y="2823"/>
                    <a:pt x="5064" y="2622"/>
                  </a:cubicBezTo>
                  <a:cubicBezTo>
                    <a:pt x="5313" y="2420"/>
                    <a:pt x="5807" y="1737"/>
                    <a:pt x="5427" y="881"/>
                  </a:cubicBezTo>
                  <a:cubicBezTo>
                    <a:pt x="5087" y="114"/>
                    <a:pt x="4080" y="1"/>
                    <a:pt x="36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1586425" y="1933275"/>
              <a:ext cx="134825" cy="120250"/>
            </a:xfrm>
            <a:custGeom>
              <a:avLst/>
              <a:gdLst/>
              <a:ahLst/>
              <a:cxnLst/>
              <a:rect l="l" t="t" r="r" b="b"/>
              <a:pathLst>
                <a:path w="5393" h="4810" extrusionOk="0">
                  <a:moveTo>
                    <a:pt x="3563" y="1"/>
                  </a:moveTo>
                  <a:cubicBezTo>
                    <a:pt x="3518" y="1"/>
                    <a:pt x="3482" y="2"/>
                    <a:pt x="3456" y="4"/>
                  </a:cubicBezTo>
                  <a:cubicBezTo>
                    <a:pt x="3205" y="27"/>
                    <a:pt x="831" y="3618"/>
                    <a:pt x="26" y="4707"/>
                  </a:cubicBezTo>
                  <a:cubicBezTo>
                    <a:pt x="1" y="4740"/>
                    <a:pt x="4" y="4775"/>
                    <a:pt x="27" y="4810"/>
                  </a:cubicBezTo>
                  <a:cubicBezTo>
                    <a:pt x="554" y="3822"/>
                    <a:pt x="2044" y="2370"/>
                    <a:pt x="3314" y="1595"/>
                  </a:cubicBezTo>
                  <a:cubicBezTo>
                    <a:pt x="3971" y="1194"/>
                    <a:pt x="4472" y="1034"/>
                    <a:pt x="4854" y="1034"/>
                  </a:cubicBezTo>
                  <a:cubicBezTo>
                    <a:pt x="5069" y="1034"/>
                    <a:pt x="5247" y="1085"/>
                    <a:pt x="5392" y="1172"/>
                  </a:cubicBezTo>
                  <a:cubicBezTo>
                    <a:pt x="5370" y="1077"/>
                    <a:pt x="5339" y="982"/>
                    <a:pt x="5295" y="881"/>
                  </a:cubicBezTo>
                  <a:cubicBezTo>
                    <a:pt x="4955" y="114"/>
                    <a:pt x="3948" y="1"/>
                    <a:pt x="3563" y="1"/>
                  </a:cubicBezTo>
                  <a:close/>
                </a:path>
              </a:pathLst>
            </a:custGeom>
            <a:solidFill>
              <a:srgbClr val="E9D5BB">
                <a:alpha val="3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1700650" y="1910275"/>
              <a:ext cx="58700" cy="45725"/>
            </a:xfrm>
            <a:custGeom>
              <a:avLst/>
              <a:gdLst/>
              <a:ahLst/>
              <a:cxnLst/>
              <a:rect l="l" t="t" r="r" b="b"/>
              <a:pathLst>
                <a:path w="2348" h="1829" extrusionOk="0">
                  <a:moveTo>
                    <a:pt x="2150" y="1"/>
                  </a:moveTo>
                  <a:cubicBezTo>
                    <a:pt x="2145" y="1"/>
                    <a:pt x="2140" y="1"/>
                    <a:pt x="2135" y="3"/>
                  </a:cubicBezTo>
                  <a:cubicBezTo>
                    <a:pt x="1451" y="198"/>
                    <a:pt x="0" y="844"/>
                    <a:pt x="106" y="1630"/>
                  </a:cubicBezTo>
                  <a:cubicBezTo>
                    <a:pt x="106" y="1630"/>
                    <a:pt x="292" y="1829"/>
                    <a:pt x="492" y="1829"/>
                  </a:cubicBezTo>
                  <a:cubicBezTo>
                    <a:pt x="519" y="1829"/>
                    <a:pt x="547" y="1825"/>
                    <a:pt x="575" y="1816"/>
                  </a:cubicBezTo>
                  <a:cubicBezTo>
                    <a:pt x="1376" y="1556"/>
                    <a:pt x="2348" y="1"/>
                    <a:pt x="2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1709150" y="1917775"/>
              <a:ext cx="40325" cy="31450"/>
            </a:xfrm>
            <a:custGeom>
              <a:avLst/>
              <a:gdLst/>
              <a:ahLst/>
              <a:cxnLst/>
              <a:rect l="l" t="t" r="r" b="b"/>
              <a:pathLst>
                <a:path w="1613" h="1258" extrusionOk="0">
                  <a:moveTo>
                    <a:pt x="1476" y="1"/>
                  </a:moveTo>
                  <a:cubicBezTo>
                    <a:pt x="1473" y="1"/>
                    <a:pt x="1470" y="1"/>
                    <a:pt x="1466" y="2"/>
                  </a:cubicBezTo>
                  <a:cubicBezTo>
                    <a:pt x="997" y="136"/>
                    <a:pt x="1" y="581"/>
                    <a:pt x="72" y="1121"/>
                  </a:cubicBezTo>
                  <a:cubicBezTo>
                    <a:pt x="72" y="1121"/>
                    <a:pt x="200" y="1257"/>
                    <a:pt x="337" y="1257"/>
                  </a:cubicBezTo>
                  <a:cubicBezTo>
                    <a:pt x="356" y="1257"/>
                    <a:pt x="375" y="1254"/>
                    <a:pt x="394" y="1248"/>
                  </a:cubicBezTo>
                  <a:cubicBezTo>
                    <a:pt x="944" y="1069"/>
                    <a:pt x="1612" y="1"/>
                    <a:pt x="1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1697950" y="1763950"/>
              <a:ext cx="171800" cy="180300"/>
            </a:xfrm>
            <a:custGeom>
              <a:avLst/>
              <a:gdLst/>
              <a:ahLst/>
              <a:cxnLst/>
              <a:rect l="l" t="t" r="r" b="b"/>
              <a:pathLst>
                <a:path w="6872" h="7212" extrusionOk="0">
                  <a:moveTo>
                    <a:pt x="6738" y="1"/>
                  </a:moveTo>
                  <a:lnTo>
                    <a:pt x="6636" y="16"/>
                  </a:lnTo>
                  <a:cubicBezTo>
                    <a:pt x="6754" y="747"/>
                    <a:pt x="6047" y="3036"/>
                    <a:pt x="4048" y="3957"/>
                  </a:cubicBezTo>
                  <a:cubicBezTo>
                    <a:pt x="2024" y="4892"/>
                    <a:pt x="460" y="5406"/>
                    <a:pt x="2" y="6932"/>
                  </a:cubicBezTo>
                  <a:cubicBezTo>
                    <a:pt x="1" y="7071"/>
                    <a:pt x="227" y="7211"/>
                    <a:pt x="406" y="7211"/>
                  </a:cubicBezTo>
                  <a:cubicBezTo>
                    <a:pt x="437" y="7211"/>
                    <a:pt x="466" y="7207"/>
                    <a:pt x="493" y="7198"/>
                  </a:cubicBezTo>
                  <a:cubicBezTo>
                    <a:pt x="576" y="6084"/>
                    <a:pt x="1737" y="5262"/>
                    <a:pt x="4011" y="4212"/>
                  </a:cubicBezTo>
                  <a:cubicBezTo>
                    <a:pt x="6164" y="3219"/>
                    <a:pt x="6871" y="815"/>
                    <a:pt x="67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1778525" y="2256300"/>
              <a:ext cx="31925" cy="240175"/>
            </a:xfrm>
            <a:custGeom>
              <a:avLst/>
              <a:gdLst/>
              <a:ahLst/>
              <a:cxnLst/>
              <a:rect l="l" t="t" r="r" b="b"/>
              <a:pathLst>
                <a:path w="1277" h="9607" extrusionOk="0">
                  <a:moveTo>
                    <a:pt x="1276" y="1"/>
                  </a:moveTo>
                  <a:lnTo>
                    <a:pt x="1" y="859"/>
                  </a:lnTo>
                  <a:cubicBezTo>
                    <a:pt x="580" y="3171"/>
                    <a:pt x="621" y="9606"/>
                    <a:pt x="621" y="9606"/>
                  </a:cubicBezTo>
                  <a:lnTo>
                    <a:pt x="836" y="9607"/>
                  </a:lnTo>
                  <a:cubicBezTo>
                    <a:pt x="1211" y="3521"/>
                    <a:pt x="1275" y="2"/>
                    <a:pt x="1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1775025" y="2249575"/>
              <a:ext cx="36675" cy="135150"/>
            </a:xfrm>
            <a:custGeom>
              <a:avLst/>
              <a:gdLst/>
              <a:ahLst/>
              <a:cxnLst/>
              <a:rect l="l" t="t" r="r" b="b"/>
              <a:pathLst>
                <a:path w="1467" h="5406" extrusionOk="0">
                  <a:moveTo>
                    <a:pt x="1467" y="0"/>
                  </a:moveTo>
                  <a:lnTo>
                    <a:pt x="1" y="1067"/>
                  </a:lnTo>
                  <a:cubicBezTo>
                    <a:pt x="241" y="2031"/>
                    <a:pt x="529" y="3773"/>
                    <a:pt x="619" y="5405"/>
                  </a:cubicBezTo>
                  <a:cubicBezTo>
                    <a:pt x="782" y="4155"/>
                    <a:pt x="1042" y="3115"/>
                    <a:pt x="1339" y="2496"/>
                  </a:cubicBezTo>
                  <a:cubicBezTo>
                    <a:pt x="1440" y="343"/>
                    <a:pt x="1467" y="0"/>
                    <a:pt x="1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1903275" y="2192325"/>
              <a:ext cx="44975" cy="305075"/>
            </a:xfrm>
            <a:custGeom>
              <a:avLst/>
              <a:gdLst/>
              <a:ahLst/>
              <a:cxnLst/>
              <a:rect l="l" t="t" r="r" b="b"/>
              <a:pathLst>
                <a:path w="1799" h="12203" extrusionOk="0">
                  <a:moveTo>
                    <a:pt x="1798" y="1"/>
                  </a:moveTo>
                  <a:lnTo>
                    <a:pt x="263" y="624"/>
                  </a:lnTo>
                  <a:cubicBezTo>
                    <a:pt x="612" y="3178"/>
                    <a:pt x="1" y="12202"/>
                    <a:pt x="1" y="12202"/>
                  </a:cubicBezTo>
                  <a:lnTo>
                    <a:pt x="216" y="12203"/>
                  </a:lnTo>
                  <a:cubicBezTo>
                    <a:pt x="1198" y="5479"/>
                    <a:pt x="1798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1"/>
            <p:cNvSpPr/>
            <p:nvPr/>
          </p:nvSpPr>
          <p:spPr>
            <a:xfrm>
              <a:off x="1906025" y="2192325"/>
              <a:ext cx="42225" cy="183400"/>
            </a:xfrm>
            <a:custGeom>
              <a:avLst/>
              <a:gdLst/>
              <a:ahLst/>
              <a:cxnLst/>
              <a:rect l="l" t="t" r="r" b="b"/>
              <a:pathLst>
                <a:path w="1689" h="7336" extrusionOk="0">
                  <a:moveTo>
                    <a:pt x="1688" y="1"/>
                  </a:moveTo>
                  <a:lnTo>
                    <a:pt x="1" y="497"/>
                  </a:lnTo>
                  <a:cubicBezTo>
                    <a:pt x="174" y="1768"/>
                    <a:pt x="263" y="4769"/>
                    <a:pt x="154" y="7336"/>
                  </a:cubicBezTo>
                  <a:cubicBezTo>
                    <a:pt x="447" y="5272"/>
                    <a:pt x="913" y="3483"/>
                    <a:pt x="1413" y="2369"/>
                  </a:cubicBezTo>
                  <a:cubicBezTo>
                    <a:pt x="1592" y="881"/>
                    <a:pt x="1688" y="1"/>
                    <a:pt x="16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1"/>
            <p:cNvSpPr/>
            <p:nvPr/>
          </p:nvSpPr>
          <p:spPr>
            <a:xfrm>
              <a:off x="1799925" y="1791975"/>
              <a:ext cx="19950" cy="63125"/>
            </a:xfrm>
            <a:custGeom>
              <a:avLst/>
              <a:gdLst/>
              <a:ahLst/>
              <a:cxnLst/>
              <a:rect l="l" t="t" r="r" b="b"/>
              <a:pathLst>
                <a:path w="798" h="2525" extrusionOk="0">
                  <a:moveTo>
                    <a:pt x="76" y="0"/>
                  </a:moveTo>
                  <a:lnTo>
                    <a:pt x="1" y="16"/>
                  </a:lnTo>
                  <a:cubicBezTo>
                    <a:pt x="480" y="764"/>
                    <a:pt x="665" y="1943"/>
                    <a:pt x="609" y="2525"/>
                  </a:cubicBezTo>
                  <a:lnTo>
                    <a:pt x="788" y="2390"/>
                  </a:lnTo>
                  <a:cubicBezTo>
                    <a:pt x="798" y="1925"/>
                    <a:pt x="608" y="816"/>
                    <a:pt x="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1"/>
            <p:cNvSpPr/>
            <p:nvPr/>
          </p:nvSpPr>
          <p:spPr>
            <a:xfrm>
              <a:off x="1850075" y="1795275"/>
              <a:ext cx="54050" cy="23450"/>
            </a:xfrm>
            <a:custGeom>
              <a:avLst/>
              <a:gdLst/>
              <a:ahLst/>
              <a:cxnLst/>
              <a:rect l="l" t="t" r="r" b="b"/>
              <a:pathLst>
                <a:path w="2162" h="938" extrusionOk="0">
                  <a:moveTo>
                    <a:pt x="2103" y="0"/>
                  </a:moveTo>
                  <a:cubicBezTo>
                    <a:pt x="1753" y="434"/>
                    <a:pt x="866" y="644"/>
                    <a:pt x="302" y="644"/>
                  </a:cubicBezTo>
                  <a:cubicBezTo>
                    <a:pt x="238" y="644"/>
                    <a:pt x="178" y="641"/>
                    <a:pt x="124" y="636"/>
                  </a:cubicBezTo>
                  <a:lnTo>
                    <a:pt x="1" y="937"/>
                  </a:lnTo>
                  <a:cubicBezTo>
                    <a:pt x="5" y="937"/>
                    <a:pt x="10" y="937"/>
                    <a:pt x="14" y="937"/>
                  </a:cubicBezTo>
                  <a:cubicBezTo>
                    <a:pt x="473" y="937"/>
                    <a:pt x="1741" y="627"/>
                    <a:pt x="2162" y="63"/>
                  </a:cubicBezTo>
                  <a:lnTo>
                    <a:pt x="21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1"/>
            <p:cNvSpPr/>
            <p:nvPr/>
          </p:nvSpPr>
          <p:spPr>
            <a:xfrm>
              <a:off x="1811600" y="1781925"/>
              <a:ext cx="11050" cy="39425"/>
            </a:xfrm>
            <a:custGeom>
              <a:avLst/>
              <a:gdLst/>
              <a:ahLst/>
              <a:cxnLst/>
              <a:rect l="l" t="t" r="r" b="b"/>
              <a:pathLst>
                <a:path w="442" h="1577" extrusionOk="0">
                  <a:moveTo>
                    <a:pt x="246" y="1"/>
                  </a:moveTo>
                  <a:lnTo>
                    <a:pt x="195" y="14"/>
                  </a:lnTo>
                  <a:cubicBezTo>
                    <a:pt x="353" y="411"/>
                    <a:pt x="177" y="1103"/>
                    <a:pt x="1" y="1400"/>
                  </a:cubicBezTo>
                  <a:lnTo>
                    <a:pt x="133" y="1576"/>
                  </a:lnTo>
                  <a:cubicBezTo>
                    <a:pt x="258" y="1316"/>
                    <a:pt x="441" y="449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1"/>
            <p:cNvSpPr/>
            <p:nvPr/>
          </p:nvSpPr>
          <p:spPr>
            <a:xfrm>
              <a:off x="1751500" y="1866750"/>
              <a:ext cx="97000" cy="24925"/>
            </a:xfrm>
            <a:custGeom>
              <a:avLst/>
              <a:gdLst/>
              <a:ahLst/>
              <a:cxnLst/>
              <a:rect l="l" t="t" r="r" b="b"/>
              <a:pathLst>
                <a:path w="3880" h="997" extrusionOk="0">
                  <a:moveTo>
                    <a:pt x="3785" y="1"/>
                  </a:moveTo>
                  <a:cubicBezTo>
                    <a:pt x="2692" y="493"/>
                    <a:pt x="890" y="788"/>
                    <a:pt x="178" y="819"/>
                  </a:cubicBezTo>
                  <a:lnTo>
                    <a:pt x="0" y="997"/>
                  </a:lnTo>
                  <a:cubicBezTo>
                    <a:pt x="562" y="959"/>
                    <a:pt x="2666" y="597"/>
                    <a:pt x="3879" y="43"/>
                  </a:cubicBezTo>
                  <a:lnTo>
                    <a:pt x="3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1"/>
            <p:cNvSpPr/>
            <p:nvPr/>
          </p:nvSpPr>
          <p:spPr>
            <a:xfrm>
              <a:off x="1762275" y="1815850"/>
              <a:ext cx="23875" cy="65600"/>
            </a:xfrm>
            <a:custGeom>
              <a:avLst/>
              <a:gdLst/>
              <a:ahLst/>
              <a:cxnLst/>
              <a:rect l="l" t="t" r="r" b="b"/>
              <a:pathLst>
                <a:path w="955" h="2624" extrusionOk="0">
                  <a:moveTo>
                    <a:pt x="955" y="0"/>
                  </a:moveTo>
                  <a:lnTo>
                    <a:pt x="878" y="14"/>
                  </a:lnTo>
                  <a:cubicBezTo>
                    <a:pt x="244" y="1015"/>
                    <a:pt x="1" y="2221"/>
                    <a:pt x="32" y="2624"/>
                  </a:cubicBezTo>
                  <a:lnTo>
                    <a:pt x="290" y="2514"/>
                  </a:lnTo>
                  <a:cubicBezTo>
                    <a:pt x="198" y="2082"/>
                    <a:pt x="417" y="878"/>
                    <a:pt x="9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1"/>
            <p:cNvSpPr/>
            <p:nvPr/>
          </p:nvSpPr>
          <p:spPr>
            <a:xfrm>
              <a:off x="1755525" y="1824325"/>
              <a:ext cx="18650" cy="23150"/>
            </a:xfrm>
            <a:custGeom>
              <a:avLst/>
              <a:gdLst/>
              <a:ahLst/>
              <a:cxnLst/>
              <a:rect l="l" t="t" r="r" b="b"/>
              <a:pathLst>
                <a:path w="746" h="926" extrusionOk="0">
                  <a:moveTo>
                    <a:pt x="134" y="1"/>
                  </a:moveTo>
                  <a:lnTo>
                    <a:pt x="76" y="55"/>
                  </a:lnTo>
                  <a:cubicBezTo>
                    <a:pt x="1" y="587"/>
                    <a:pt x="449" y="915"/>
                    <a:pt x="657" y="925"/>
                  </a:cubicBezTo>
                  <a:lnTo>
                    <a:pt x="746" y="647"/>
                  </a:lnTo>
                  <a:lnTo>
                    <a:pt x="746" y="647"/>
                  </a:lnTo>
                  <a:cubicBezTo>
                    <a:pt x="730" y="649"/>
                    <a:pt x="714" y="649"/>
                    <a:pt x="697" y="649"/>
                  </a:cubicBezTo>
                  <a:cubicBezTo>
                    <a:pt x="428" y="649"/>
                    <a:pt x="84" y="425"/>
                    <a:pt x="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1"/>
            <p:cNvSpPr/>
            <p:nvPr/>
          </p:nvSpPr>
          <p:spPr>
            <a:xfrm>
              <a:off x="1840075" y="1757525"/>
              <a:ext cx="22000" cy="34650"/>
            </a:xfrm>
            <a:custGeom>
              <a:avLst/>
              <a:gdLst/>
              <a:ahLst/>
              <a:cxnLst/>
              <a:rect l="l" t="t" r="r" b="b"/>
              <a:pathLst>
                <a:path w="880" h="1386" extrusionOk="0">
                  <a:moveTo>
                    <a:pt x="53" y="1"/>
                  </a:moveTo>
                  <a:lnTo>
                    <a:pt x="0" y="15"/>
                  </a:lnTo>
                  <a:cubicBezTo>
                    <a:pt x="34" y="521"/>
                    <a:pt x="606" y="1214"/>
                    <a:pt x="842" y="1386"/>
                  </a:cubicBezTo>
                  <a:lnTo>
                    <a:pt x="879" y="1157"/>
                  </a:lnTo>
                  <a:cubicBezTo>
                    <a:pt x="582" y="978"/>
                    <a:pt x="95" y="442"/>
                    <a:pt x="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1"/>
            <p:cNvSpPr/>
            <p:nvPr/>
          </p:nvSpPr>
          <p:spPr>
            <a:xfrm>
              <a:off x="1634650" y="1810325"/>
              <a:ext cx="30675" cy="60950"/>
            </a:xfrm>
            <a:custGeom>
              <a:avLst/>
              <a:gdLst/>
              <a:ahLst/>
              <a:cxnLst/>
              <a:rect l="l" t="t" r="r" b="b"/>
              <a:pathLst>
                <a:path w="1227" h="2438" extrusionOk="0">
                  <a:moveTo>
                    <a:pt x="1150" y="1"/>
                  </a:moveTo>
                  <a:cubicBezTo>
                    <a:pt x="454" y="737"/>
                    <a:pt x="68" y="1815"/>
                    <a:pt x="1" y="2278"/>
                  </a:cubicBezTo>
                  <a:lnTo>
                    <a:pt x="167" y="2438"/>
                  </a:lnTo>
                  <a:cubicBezTo>
                    <a:pt x="206" y="1850"/>
                    <a:pt x="598" y="703"/>
                    <a:pt x="1227" y="27"/>
                  </a:cubicBezTo>
                  <a:lnTo>
                    <a:pt x="11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1"/>
            <p:cNvSpPr/>
            <p:nvPr/>
          </p:nvSpPr>
          <p:spPr>
            <a:xfrm>
              <a:off x="1578100" y="1791750"/>
              <a:ext cx="36000" cy="29025"/>
            </a:xfrm>
            <a:custGeom>
              <a:avLst/>
              <a:gdLst/>
              <a:ahLst/>
              <a:cxnLst/>
              <a:rect l="l" t="t" r="r" b="b"/>
              <a:pathLst>
                <a:path w="1440" h="1161" extrusionOk="0">
                  <a:moveTo>
                    <a:pt x="13" y="1"/>
                  </a:moveTo>
                  <a:lnTo>
                    <a:pt x="1" y="62"/>
                  </a:lnTo>
                  <a:cubicBezTo>
                    <a:pt x="508" y="152"/>
                    <a:pt x="1146" y="784"/>
                    <a:pt x="1367" y="1160"/>
                  </a:cubicBezTo>
                  <a:lnTo>
                    <a:pt x="1440" y="916"/>
                  </a:lnTo>
                  <a:cubicBezTo>
                    <a:pt x="1230" y="615"/>
                    <a:pt x="595" y="83"/>
                    <a:pt x="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1"/>
            <p:cNvSpPr/>
            <p:nvPr/>
          </p:nvSpPr>
          <p:spPr>
            <a:xfrm>
              <a:off x="1641350" y="1798025"/>
              <a:ext cx="8300" cy="39650"/>
            </a:xfrm>
            <a:custGeom>
              <a:avLst/>
              <a:gdLst/>
              <a:ahLst/>
              <a:cxnLst/>
              <a:rect l="l" t="t" r="r" b="b"/>
              <a:pathLst>
                <a:path w="332" h="1586" extrusionOk="0">
                  <a:moveTo>
                    <a:pt x="280" y="1"/>
                  </a:moveTo>
                  <a:cubicBezTo>
                    <a:pt x="0" y="420"/>
                    <a:pt x="47" y="1308"/>
                    <a:pt x="133" y="1586"/>
                  </a:cubicBezTo>
                  <a:lnTo>
                    <a:pt x="302" y="1429"/>
                  </a:lnTo>
                  <a:cubicBezTo>
                    <a:pt x="168" y="1110"/>
                    <a:pt x="99" y="395"/>
                    <a:pt x="331" y="22"/>
                  </a:cubicBezTo>
                  <a:lnTo>
                    <a:pt x="2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1"/>
            <p:cNvSpPr/>
            <p:nvPr/>
          </p:nvSpPr>
          <p:spPr>
            <a:xfrm>
              <a:off x="1588900" y="1875600"/>
              <a:ext cx="66825" cy="21300"/>
            </a:xfrm>
            <a:custGeom>
              <a:avLst/>
              <a:gdLst/>
              <a:ahLst/>
              <a:cxnLst/>
              <a:rect l="l" t="t" r="r" b="b"/>
              <a:pathLst>
                <a:path w="2673" h="852" extrusionOk="0">
                  <a:moveTo>
                    <a:pt x="1" y="1"/>
                  </a:moveTo>
                  <a:lnTo>
                    <a:pt x="18" y="78"/>
                  </a:lnTo>
                  <a:cubicBezTo>
                    <a:pt x="962" y="629"/>
                    <a:pt x="2064" y="852"/>
                    <a:pt x="2553" y="852"/>
                  </a:cubicBezTo>
                  <a:cubicBezTo>
                    <a:pt x="2598" y="852"/>
                    <a:pt x="2639" y="850"/>
                    <a:pt x="2673" y="846"/>
                  </a:cubicBezTo>
                  <a:lnTo>
                    <a:pt x="2552" y="592"/>
                  </a:lnTo>
                  <a:cubicBezTo>
                    <a:pt x="2475" y="611"/>
                    <a:pt x="2374" y="620"/>
                    <a:pt x="2253" y="620"/>
                  </a:cubicBezTo>
                  <a:cubicBezTo>
                    <a:pt x="1699" y="620"/>
                    <a:pt x="744" y="42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1"/>
            <p:cNvSpPr/>
            <p:nvPr/>
          </p:nvSpPr>
          <p:spPr>
            <a:xfrm>
              <a:off x="1583025" y="1887225"/>
              <a:ext cx="44350" cy="10275"/>
            </a:xfrm>
            <a:custGeom>
              <a:avLst/>
              <a:gdLst/>
              <a:ahLst/>
              <a:cxnLst/>
              <a:rect l="l" t="t" r="r" b="b"/>
              <a:pathLst>
                <a:path w="1774" h="411" extrusionOk="0">
                  <a:moveTo>
                    <a:pt x="1353" y="1"/>
                  </a:moveTo>
                  <a:cubicBezTo>
                    <a:pt x="1295" y="161"/>
                    <a:pt x="973" y="327"/>
                    <a:pt x="511" y="327"/>
                  </a:cubicBezTo>
                  <a:cubicBezTo>
                    <a:pt x="355" y="327"/>
                    <a:pt x="184" y="309"/>
                    <a:pt x="1" y="264"/>
                  </a:cubicBezTo>
                  <a:lnTo>
                    <a:pt x="1" y="264"/>
                  </a:lnTo>
                  <a:lnTo>
                    <a:pt x="66" y="325"/>
                  </a:lnTo>
                  <a:cubicBezTo>
                    <a:pt x="307" y="386"/>
                    <a:pt x="541" y="411"/>
                    <a:pt x="754" y="411"/>
                  </a:cubicBezTo>
                  <a:cubicBezTo>
                    <a:pt x="1286" y="411"/>
                    <a:pt x="1692" y="259"/>
                    <a:pt x="1774" y="150"/>
                  </a:cubicBezTo>
                  <a:lnTo>
                    <a:pt x="1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1"/>
            <p:cNvSpPr/>
            <p:nvPr/>
          </p:nvSpPr>
          <p:spPr>
            <a:xfrm>
              <a:off x="1603800" y="1748750"/>
              <a:ext cx="15750" cy="38775"/>
            </a:xfrm>
            <a:custGeom>
              <a:avLst/>
              <a:gdLst/>
              <a:ahLst/>
              <a:cxnLst/>
              <a:rect l="l" t="t" r="r" b="b"/>
              <a:pathLst>
                <a:path w="630" h="1551" extrusionOk="0">
                  <a:moveTo>
                    <a:pt x="112" y="1"/>
                  </a:moveTo>
                  <a:cubicBezTo>
                    <a:pt x="0" y="494"/>
                    <a:pt x="352" y="1318"/>
                    <a:pt x="531" y="1550"/>
                  </a:cubicBezTo>
                  <a:lnTo>
                    <a:pt x="630" y="1343"/>
                  </a:lnTo>
                  <a:cubicBezTo>
                    <a:pt x="395" y="1088"/>
                    <a:pt x="83" y="437"/>
                    <a:pt x="168" y="3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1"/>
            <p:cNvSpPr/>
            <p:nvPr/>
          </p:nvSpPr>
          <p:spPr>
            <a:xfrm>
              <a:off x="1787950" y="2479750"/>
              <a:ext cx="13525" cy="20750"/>
            </a:xfrm>
            <a:custGeom>
              <a:avLst/>
              <a:gdLst/>
              <a:ahLst/>
              <a:cxnLst/>
              <a:rect l="l" t="t" r="r" b="b"/>
              <a:pathLst>
                <a:path w="541" h="830" extrusionOk="0">
                  <a:moveTo>
                    <a:pt x="398" y="0"/>
                  </a:moveTo>
                  <a:cubicBezTo>
                    <a:pt x="268" y="0"/>
                    <a:pt x="0" y="825"/>
                    <a:pt x="0" y="825"/>
                  </a:cubicBezTo>
                  <a:lnTo>
                    <a:pt x="541" y="830"/>
                  </a:lnTo>
                  <a:cubicBezTo>
                    <a:pt x="541" y="830"/>
                    <a:pt x="540" y="105"/>
                    <a:pt x="418" y="8"/>
                  </a:cubicBezTo>
                  <a:cubicBezTo>
                    <a:pt x="412" y="3"/>
                    <a:pt x="405" y="0"/>
                    <a:pt x="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1"/>
            <p:cNvSpPr/>
            <p:nvPr/>
          </p:nvSpPr>
          <p:spPr>
            <a:xfrm>
              <a:off x="1751250" y="2479375"/>
              <a:ext cx="13575" cy="20800"/>
            </a:xfrm>
            <a:custGeom>
              <a:avLst/>
              <a:gdLst/>
              <a:ahLst/>
              <a:cxnLst/>
              <a:rect l="l" t="t" r="r" b="b"/>
              <a:pathLst>
                <a:path w="543" h="832" extrusionOk="0">
                  <a:moveTo>
                    <a:pt x="369" y="1"/>
                  </a:moveTo>
                  <a:cubicBezTo>
                    <a:pt x="237" y="1"/>
                    <a:pt x="1" y="826"/>
                    <a:pt x="1" y="826"/>
                  </a:cubicBezTo>
                  <a:lnTo>
                    <a:pt x="543" y="831"/>
                  </a:lnTo>
                  <a:cubicBezTo>
                    <a:pt x="543" y="831"/>
                    <a:pt x="512" y="107"/>
                    <a:pt x="389" y="8"/>
                  </a:cubicBezTo>
                  <a:cubicBezTo>
                    <a:pt x="383" y="3"/>
                    <a:pt x="376" y="1"/>
                    <a:pt x="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1"/>
            <p:cNvSpPr/>
            <p:nvPr/>
          </p:nvSpPr>
          <p:spPr>
            <a:xfrm>
              <a:off x="1896900" y="2480700"/>
              <a:ext cx="14425" cy="20750"/>
            </a:xfrm>
            <a:custGeom>
              <a:avLst/>
              <a:gdLst/>
              <a:ahLst/>
              <a:cxnLst/>
              <a:rect l="l" t="t" r="r" b="b"/>
              <a:pathLst>
                <a:path w="577" h="830" extrusionOk="0">
                  <a:moveTo>
                    <a:pt x="441" y="0"/>
                  </a:moveTo>
                  <a:cubicBezTo>
                    <a:pt x="310" y="0"/>
                    <a:pt x="1" y="825"/>
                    <a:pt x="1" y="825"/>
                  </a:cubicBezTo>
                  <a:lnTo>
                    <a:pt x="542" y="830"/>
                  </a:lnTo>
                  <a:cubicBezTo>
                    <a:pt x="542" y="830"/>
                    <a:pt x="576" y="105"/>
                    <a:pt x="460" y="8"/>
                  </a:cubicBezTo>
                  <a:cubicBezTo>
                    <a:pt x="454" y="3"/>
                    <a:pt x="448" y="0"/>
                    <a:pt x="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1"/>
            <p:cNvSpPr/>
            <p:nvPr/>
          </p:nvSpPr>
          <p:spPr>
            <a:xfrm>
              <a:off x="1875775" y="2480500"/>
              <a:ext cx="14450" cy="20750"/>
            </a:xfrm>
            <a:custGeom>
              <a:avLst/>
              <a:gdLst/>
              <a:ahLst/>
              <a:cxnLst/>
              <a:rect l="l" t="t" r="r" b="b"/>
              <a:pathLst>
                <a:path w="578" h="830" extrusionOk="0">
                  <a:moveTo>
                    <a:pt x="442" y="0"/>
                  </a:moveTo>
                  <a:cubicBezTo>
                    <a:pt x="311" y="0"/>
                    <a:pt x="0" y="824"/>
                    <a:pt x="0" y="824"/>
                  </a:cubicBezTo>
                  <a:lnTo>
                    <a:pt x="542" y="830"/>
                  </a:lnTo>
                  <a:cubicBezTo>
                    <a:pt x="542" y="830"/>
                    <a:pt x="577" y="106"/>
                    <a:pt x="461" y="7"/>
                  </a:cubicBezTo>
                  <a:cubicBezTo>
                    <a:pt x="455" y="2"/>
                    <a:pt x="449" y="0"/>
                    <a:pt x="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1"/>
            <p:cNvSpPr/>
            <p:nvPr/>
          </p:nvSpPr>
          <p:spPr>
            <a:xfrm>
              <a:off x="1582200" y="2023500"/>
              <a:ext cx="34550" cy="36950"/>
            </a:xfrm>
            <a:custGeom>
              <a:avLst/>
              <a:gdLst/>
              <a:ahLst/>
              <a:cxnLst/>
              <a:rect l="l" t="t" r="r" b="b"/>
              <a:pathLst>
                <a:path w="1382" h="1478" extrusionOk="0">
                  <a:moveTo>
                    <a:pt x="1201" y="1"/>
                  </a:moveTo>
                  <a:cubicBezTo>
                    <a:pt x="1082" y="1"/>
                    <a:pt x="0" y="1011"/>
                    <a:pt x="0" y="1143"/>
                  </a:cubicBezTo>
                  <a:cubicBezTo>
                    <a:pt x="0" y="1261"/>
                    <a:pt x="372" y="1477"/>
                    <a:pt x="617" y="1477"/>
                  </a:cubicBezTo>
                  <a:cubicBezTo>
                    <a:pt x="653" y="1477"/>
                    <a:pt x="687" y="1473"/>
                    <a:pt x="716" y="1462"/>
                  </a:cubicBezTo>
                  <a:cubicBezTo>
                    <a:pt x="911" y="1393"/>
                    <a:pt x="1382" y="68"/>
                    <a:pt x="1206" y="1"/>
                  </a:cubicBezTo>
                  <a:cubicBezTo>
                    <a:pt x="1205" y="1"/>
                    <a:pt x="1203" y="1"/>
                    <a:pt x="1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1"/>
            <p:cNvSpPr/>
            <p:nvPr/>
          </p:nvSpPr>
          <p:spPr>
            <a:xfrm>
              <a:off x="1635000" y="2030525"/>
              <a:ext cx="28900" cy="16925"/>
            </a:xfrm>
            <a:custGeom>
              <a:avLst/>
              <a:gdLst/>
              <a:ahLst/>
              <a:cxnLst/>
              <a:rect l="l" t="t" r="r" b="b"/>
              <a:pathLst>
                <a:path w="1156" h="677" extrusionOk="0">
                  <a:moveTo>
                    <a:pt x="1156" y="1"/>
                  </a:moveTo>
                  <a:lnTo>
                    <a:pt x="443" y="6"/>
                  </a:lnTo>
                  <a:cubicBezTo>
                    <a:pt x="105" y="340"/>
                    <a:pt x="0" y="676"/>
                    <a:pt x="0" y="676"/>
                  </a:cubicBezTo>
                  <a:lnTo>
                    <a:pt x="65" y="662"/>
                  </a:lnTo>
                  <a:cubicBezTo>
                    <a:pt x="65" y="662"/>
                    <a:pt x="331" y="141"/>
                    <a:pt x="1156" y="1"/>
                  </a:cubicBezTo>
                  <a:close/>
                </a:path>
              </a:pathLst>
            </a:custGeom>
            <a:solidFill>
              <a:srgbClr val="934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1"/>
            <p:cNvSpPr/>
            <p:nvPr/>
          </p:nvSpPr>
          <p:spPr>
            <a:xfrm>
              <a:off x="1640500" y="1991950"/>
              <a:ext cx="61350" cy="43850"/>
            </a:xfrm>
            <a:custGeom>
              <a:avLst/>
              <a:gdLst/>
              <a:ahLst/>
              <a:cxnLst/>
              <a:rect l="l" t="t" r="r" b="b"/>
              <a:pathLst>
                <a:path w="2454" h="1754" extrusionOk="0">
                  <a:moveTo>
                    <a:pt x="2389" y="1"/>
                  </a:moveTo>
                  <a:cubicBezTo>
                    <a:pt x="2389" y="1"/>
                    <a:pt x="1397" y="22"/>
                    <a:pt x="789" y="387"/>
                  </a:cubicBezTo>
                  <a:cubicBezTo>
                    <a:pt x="173" y="761"/>
                    <a:pt x="1" y="1753"/>
                    <a:pt x="1" y="1753"/>
                  </a:cubicBezTo>
                  <a:cubicBezTo>
                    <a:pt x="120" y="1705"/>
                    <a:pt x="284" y="1695"/>
                    <a:pt x="471" y="1695"/>
                  </a:cubicBezTo>
                  <a:cubicBezTo>
                    <a:pt x="609" y="1695"/>
                    <a:pt x="759" y="1700"/>
                    <a:pt x="912" y="1700"/>
                  </a:cubicBezTo>
                  <a:cubicBezTo>
                    <a:pt x="1247" y="1700"/>
                    <a:pt x="1598" y="1674"/>
                    <a:pt x="1878" y="1506"/>
                  </a:cubicBezTo>
                  <a:cubicBezTo>
                    <a:pt x="2454" y="1159"/>
                    <a:pt x="2389" y="1"/>
                    <a:pt x="2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1"/>
            <p:cNvSpPr/>
            <p:nvPr/>
          </p:nvSpPr>
          <p:spPr>
            <a:xfrm>
              <a:off x="1667725" y="1970475"/>
              <a:ext cx="21700" cy="12375"/>
            </a:xfrm>
            <a:custGeom>
              <a:avLst/>
              <a:gdLst/>
              <a:ahLst/>
              <a:cxnLst/>
              <a:rect l="l" t="t" r="r" b="b"/>
              <a:pathLst>
                <a:path w="868" h="495" extrusionOk="0">
                  <a:moveTo>
                    <a:pt x="374" y="0"/>
                  </a:moveTo>
                  <a:cubicBezTo>
                    <a:pt x="201" y="0"/>
                    <a:pt x="91" y="205"/>
                    <a:pt x="1" y="357"/>
                  </a:cubicBezTo>
                  <a:cubicBezTo>
                    <a:pt x="1" y="357"/>
                    <a:pt x="176" y="160"/>
                    <a:pt x="362" y="160"/>
                  </a:cubicBezTo>
                  <a:cubicBezTo>
                    <a:pt x="382" y="160"/>
                    <a:pt x="402" y="162"/>
                    <a:pt x="422" y="167"/>
                  </a:cubicBezTo>
                  <a:cubicBezTo>
                    <a:pt x="638" y="221"/>
                    <a:pt x="867" y="495"/>
                    <a:pt x="867" y="495"/>
                  </a:cubicBezTo>
                  <a:cubicBezTo>
                    <a:pt x="867" y="495"/>
                    <a:pt x="661" y="77"/>
                    <a:pt x="445" y="11"/>
                  </a:cubicBezTo>
                  <a:cubicBezTo>
                    <a:pt x="421" y="4"/>
                    <a:pt x="397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1"/>
            <p:cNvSpPr/>
            <p:nvPr/>
          </p:nvSpPr>
          <p:spPr>
            <a:xfrm>
              <a:off x="1641050" y="1967600"/>
              <a:ext cx="13250" cy="10675"/>
            </a:xfrm>
            <a:custGeom>
              <a:avLst/>
              <a:gdLst/>
              <a:ahLst/>
              <a:cxnLst/>
              <a:rect l="l" t="t" r="r" b="b"/>
              <a:pathLst>
                <a:path w="530" h="427" extrusionOk="0">
                  <a:moveTo>
                    <a:pt x="426" y="1"/>
                  </a:moveTo>
                  <a:cubicBezTo>
                    <a:pt x="417" y="1"/>
                    <a:pt x="407" y="2"/>
                    <a:pt x="396" y="6"/>
                  </a:cubicBezTo>
                  <a:cubicBezTo>
                    <a:pt x="259" y="50"/>
                    <a:pt x="1" y="426"/>
                    <a:pt x="1" y="426"/>
                  </a:cubicBezTo>
                  <a:cubicBezTo>
                    <a:pt x="1" y="426"/>
                    <a:pt x="219" y="187"/>
                    <a:pt x="353" y="155"/>
                  </a:cubicBezTo>
                  <a:cubicBezTo>
                    <a:pt x="360" y="153"/>
                    <a:pt x="367" y="152"/>
                    <a:pt x="374" y="152"/>
                  </a:cubicBezTo>
                  <a:cubicBezTo>
                    <a:pt x="482" y="152"/>
                    <a:pt x="504" y="368"/>
                    <a:pt x="504" y="368"/>
                  </a:cubicBezTo>
                  <a:cubicBezTo>
                    <a:pt x="512" y="213"/>
                    <a:pt x="529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1"/>
            <p:cNvSpPr/>
            <p:nvPr/>
          </p:nvSpPr>
          <p:spPr>
            <a:xfrm>
              <a:off x="1754900" y="2208175"/>
              <a:ext cx="21925" cy="69775"/>
            </a:xfrm>
            <a:custGeom>
              <a:avLst/>
              <a:gdLst/>
              <a:ahLst/>
              <a:cxnLst/>
              <a:rect l="l" t="t" r="r" b="b"/>
              <a:pathLst>
                <a:path w="877" h="2791" extrusionOk="0">
                  <a:moveTo>
                    <a:pt x="596" y="0"/>
                  </a:moveTo>
                  <a:cubicBezTo>
                    <a:pt x="596" y="0"/>
                    <a:pt x="0" y="935"/>
                    <a:pt x="75" y="1885"/>
                  </a:cubicBezTo>
                  <a:lnTo>
                    <a:pt x="75" y="1885"/>
                  </a:lnTo>
                  <a:cubicBezTo>
                    <a:pt x="67" y="1822"/>
                    <a:pt x="60" y="1777"/>
                    <a:pt x="60" y="1777"/>
                  </a:cubicBezTo>
                  <a:lnTo>
                    <a:pt x="60" y="1777"/>
                  </a:lnTo>
                  <a:cubicBezTo>
                    <a:pt x="59" y="1777"/>
                    <a:pt x="67" y="1851"/>
                    <a:pt x="92" y="2057"/>
                  </a:cubicBezTo>
                  <a:cubicBezTo>
                    <a:pt x="98" y="2104"/>
                    <a:pt x="105" y="2148"/>
                    <a:pt x="113" y="2190"/>
                  </a:cubicBezTo>
                  <a:lnTo>
                    <a:pt x="113" y="2190"/>
                  </a:lnTo>
                  <a:cubicBezTo>
                    <a:pt x="123" y="2261"/>
                    <a:pt x="127" y="2290"/>
                    <a:pt x="127" y="2290"/>
                  </a:cubicBezTo>
                  <a:cubicBezTo>
                    <a:pt x="128" y="2290"/>
                    <a:pt x="124" y="2259"/>
                    <a:pt x="118" y="2213"/>
                  </a:cubicBezTo>
                  <a:lnTo>
                    <a:pt x="118" y="2213"/>
                  </a:lnTo>
                  <a:cubicBezTo>
                    <a:pt x="223" y="2701"/>
                    <a:pt x="498" y="2790"/>
                    <a:pt x="686" y="2790"/>
                  </a:cubicBezTo>
                  <a:cubicBezTo>
                    <a:pt x="796" y="2790"/>
                    <a:pt x="876" y="2760"/>
                    <a:pt x="876" y="2760"/>
                  </a:cubicBezTo>
                  <a:cubicBezTo>
                    <a:pt x="876" y="2760"/>
                    <a:pt x="414" y="757"/>
                    <a:pt x="5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1"/>
            <p:cNvSpPr/>
            <p:nvPr/>
          </p:nvSpPr>
          <p:spPr>
            <a:xfrm>
              <a:off x="1639850" y="2035900"/>
              <a:ext cx="17725" cy="23125"/>
            </a:xfrm>
            <a:custGeom>
              <a:avLst/>
              <a:gdLst/>
              <a:ahLst/>
              <a:cxnLst/>
              <a:rect l="l" t="t" r="r" b="b"/>
              <a:pathLst>
                <a:path w="709" h="925" extrusionOk="0">
                  <a:moveTo>
                    <a:pt x="235" y="1"/>
                  </a:moveTo>
                  <a:cubicBezTo>
                    <a:pt x="235" y="1"/>
                    <a:pt x="40" y="50"/>
                    <a:pt x="0" y="241"/>
                  </a:cubicBezTo>
                  <a:cubicBezTo>
                    <a:pt x="0" y="241"/>
                    <a:pt x="439" y="505"/>
                    <a:pt x="709" y="924"/>
                  </a:cubicBezTo>
                  <a:cubicBezTo>
                    <a:pt x="709" y="924"/>
                    <a:pt x="518" y="150"/>
                    <a:pt x="2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1"/>
            <p:cNvSpPr/>
            <p:nvPr/>
          </p:nvSpPr>
          <p:spPr>
            <a:xfrm>
              <a:off x="1643025" y="2036325"/>
              <a:ext cx="25975" cy="23100"/>
            </a:xfrm>
            <a:custGeom>
              <a:avLst/>
              <a:gdLst/>
              <a:ahLst/>
              <a:cxnLst/>
              <a:rect l="l" t="t" r="r" b="b"/>
              <a:pathLst>
                <a:path w="1039" h="924" extrusionOk="0">
                  <a:moveTo>
                    <a:pt x="107" y="1"/>
                  </a:moveTo>
                  <a:cubicBezTo>
                    <a:pt x="105" y="1"/>
                    <a:pt x="2" y="44"/>
                    <a:pt x="1" y="211"/>
                  </a:cubicBezTo>
                  <a:cubicBezTo>
                    <a:pt x="1" y="211"/>
                    <a:pt x="736" y="616"/>
                    <a:pt x="1038" y="924"/>
                  </a:cubicBezTo>
                  <a:cubicBezTo>
                    <a:pt x="1038" y="924"/>
                    <a:pt x="372" y="77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1"/>
            <p:cNvSpPr/>
            <p:nvPr/>
          </p:nvSpPr>
          <p:spPr>
            <a:xfrm>
              <a:off x="1631325" y="2080175"/>
              <a:ext cx="37025" cy="10625"/>
            </a:xfrm>
            <a:custGeom>
              <a:avLst/>
              <a:gdLst/>
              <a:ahLst/>
              <a:cxnLst/>
              <a:rect l="l" t="t" r="r" b="b"/>
              <a:pathLst>
                <a:path w="1481" h="425" extrusionOk="0">
                  <a:moveTo>
                    <a:pt x="364" y="0"/>
                  </a:moveTo>
                  <a:cubicBezTo>
                    <a:pt x="241" y="0"/>
                    <a:pt x="100" y="8"/>
                    <a:pt x="1" y="35"/>
                  </a:cubicBezTo>
                  <a:cubicBezTo>
                    <a:pt x="1" y="35"/>
                    <a:pt x="1181" y="260"/>
                    <a:pt x="1481" y="424"/>
                  </a:cubicBezTo>
                  <a:cubicBezTo>
                    <a:pt x="1481" y="424"/>
                    <a:pt x="981" y="62"/>
                    <a:pt x="639" y="11"/>
                  </a:cubicBezTo>
                  <a:cubicBezTo>
                    <a:pt x="639" y="11"/>
                    <a:pt x="513" y="0"/>
                    <a:pt x="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1"/>
            <p:cNvSpPr/>
            <p:nvPr/>
          </p:nvSpPr>
          <p:spPr>
            <a:xfrm>
              <a:off x="1672525" y="1997950"/>
              <a:ext cx="26500" cy="29400"/>
            </a:xfrm>
            <a:custGeom>
              <a:avLst/>
              <a:gdLst/>
              <a:ahLst/>
              <a:cxnLst/>
              <a:rect l="l" t="t" r="r" b="b"/>
              <a:pathLst>
                <a:path w="1060" h="1176" extrusionOk="0">
                  <a:moveTo>
                    <a:pt x="776" y="0"/>
                  </a:moveTo>
                  <a:cubicBezTo>
                    <a:pt x="601" y="0"/>
                    <a:pt x="369" y="162"/>
                    <a:pt x="213" y="439"/>
                  </a:cubicBezTo>
                  <a:cubicBezTo>
                    <a:pt x="1" y="820"/>
                    <a:pt x="55" y="1176"/>
                    <a:pt x="327" y="1176"/>
                  </a:cubicBezTo>
                  <a:cubicBezTo>
                    <a:pt x="334" y="1176"/>
                    <a:pt x="341" y="1176"/>
                    <a:pt x="348" y="1175"/>
                  </a:cubicBezTo>
                  <a:cubicBezTo>
                    <a:pt x="594" y="1158"/>
                    <a:pt x="866" y="861"/>
                    <a:pt x="970" y="556"/>
                  </a:cubicBezTo>
                  <a:cubicBezTo>
                    <a:pt x="1060" y="294"/>
                    <a:pt x="1009" y="66"/>
                    <a:pt x="854" y="12"/>
                  </a:cubicBezTo>
                  <a:cubicBezTo>
                    <a:pt x="830" y="4"/>
                    <a:pt x="804" y="0"/>
                    <a:pt x="776" y="0"/>
                  </a:cubicBezTo>
                  <a:close/>
                </a:path>
              </a:pathLst>
            </a:custGeom>
            <a:solidFill>
              <a:srgbClr val="E9D5BB">
                <a:alpha val="3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2" name="Google Shape;1712;p41"/>
          <p:cNvSpPr/>
          <p:nvPr/>
        </p:nvSpPr>
        <p:spPr>
          <a:xfrm>
            <a:off x="847800" y="4844900"/>
            <a:ext cx="2505000" cy="171600"/>
          </a:xfrm>
          <a:prstGeom prst="ellipse">
            <a:avLst/>
          </a:prstGeom>
          <a:solidFill>
            <a:srgbClr val="000000">
              <a:alpha val="1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01" name="Google Shape;1801;p41"/>
          <p:cNvCxnSpPr/>
          <p:nvPr/>
        </p:nvCxnSpPr>
        <p:spPr>
          <a:xfrm>
            <a:off x="8424000" y="916050"/>
            <a:ext cx="0" cy="22860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2" name="Google Shape;1802;p41"/>
          <p:cNvSpPr/>
          <p:nvPr/>
        </p:nvSpPr>
        <p:spPr>
          <a:xfrm>
            <a:off x="5440300" y="4844900"/>
            <a:ext cx="4103700" cy="171600"/>
          </a:xfrm>
          <a:prstGeom prst="ellipse">
            <a:avLst/>
          </a:prstGeom>
          <a:solidFill>
            <a:srgbClr val="000000">
              <a:alpha val="1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3" name="Google Shape;1803;p41"/>
          <p:cNvGrpSpPr/>
          <p:nvPr/>
        </p:nvGrpSpPr>
        <p:grpSpPr>
          <a:xfrm>
            <a:off x="5745050" y="3693829"/>
            <a:ext cx="3398948" cy="1244821"/>
            <a:chOff x="3909850" y="4037954"/>
            <a:chExt cx="3398948" cy="1244821"/>
          </a:xfrm>
        </p:grpSpPr>
        <p:sp>
          <p:nvSpPr>
            <p:cNvPr id="1804" name="Google Shape;1804;p41"/>
            <p:cNvSpPr/>
            <p:nvPr/>
          </p:nvSpPr>
          <p:spPr>
            <a:xfrm>
              <a:off x="7095981" y="4318368"/>
              <a:ext cx="65606" cy="493515"/>
            </a:xfrm>
            <a:custGeom>
              <a:avLst/>
              <a:gdLst/>
              <a:ahLst/>
              <a:cxnLst/>
              <a:rect l="l" t="t" r="r" b="b"/>
              <a:pathLst>
                <a:path w="693" h="5213" extrusionOk="0">
                  <a:moveTo>
                    <a:pt x="0" y="0"/>
                  </a:moveTo>
                  <a:lnTo>
                    <a:pt x="693" y="5213"/>
                  </a:lnTo>
                  <a:lnTo>
                    <a:pt x="663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A3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1"/>
            <p:cNvSpPr/>
            <p:nvPr/>
          </p:nvSpPr>
          <p:spPr>
            <a:xfrm>
              <a:off x="3910418" y="4143512"/>
              <a:ext cx="3395813" cy="1139259"/>
            </a:xfrm>
            <a:custGeom>
              <a:avLst/>
              <a:gdLst/>
              <a:ahLst/>
              <a:cxnLst/>
              <a:rect l="l" t="t" r="r" b="b"/>
              <a:pathLst>
                <a:path w="35870" h="12034" extrusionOk="0">
                  <a:moveTo>
                    <a:pt x="1193" y="0"/>
                  </a:moveTo>
                  <a:lnTo>
                    <a:pt x="1863" y="8883"/>
                  </a:lnTo>
                  <a:lnTo>
                    <a:pt x="774" y="8740"/>
                  </a:lnTo>
                  <a:cubicBezTo>
                    <a:pt x="746" y="8736"/>
                    <a:pt x="717" y="8734"/>
                    <a:pt x="689" y="8734"/>
                  </a:cubicBezTo>
                  <a:cubicBezTo>
                    <a:pt x="534" y="8734"/>
                    <a:pt x="382" y="8790"/>
                    <a:pt x="263" y="8893"/>
                  </a:cubicBezTo>
                  <a:cubicBezTo>
                    <a:pt x="121" y="9014"/>
                    <a:pt x="40" y="9190"/>
                    <a:pt x="37" y="9376"/>
                  </a:cubicBezTo>
                  <a:lnTo>
                    <a:pt x="0" y="11939"/>
                  </a:lnTo>
                  <a:lnTo>
                    <a:pt x="48" y="12034"/>
                  </a:lnTo>
                  <a:lnTo>
                    <a:pt x="35869" y="12034"/>
                  </a:lnTo>
                  <a:lnTo>
                    <a:pt x="35844" y="11122"/>
                  </a:lnTo>
                  <a:cubicBezTo>
                    <a:pt x="35831" y="10627"/>
                    <a:pt x="35464" y="10212"/>
                    <a:pt x="34976" y="10137"/>
                  </a:cubicBezTo>
                  <a:lnTo>
                    <a:pt x="34579" y="10077"/>
                  </a:lnTo>
                  <a:lnTo>
                    <a:pt x="33862" y="1003"/>
                  </a:lnTo>
                  <a:lnTo>
                    <a:pt x="1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1"/>
            <p:cNvSpPr/>
            <p:nvPr/>
          </p:nvSpPr>
          <p:spPr>
            <a:xfrm>
              <a:off x="4842448" y="4168316"/>
              <a:ext cx="1665056" cy="1114455"/>
            </a:xfrm>
            <a:custGeom>
              <a:avLst/>
              <a:gdLst/>
              <a:ahLst/>
              <a:cxnLst/>
              <a:rect l="l" t="t" r="r" b="b"/>
              <a:pathLst>
                <a:path w="17588" h="11772" extrusionOk="0">
                  <a:moveTo>
                    <a:pt x="0" y="1"/>
                  </a:moveTo>
                  <a:lnTo>
                    <a:pt x="3642" y="11772"/>
                  </a:lnTo>
                  <a:lnTo>
                    <a:pt x="17587" y="11772"/>
                  </a:lnTo>
                  <a:lnTo>
                    <a:pt x="14081" y="4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1"/>
            <p:cNvSpPr/>
            <p:nvPr/>
          </p:nvSpPr>
          <p:spPr>
            <a:xfrm>
              <a:off x="3910607" y="4629171"/>
              <a:ext cx="3395718" cy="653507"/>
            </a:xfrm>
            <a:custGeom>
              <a:avLst/>
              <a:gdLst/>
              <a:ahLst/>
              <a:cxnLst/>
              <a:rect l="l" t="t" r="r" b="b"/>
              <a:pathLst>
                <a:path w="35869" h="6903" extrusionOk="0">
                  <a:moveTo>
                    <a:pt x="34189" y="1"/>
                  </a:moveTo>
                  <a:cubicBezTo>
                    <a:pt x="30610" y="2435"/>
                    <a:pt x="24236" y="3654"/>
                    <a:pt x="17861" y="3654"/>
                  </a:cubicBezTo>
                  <a:cubicBezTo>
                    <a:pt x="11520" y="3654"/>
                    <a:pt x="5177" y="2448"/>
                    <a:pt x="1582" y="32"/>
                  </a:cubicBezTo>
                  <a:lnTo>
                    <a:pt x="1582" y="32"/>
                  </a:lnTo>
                  <a:lnTo>
                    <a:pt x="1862" y="3752"/>
                  </a:lnTo>
                  <a:lnTo>
                    <a:pt x="773" y="3609"/>
                  </a:lnTo>
                  <a:cubicBezTo>
                    <a:pt x="745" y="3605"/>
                    <a:pt x="716" y="3603"/>
                    <a:pt x="688" y="3603"/>
                  </a:cubicBezTo>
                  <a:cubicBezTo>
                    <a:pt x="533" y="3603"/>
                    <a:pt x="381" y="3659"/>
                    <a:pt x="262" y="3762"/>
                  </a:cubicBezTo>
                  <a:cubicBezTo>
                    <a:pt x="120" y="3883"/>
                    <a:pt x="39" y="4059"/>
                    <a:pt x="36" y="4245"/>
                  </a:cubicBezTo>
                  <a:lnTo>
                    <a:pt x="0" y="6808"/>
                  </a:lnTo>
                  <a:lnTo>
                    <a:pt x="48" y="6903"/>
                  </a:lnTo>
                  <a:lnTo>
                    <a:pt x="35868" y="6903"/>
                  </a:lnTo>
                  <a:lnTo>
                    <a:pt x="35844" y="5991"/>
                  </a:lnTo>
                  <a:cubicBezTo>
                    <a:pt x="35830" y="5495"/>
                    <a:pt x="35464" y="5081"/>
                    <a:pt x="34975" y="5006"/>
                  </a:cubicBezTo>
                  <a:lnTo>
                    <a:pt x="34579" y="4946"/>
                  </a:lnTo>
                  <a:lnTo>
                    <a:pt x="34189" y="1"/>
                  </a:lnTo>
                  <a:close/>
                </a:path>
              </a:pathLst>
            </a:custGeom>
            <a:solidFill>
              <a:srgbClr val="8F6027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1"/>
            <p:cNvSpPr/>
            <p:nvPr/>
          </p:nvSpPr>
          <p:spPr>
            <a:xfrm>
              <a:off x="3910323" y="4143133"/>
              <a:ext cx="3398464" cy="1139543"/>
            </a:xfrm>
            <a:custGeom>
              <a:avLst/>
              <a:gdLst/>
              <a:ahLst/>
              <a:cxnLst/>
              <a:rect l="l" t="t" r="r" b="b"/>
              <a:pathLst>
                <a:path w="35898" h="12037" extrusionOk="0">
                  <a:moveTo>
                    <a:pt x="1194" y="0"/>
                  </a:moveTo>
                  <a:lnTo>
                    <a:pt x="1863" y="8890"/>
                  </a:lnTo>
                  <a:lnTo>
                    <a:pt x="696" y="8733"/>
                  </a:lnTo>
                  <a:cubicBezTo>
                    <a:pt x="670" y="8730"/>
                    <a:pt x="644" y="8728"/>
                    <a:pt x="619" y="8728"/>
                  </a:cubicBezTo>
                  <a:cubicBezTo>
                    <a:pt x="480" y="8728"/>
                    <a:pt x="345" y="8778"/>
                    <a:pt x="239" y="8869"/>
                  </a:cubicBezTo>
                  <a:cubicBezTo>
                    <a:pt x="115" y="8977"/>
                    <a:pt x="41" y="9134"/>
                    <a:pt x="38" y="9300"/>
                  </a:cubicBezTo>
                  <a:lnTo>
                    <a:pt x="0" y="11942"/>
                  </a:lnTo>
                  <a:lnTo>
                    <a:pt x="48" y="12037"/>
                  </a:lnTo>
                  <a:lnTo>
                    <a:pt x="35869" y="12037"/>
                  </a:lnTo>
                  <a:lnTo>
                    <a:pt x="35888" y="11027"/>
                  </a:lnTo>
                  <a:cubicBezTo>
                    <a:pt x="35897" y="10579"/>
                    <a:pt x="35575" y="10194"/>
                    <a:pt x="35132" y="10125"/>
                  </a:cubicBezTo>
                  <a:lnTo>
                    <a:pt x="34615" y="10043"/>
                  </a:lnTo>
                  <a:lnTo>
                    <a:pt x="2449" y="8658"/>
                  </a:lnTo>
                  <a:lnTo>
                    <a:pt x="2023" y="2430"/>
                  </a:lnTo>
                  <a:lnTo>
                    <a:pt x="34306" y="3177"/>
                  </a:lnTo>
                  <a:lnTo>
                    <a:pt x="34377" y="955"/>
                  </a:lnTo>
                  <a:lnTo>
                    <a:pt x="1194" y="0"/>
                  </a:lnTo>
                  <a:close/>
                </a:path>
              </a:pathLst>
            </a:custGeom>
            <a:solidFill>
              <a:srgbClr val="B5A3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1"/>
            <p:cNvSpPr/>
            <p:nvPr/>
          </p:nvSpPr>
          <p:spPr>
            <a:xfrm>
              <a:off x="4001870" y="5021579"/>
              <a:ext cx="3284954" cy="246426"/>
            </a:xfrm>
            <a:custGeom>
              <a:avLst/>
              <a:gdLst/>
              <a:ahLst/>
              <a:cxnLst/>
              <a:rect l="l" t="t" r="r" b="b"/>
              <a:pathLst>
                <a:path w="34699" h="2603" extrusionOk="0">
                  <a:moveTo>
                    <a:pt x="1060" y="0"/>
                  </a:moveTo>
                  <a:cubicBezTo>
                    <a:pt x="781" y="0"/>
                    <a:pt x="515" y="110"/>
                    <a:pt x="317" y="307"/>
                  </a:cubicBezTo>
                  <a:cubicBezTo>
                    <a:pt x="115" y="507"/>
                    <a:pt x="1" y="778"/>
                    <a:pt x="1" y="1063"/>
                  </a:cubicBezTo>
                  <a:lnTo>
                    <a:pt x="1" y="2603"/>
                  </a:lnTo>
                  <a:lnTo>
                    <a:pt x="34676" y="2603"/>
                  </a:lnTo>
                  <a:lnTo>
                    <a:pt x="34699" y="1797"/>
                  </a:lnTo>
                  <a:cubicBezTo>
                    <a:pt x="34699" y="1384"/>
                    <a:pt x="34458" y="1026"/>
                    <a:pt x="34139" y="1009"/>
                  </a:cubicBezTo>
                  <a:lnTo>
                    <a:pt x="18317" y="203"/>
                  </a:lnTo>
                  <a:lnTo>
                    <a:pt x="1076" y="0"/>
                  </a:lnTo>
                  <a:cubicBezTo>
                    <a:pt x="1071" y="0"/>
                    <a:pt x="1065" y="0"/>
                    <a:pt x="1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1"/>
            <p:cNvSpPr/>
            <p:nvPr/>
          </p:nvSpPr>
          <p:spPr>
            <a:xfrm>
              <a:off x="4030176" y="4257400"/>
              <a:ext cx="3135944" cy="148727"/>
            </a:xfrm>
            <a:custGeom>
              <a:avLst/>
              <a:gdLst/>
              <a:ahLst/>
              <a:cxnLst/>
              <a:rect l="l" t="t" r="r" b="b"/>
              <a:pathLst>
                <a:path w="33125" h="1571" extrusionOk="0">
                  <a:moveTo>
                    <a:pt x="0" y="0"/>
                  </a:moveTo>
                  <a:lnTo>
                    <a:pt x="73" y="734"/>
                  </a:lnTo>
                  <a:lnTo>
                    <a:pt x="33050" y="1571"/>
                  </a:lnTo>
                  <a:lnTo>
                    <a:pt x="33124" y="1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1"/>
            <p:cNvSpPr/>
            <p:nvPr/>
          </p:nvSpPr>
          <p:spPr>
            <a:xfrm>
              <a:off x="4032543" y="4244809"/>
              <a:ext cx="2294801" cy="1037962"/>
            </a:xfrm>
            <a:custGeom>
              <a:avLst/>
              <a:gdLst/>
              <a:ahLst/>
              <a:cxnLst/>
              <a:rect l="l" t="t" r="r" b="b"/>
              <a:pathLst>
                <a:path w="24240" h="10964" extrusionOk="0">
                  <a:moveTo>
                    <a:pt x="11129" y="1"/>
                  </a:moveTo>
                  <a:cubicBezTo>
                    <a:pt x="9748" y="1"/>
                    <a:pt x="8345" y="288"/>
                    <a:pt x="6953" y="288"/>
                  </a:cubicBezTo>
                  <a:cubicBezTo>
                    <a:pt x="6866" y="288"/>
                    <a:pt x="6779" y="287"/>
                    <a:pt x="6692" y="285"/>
                  </a:cubicBezTo>
                  <a:cubicBezTo>
                    <a:pt x="5617" y="254"/>
                    <a:pt x="4555" y="32"/>
                    <a:pt x="3483" y="14"/>
                  </a:cubicBezTo>
                  <a:cubicBezTo>
                    <a:pt x="3437" y="13"/>
                    <a:pt x="3391" y="13"/>
                    <a:pt x="3345" y="13"/>
                  </a:cubicBezTo>
                  <a:cubicBezTo>
                    <a:pt x="2235" y="13"/>
                    <a:pt x="1104" y="212"/>
                    <a:pt x="0" y="240"/>
                  </a:cubicBezTo>
                  <a:lnTo>
                    <a:pt x="427" y="5906"/>
                  </a:lnTo>
                  <a:cubicBezTo>
                    <a:pt x="776" y="5824"/>
                    <a:pt x="1116" y="5719"/>
                    <a:pt x="1398" y="5510"/>
                  </a:cubicBezTo>
                  <a:cubicBezTo>
                    <a:pt x="1963" y="5094"/>
                    <a:pt x="2246" y="4308"/>
                    <a:pt x="2909" y="4082"/>
                  </a:cubicBezTo>
                  <a:cubicBezTo>
                    <a:pt x="3189" y="3986"/>
                    <a:pt x="3496" y="4010"/>
                    <a:pt x="3791" y="3975"/>
                  </a:cubicBezTo>
                  <a:cubicBezTo>
                    <a:pt x="4027" y="3948"/>
                    <a:pt x="4265" y="3882"/>
                    <a:pt x="4498" y="3882"/>
                  </a:cubicBezTo>
                  <a:cubicBezTo>
                    <a:pt x="4580" y="3882"/>
                    <a:pt x="4661" y="3890"/>
                    <a:pt x="4742" y="3911"/>
                  </a:cubicBezTo>
                  <a:cubicBezTo>
                    <a:pt x="5050" y="3990"/>
                    <a:pt x="5308" y="4376"/>
                    <a:pt x="5113" y="4630"/>
                  </a:cubicBezTo>
                  <a:cubicBezTo>
                    <a:pt x="5449" y="4516"/>
                    <a:pt x="5650" y="4105"/>
                    <a:pt x="5533" y="3769"/>
                  </a:cubicBezTo>
                  <a:cubicBezTo>
                    <a:pt x="5965" y="3627"/>
                    <a:pt x="6420" y="3525"/>
                    <a:pt x="6872" y="3525"/>
                  </a:cubicBezTo>
                  <a:cubicBezTo>
                    <a:pt x="7063" y="3525"/>
                    <a:pt x="7253" y="3543"/>
                    <a:pt x="7440" y="3584"/>
                  </a:cubicBezTo>
                  <a:cubicBezTo>
                    <a:pt x="8070" y="3722"/>
                    <a:pt x="8664" y="4165"/>
                    <a:pt x="8838" y="4788"/>
                  </a:cubicBezTo>
                  <a:cubicBezTo>
                    <a:pt x="9319" y="4929"/>
                    <a:pt x="9818" y="5015"/>
                    <a:pt x="10320" y="5040"/>
                  </a:cubicBezTo>
                  <a:cubicBezTo>
                    <a:pt x="10299" y="5134"/>
                    <a:pt x="10276" y="5229"/>
                    <a:pt x="10255" y="5322"/>
                  </a:cubicBezTo>
                  <a:cubicBezTo>
                    <a:pt x="10516" y="5229"/>
                    <a:pt x="10792" y="5183"/>
                    <a:pt x="11068" y="5183"/>
                  </a:cubicBezTo>
                  <a:cubicBezTo>
                    <a:pt x="11654" y="5183"/>
                    <a:pt x="12241" y="5388"/>
                    <a:pt x="12686" y="5770"/>
                  </a:cubicBezTo>
                  <a:cubicBezTo>
                    <a:pt x="12436" y="6184"/>
                    <a:pt x="12092" y="6540"/>
                    <a:pt x="11688" y="6804"/>
                  </a:cubicBezTo>
                  <a:cubicBezTo>
                    <a:pt x="11941" y="6853"/>
                    <a:pt x="12198" y="6868"/>
                    <a:pt x="12457" y="6868"/>
                  </a:cubicBezTo>
                  <a:cubicBezTo>
                    <a:pt x="12847" y="6868"/>
                    <a:pt x="13240" y="6835"/>
                    <a:pt x="13628" y="6835"/>
                  </a:cubicBezTo>
                  <a:cubicBezTo>
                    <a:pt x="13976" y="6835"/>
                    <a:pt x="14320" y="6862"/>
                    <a:pt x="14653" y="6964"/>
                  </a:cubicBezTo>
                  <a:cubicBezTo>
                    <a:pt x="15251" y="7147"/>
                    <a:pt x="15748" y="7552"/>
                    <a:pt x="16229" y="7948"/>
                  </a:cubicBezTo>
                  <a:cubicBezTo>
                    <a:pt x="16166" y="8026"/>
                    <a:pt x="16101" y="8103"/>
                    <a:pt x="16038" y="8180"/>
                  </a:cubicBezTo>
                  <a:cubicBezTo>
                    <a:pt x="16589" y="8259"/>
                    <a:pt x="17145" y="8298"/>
                    <a:pt x="17701" y="8298"/>
                  </a:cubicBezTo>
                  <a:cubicBezTo>
                    <a:pt x="17882" y="8298"/>
                    <a:pt x="18063" y="8294"/>
                    <a:pt x="18244" y="8285"/>
                  </a:cubicBezTo>
                  <a:lnTo>
                    <a:pt x="17909" y="8193"/>
                  </a:lnTo>
                  <a:lnTo>
                    <a:pt x="17909" y="8193"/>
                  </a:lnTo>
                  <a:cubicBezTo>
                    <a:pt x="18627" y="8211"/>
                    <a:pt x="19343" y="8363"/>
                    <a:pt x="20007" y="8640"/>
                  </a:cubicBezTo>
                  <a:cubicBezTo>
                    <a:pt x="19804" y="8902"/>
                    <a:pt x="19625" y="9181"/>
                    <a:pt x="19473" y="9476"/>
                  </a:cubicBezTo>
                  <a:cubicBezTo>
                    <a:pt x="19923" y="9588"/>
                    <a:pt x="20345" y="9815"/>
                    <a:pt x="20685" y="10131"/>
                  </a:cubicBezTo>
                  <a:cubicBezTo>
                    <a:pt x="20456" y="10215"/>
                    <a:pt x="20275" y="10424"/>
                    <a:pt x="20227" y="10663"/>
                  </a:cubicBezTo>
                  <a:cubicBezTo>
                    <a:pt x="20444" y="10720"/>
                    <a:pt x="20648" y="10825"/>
                    <a:pt x="20825" y="10964"/>
                  </a:cubicBezTo>
                  <a:lnTo>
                    <a:pt x="24240" y="10964"/>
                  </a:lnTo>
                  <a:cubicBezTo>
                    <a:pt x="23210" y="10148"/>
                    <a:pt x="22124" y="9403"/>
                    <a:pt x="20992" y="8735"/>
                  </a:cubicBezTo>
                  <a:cubicBezTo>
                    <a:pt x="21435" y="8646"/>
                    <a:pt x="21878" y="8556"/>
                    <a:pt x="22321" y="8467"/>
                  </a:cubicBezTo>
                  <a:cubicBezTo>
                    <a:pt x="21705" y="8349"/>
                    <a:pt x="20974" y="8131"/>
                    <a:pt x="20809" y="7523"/>
                  </a:cubicBezTo>
                  <a:cubicBezTo>
                    <a:pt x="20700" y="7117"/>
                    <a:pt x="20901" y="6678"/>
                    <a:pt x="20801" y="6269"/>
                  </a:cubicBezTo>
                  <a:cubicBezTo>
                    <a:pt x="20767" y="6126"/>
                    <a:pt x="20695" y="5987"/>
                    <a:pt x="20698" y="5840"/>
                  </a:cubicBezTo>
                  <a:cubicBezTo>
                    <a:pt x="20701" y="5739"/>
                    <a:pt x="20739" y="5641"/>
                    <a:pt x="20761" y="5542"/>
                  </a:cubicBezTo>
                  <a:cubicBezTo>
                    <a:pt x="20860" y="5119"/>
                    <a:pt x="20674" y="4670"/>
                    <a:pt x="20382" y="4346"/>
                  </a:cubicBezTo>
                  <a:cubicBezTo>
                    <a:pt x="19785" y="3681"/>
                    <a:pt x="18885" y="3502"/>
                    <a:pt x="17960" y="3502"/>
                  </a:cubicBezTo>
                  <a:cubicBezTo>
                    <a:pt x="17535" y="3502"/>
                    <a:pt x="17105" y="3540"/>
                    <a:pt x="16696" y="3585"/>
                  </a:cubicBezTo>
                  <a:cubicBezTo>
                    <a:pt x="16142" y="3646"/>
                    <a:pt x="15590" y="3708"/>
                    <a:pt x="15037" y="3769"/>
                  </a:cubicBezTo>
                  <a:cubicBezTo>
                    <a:pt x="14947" y="3779"/>
                    <a:pt x="14851" y="3786"/>
                    <a:pt x="14756" y="3786"/>
                  </a:cubicBezTo>
                  <a:cubicBezTo>
                    <a:pt x="14503" y="3786"/>
                    <a:pt x="14255" y="3733"/>
                    <a:pt x="14126" y="3528"/>
                  </a:cubicBezTo>
                  <a:cubicBezTo>
                    <a:pt x="14046" y="3402"/>
                    <a:pt x="14030" y="3236"/>
                    <a:pt x="13922" y="3133"/>
                  </a:cubicBezTo>
                  <a:cubicBezTo>
                    <a:pt x="13782" y="2998"/>
                    <a:pt x="13520" y="3000"/>
                    <a:pt x="13444" y="2821"/>
                  </a:cubicBezTo>
                  <a:cubicBezTo>
                    <a:pt x="13337" y="2569"/>
                    <a:pt x="13731" y="2358"/>
                    <a:pt x="13724" y="2085"/>
                  </a:cubicBezTo>
                  <a:cubicBezTo>
                    <a:pt x="13715" y="1698"/>
                    <a:pt x="13021" y="1736"/>
                    <a:pt x="12875" y="1378"/>
                  </a:cubicBezTo>
                  <a:cubicBezTo>
                    <a:pt x="12734" y="1034"/>
                    <a:pt x="13214" y="613"/>
                    <a:pt x="12991" y="314"/>
                  </a:cubicBezTo>
                  <a:cubicBezTo>
                    <a:pt x="12914" y="213"/>
                    <a:pt x="12781" y="176"/>
                    <a:pt x="12656" y="149"/>
                  </a:cubicBezTo>
                  <a:cubicBezTo>
                    <a:pt x="12151" y="40"/>
                    <a:pt x="11641" y="1"/>
                    <a:pt x="11129" y="1"/>
                  </a:cubicBezTo>
                  <a:close/>
                </a:path>
              </a:pathLst>
            </a:custGeom>
            <a:solidFill>
              <a:srgbClr val="8F6027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1"/>
            <p:cNvSpPr/>
            <p:nvPr/>
          </p:nvSpPr>
          <p:spPr>
            <a:xfrm>
              <a:off x="3910134" y="4038144"/>
              <a:ext cx="3332952" cy="326517"/>
            </a:xfrm>
            <a:custGeom>
              <a:avLst/>
              <a:gdLst/>
              <a:ahLst/>
              <a:cxnLst/>
              <a:rect l="l" t="t" r="r" b="b"/>
              <a:pathLst>
                <a:path w="35206" h="3449" extrusionOk="0">
                  <a:moveTo>
                    <a:pt x="365" y="0"/>
                  </a:moveTo>
                  <a:cubicBezTo>
                    <a:pt x="268" y="0"/>
                    <a:pt x="174" y="41"/>
                    <a:pt x="106" y="112"/>
                  </a:cubicBezTo>
                  <a:cubicBezTo>
                    <a:pt x="35" y="186"/>
                    <a:pt x="0" y="285"/>
                    <a:pt x="6" y="387"/>
                  </a:cubicBezTo>
                  <a:lnTo>
                    <a:pt x="109" y="2017"/>
                  </a:lnTo>
                  <a:cubicBezTo>
                    <a:pt x="117" y="2140"/>
                    <a:pt x="216" y="2236"/>
                    <a:pt x="339" y="2241"/>
                  </a:cubicBezTo>
                  <a:lnTo>
                    <a:pt x="34595" y="3448"/>
                  </a:lnTo>
                  <a:cubicBezTo>
                    <a:pt x="34600" y="3448"/>
                    <a:pt x="34606" y="3449"/>
                    <a:pt x="34612" y="3449"/>
                  </a:cubicBezTo>
                  <a:cubicBezTo>
                    <a:pt x="34864" y="3449"/>
                    <a:pt x="35075" y="3253"/>
                    <a:pt x="35091" y="2999"/>
                  </a:cubicBezTo>
                  <a:lnTo>
                    <a:pt x="35196" y="1302"/>
                  </a:lnTo>
                  <a:cubicBezTo>
                    <a:pt x="35206" y="1165"/>
                    <a:pt x="35156" y="1030"/>
                    <a:pt x="35065" y="929"/>
                  </a:cubicBezTo>
                  <a:cubicBezTo>
                    <a:pt x="34971" y="828"/>
                    <a:pt x="34842" y="770"/>
                    <a:pt x="34703" y="766"/>
                  </a:cubicBezTo>
                  <a:lnTo>
                    <a:pt x="376" y="0"/>
                  </a:lnTo>
                  <a:cubicBezTo>
                    <a:pt x="373" y="0"/>
                    <a:pt x="369" y="0"/>
                    <a:pt x="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1"/>
            <p:cNvSpPr/>
            <p:nvPr/>
          </p:nvSpPr>
          <p:spPr>
            <a:xfrm>
              <a:off x="3909850" y="4062663"/>
              <a:ext cx="3332857" cy="317902"/>
            </a:xfrm>
            <a:custGeom>
              <a:avLst/>
              <a:gdLst/>
              <a:ahLst/>
              <a:cxnLst/>
              <a:rect l="l" t="t" r="r" b="b"/>
              <a:pathLst>
                <a:path w="35205" h="3358" extrusionOk="0">
                  <a:moveTo>
                    <a:pt x="130" y="1"/>
                  </a:moveTo>
                  <a:cubicBezTo>
                    <a:pt x="122" y="7"/>
                    <a:pt x="115" y="11"/>
                    <a:pt x="108" y="18"/>
                  </a:cubicBezTo>
                  <a:cubicBezTo>
                    <a:pt x="37" y="91"/>
                    <a:pt x="1" y="190"/>
                    <a:pt x="8" y="293"/>
                  </a:cubicBezTo>
                  <a:lnTo>
                    <a:pt x="112" y="1925"/>
                  </a:lnTo>
                  <a:cubicBezTo>
                    <a:pt x="120" y="2048"/>
                    <a:pt x="219" y="2145"/>
                    <a:pt x="342" y="2150"/>
                  </a:cubicBezTo>
                  <a:lnTo>
                    <a:pt x="34598" y="3357"/>
                  </a:lnTo>
                  <a:cubicBezTo>
                    <a:pt x="34603" y="3357"/>
                    <a:pt x="34608" y="3357"/>
                    <a:pt x="34613" y="3357"/>
                  </a:cubicBezTo>
                  <a:cubicBezTo>
                    <a:pt x="34866" y="3357"/>
                    <a:pt x="35077" y="3162"/>
                    <a:pt x="35094" y="2907"/>
                  </a:cubicBezTo>
                  <a:lnTo>
                    <a:pt x="35199" y="1210"/>
                  </a:lnTo>
                  <a:cubicBezTo>
                    <a:pt x="35205" y="1097"/>
                    <a:pt x="35173" y="986"/>
                    <a:pt x="35110" y="896"/>
                  </a:cubicBezTo>
                  <a:lnTo>
                    <a:pt x="34810" y="2382"/>
                  </a:lnTo>
                  <a:cubicBezTo>
                    <a:pt x="34757" y="2649"/>
                    <a:pt x="34503" y="2857"/>
                    <a:pt x="34234" y="2857"/>
                  </a:cubicBezTo>
                  <a:cubicBezTo>
                    <a:pt x="34227" y="2857"/>
                    <a:pt x="34220" y="2856"/>
                    <a:pt x="34214" y="2856"/>
                  </a:cubicBezTo>
                  <a:lnTo>
                    <a:pt x="556" y="1686"/>
                  </a:lnTo>
                  <a:cubicBezTo>
                    <a:pt x="446" y="1682"/>
                    <a:pt x="348" y="1588"/>
                    <a:pt x="331" y="1468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1"/>
            <p:cNvSpPr/>
            <p:nvPr/>
          </p:nvSpPr>
          <p:spPr>
            <a:xfrm>
              <a:off x="4182122" y="4423452"/>
              <a:ext cx="2907410" cy="631733"/>
            </a:xfrm>
            <a:custGeom>
              <a:avLst/>
              <a:gdLst/>
              <a:ahLst/>
              <a:cxnLst/>
              <a:rect l="l" t="t" r="r" b="b"/>
              <a:pathLst>
                <a:path w="30711" h="6673" extrusionOk="0">
                  <a:moveTo>
                    <a:pt x="302" y="291"/>
                  </a:moveTo>
                  <a:lnTo>
                    <a:pt x="30281" y="769"/>
                  </a:lnTo>
                  <a:lnTo>
                    <a:pt x="30417" y="6371"/>
                  </a:lnTo>
                  <a:lnTo>
                    <a:pt x="538" y="4902"/>
                  </a:lnTo>
                  <a:lnTo>
                    <a:pt x="302" y="291"/>
                  </a:lnTo>
                  <a:close/>
                  <a:moveTo>
                    <a:pt x="0" y="0"/>
                  </a:moveTo>
                  <a:lnTo>
                    <a:pt x="265" y="5176"/>
                  </a:lnTo>
                  <a:lnTo>
                    <a:pt x="30711" y="6672"/>
                  </a:lnTo>
                  <a:lnTo>
                    <a:pt x="30560" y="486"/>
                  </a:lnTo>
                  <a:lnTo>
                    <a:pt x="15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1"/>
            <p:cNvSpPr/>
            <p:nvPr/>
          </p:nvSpPr>
          <p:spPr>
            <a:xfrm>
              <a:off x="3909850" y="4037954"/>
              <a:ext cx="3333047" cy="304648"/>
            </a:xfrm>
            <a:custGeom>
              <a:avLst/>
              <a:gdLst/>
              <a:ahLst/>
              <a:cxnLst/>
              <a:rect l="l" t="t" r="r" b="b"/>
              <a:pathLst>
                <a:path w="35207" h="3218" extrusionOk="0">
                  <a:moveTo>
                    <a:pt x="371" y="0"/>
                  </a:moveTo>
                  <a:cubicBezTo>
                    <a:pt x="271" y="0"/>
                    <a:pt x="176" y="41"/>
                    <a:pt x="107" y="113"/>
                  </a:cubicBezTo>
                  <a:cubicBezTo>
                    <a:pt x="37" y="187"/>
                    <a:pt x="1" y="285"/>
                    <a:pt x="7" y="388"/>
                  </a:cubicBezTo>
                  <a:lnTo>
                    <a:pt x="112" y="2021"/>
                  </a:lnTo>
                  <a:cubicBezTo>
                    <a:pt x="116" y="2078"/>
                    <a:pt x="139" y="2128"/>
                    <a:pt x="176" y="2168"/>
                  </a:cubicBezTo>
                  <a:lnTo>
                    <a:pt x="80" y="645"/>
                  </a:lnTo>
                  <a:cubicBezTo>
                    <a:pt x="74" y="543"/>
                    <a:pt x="111" y="444"/>
                    <a:pt x="180" y="371"/>
                  </a:cubicBezTo>
                  <a:cubicBezTo>
                    <a:pt x="247" y="300"/>
                    <a:pt x="341" y="260"/>
                    <a:pt x="438" y="260"/>
                  </a:cubicBezTo>
                  <a:cubicBezTo>
                    <a:pt x="441" y="260"/>
                    <a:pt x="445" y="261"/>
                    <a:pt x="449" y="261"/>
                  </a:cubicBezTo>
                  <a:lnTo>
                    <a:pt x="34637" y="1023"/>
                  </a:lnTo>
                  <a:cubicBezTo>
                    <a:pt x="34774" y="1026"/>
                    <a:pt x="34902" y="1085"/>
                    <a:pt x="34995" y="1185"/>
                  </a:cubicBezTo>
                  <a:cubicBezTo>
                    <a:pt x="35087" y="1285"/>
                    <a:pt x="35134" y="1419"/>
                    <a:pt x="35127" y="1557"/>
                  </a:cubicBezTo>
                  <a:lnTo>
                    <a:pt x="35022" y="3217"/>
                  </a:lnTo>
                  <a:cubicBezTo>
                    <a:pt x="35060" y="3152"/>
                    <a:pt x="35087" y="3080"/>
                    <a:pt x="35092" y="3001"/>
                  </a:cubicBezTo>
                  <a:lnTo>
                    <a:pt x="35197" y="1304"/>
                  </a:lnTo>
                  <a:cubicBezTo>
                    <a:pt x="35207" y="1165"/>
                    <a:pt x="35158" y="1031"/>
                    <a:pt x="35067" y="930"/>
                  </a:cubicBezTo>
                  <a:cubicBezTo>
                    <a:pt x="34973" y="828"/>
                    <a:pt x="34843" y="770"/>
                    <a:pt x="34705" y="767"/>
                  </a:cubicBezTo>
                  <a:lnTo>
                    <a:pt x="378" y="0"/>
                  </a:lnTo>
                  <a:cubicBezTo>
                    <a:pt x="376" y="0"/>
                    <a:pt x="373" y="0"/>
                    <a:pt x="371" y="0"/>
                  </a:cubicBezTo>
                  <a:close/>
                </a:path>
              </a:pathLst>
            </a:custGeom>
            <a:solidFill>
              <a:srgbClr val="FFFFF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1"/>
            <p:cNvSpPr/>
            <p:nvPr/>
          </p:nvSpPr>
          <p:spPr>
            <a:xfrm>
              <a:off x="5093798" y="4063610"/>
              <a:ext cx="1039287" cy="279655"/>
            </a:xfrm>
            <a:custGeom>
              <a:avLst/>
              <a:gdLst/>
              <a:ahLst/>
              <a:cxnLst/>
              <a:rect l="l" t="t" r="r" b="b"/>
              <a:pathLst>
                <a:path w="10978" h="2954" extrusionOk="0">
                  <a:moveTo>
                    <a:pt x="0" y="0"/>
                  </a:moveTo>
                  <a:lnTo>
                    <a:pt x="675" y="2598"/>
                  </a:lnTo>
                  <a:lnTo>
                    <a:pt x="10977" y="2954"/>
                  </a:lnTo>
                  <a:lnTo>
                    <a:pt x="10977" y="2954"/>
                  </a:lnTo>
                  <a:lnTo>
                    <a:pt x="10273" y="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1"/>
            <p:cNvSpPr/>
            <p:nvPr/>
          </p:nvSpPr>
          <p:spPr>
            <a:xfrm>
              <a:off x="5095312" y="5033224"/>
              <a:ext cx="1237242" cy="249550"/>
            </a:xfrm>
            <a:custGeom>
              <a:avLst/>
              <a:gdLst/>
              <a:ahLst/>
              <a:cxnLst/>
              <a:rect l="l" t="t" r="r" b="b"/>
              <a:pathLst>
                <a:path w="13069" h="2636" extrusionOk="0">
                  <a:moveTo>
                    <a:pt x="0" y="1"/>
                  </a:moveTo>
                  <a:lnTo>
                    <a:pt x="926" y="2636"/>
                  </a:lnTo>
                  <a:lnTo>
                    <a:pt x="13069" y="2636"/>
                  </a:lnTo>
                  <a:lnTo>
                    <a:pt x="12278" y="384"/>
                  </a:lnTo>
                  <a:lnTo>
                    <a:pt x="6768" y="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1"/>
            <p:cNvSpPr/>
            <p:nvPr/>
          </p:nvSpPr>
          <p:spPr>
            <a:xfrm>
              <a:off x="6670059" y="5094760"/>
              <a:ext cx="638738" cy="188015"/>
            </a:xfrm>
            <a:custGeom>
              <a:avLst/>
              <a:gdLst/>
              <a:ahLst/>
              <a:cxnLst/>
              <a:rect l="l" t="t" r="r" b="b"/>
              <a:pathLst>
                <a:path w="6747" h="1986" extrusionOk="0">
                  <a:moveTo>
                    <a:pt x="4825" y="774"/>
                  </a:moveTo>
                  <a:cubicBezTo>
                    <a:pt x="4831" y="775"/>
                    <a:pt x="4837" y="777"/>
                    <a:pt x="4844" y="778"/>
                  </a:cubicBezTo>
                  <a:lnTo>
                    <a:pt x="4844" y="778"/>
                  </a:lnTo>
                  <a:cubicBezTo>
                    <a:pt x="4838" y="776"/>
                    <a:pt x="4831" y="774"/>
                    <a:pt x="4825" y="774"/>
                  </a:cubicBezTo>
                  <a:close/>
                  <a:moveTo>
                    <a:pt x="5522" y="1"/>
                  </a:moveTo>
                  <a:lnTo>
                    <a:pt x="5522" y="1"/>
                  </a:lnTo>
                  <a:cubicBezTo>
                    <a:pt x="5528" y="14"/>
                    <a:pt x="5534" y="25"/>
                    <a:pt x="5540" y="37"/>
                  </a:cubicBezTo>
                  <a:cubicBezTo>
                    <a:pt x="5621" y="209"/>
                    <a:pt x="5569" y="440"/>
                    <a:pt x="5417" y="598"/>
                  </a:cubicBezTo>
                  <a:cubicBezTo>
                    <a:pt x="5298" y="720"/>
                    <a:pt x="5123" y="791"/>
                    <a:pt x="4958" y="791"/>
                  </a:cubicBezTo>
                  <a:cubicBezTo>
                    <a:pt x="4919" y="791"/>
                    <a:pt x="4881" y="787"/>
                    <a:pt x="4844" y="778"/>
                  </a:cubicBezTo>
                  <a:lnTo>
                    <a:pt x="4844" y="778"/>
                  </a:lnTo>
                  <a:cubicBezTo>
                    <a:pt x="4893" y="796"/>
                    <a:pt x="4919" y="854"/>
                    <a:pt x="4896" y="905"/>
                  </a:cubicBezTo>
                  <a:cubicBezTo>
                    <a:pt x="4876" y="948"/>
                    <a:pt x="4823" y="977"/>
                    <a:pt x="4776" y="977"/>
                  </a:cubicBezTo>
                  <a:cubicBezTo>
                    <a:pt x="4761" y="977"/>
                    <a:pt x="4746" y="974"/>
                    <a:pt x="4733" y="968"/>
                  </a:cubicBezTo>
                  <a:lnTo>
                    <a:pt x="4733" y="968"/>
                  </a:lnTo>
                  <a:cubicBezTo>
                    <a:pt x="4755" y="1071"/>
                    <a:pt x="4612" y="1143"/>
                    <a:pt x="4490" y="1143"/>
                  </a:cubicBezTo>
                  <a:cubicBezTo>
                    <a:pt x="4467" y="1143"/>
                    <a:pt x="4445" y="1140"/>
                    <a:pt x="4425" y="1135"/>
                  </a:cubicBezTo>
                  <a:cubicBezTo>
                    <a:pt x="4326" y="1108"/>
                    <a:pt x="4228" y="1053"/>
                    <a:pt x="4126" y="1053"/>
                  </a:cubicBezTo>
                  <a:cubicBezTo>
                    <a:pt x="4098" y="1053"/>
                    <a:pt x="4069" y="1057"/>
                    <a:pt x="4040" y="1068"/>
                  </a:cubicBezTo>
                  <a:cubicBezTo>
                    <a:pt x="4168" y="1122"/>
                    <a:pt x="4078" y="1343"/>
                    <a:pt x="3930" y="1388"/>
                  </a:cubicBezTo>
                  <a:cubicBezTo>
                    <a:pt x="3896" y="1399"/>
                    <a:pt x="3862" y="1403"/>
                    <a:pt x="3828" y="1403"/>
                  </a:cubicBezTo>
                  <a:cubicBezTo>
                    <a:pt x="3717" y="1403"/>
                    <a:pt x="3612" y="1353"/>
                    <a:pt x="3518" y="1304"/>
                  </a:cubicBezTo>
                  <a:cubicBezTo>
                    <a:pt x="3244" y="1161"/>
                    <a:pt x="2970" y="1019"/>
                    <a:pt x="2697" y="875"/>
                  </a:cubicBezTo>
                  <a:cubicBezTo>
                    <a:pt x="2640" y="846"/>
                    <a:pt x="2569" y="820"/>
                    <a:pt x="2504" y="820"/>
                  </a:cubicBezTo>
                  <a:cubicBezTo>
                    <a:pt x="2455" y="820"/>
                    <a:pt x="2410" y="835"/>
                    <a:pt x="2375" y="873"/>
                  </a:cubicBezTo>
                  <a:cubicBezTo>
                    <a:pt x="2325" y="926"/>
                    <a:pt x="2312" y="1021"/>
                    <a:pt x="2239" y="1036"/>
                  </a:cubicBezTo>
                  <a:cubicBezTo>
                    <a:pt x="2234" y="1037"/>
                    <a:pt x="2229" y="1037"/>
                    <a:pt x="2224" y="1037"/>
                  </a:cubicBezTo>
                  <a:cubicBezTo>
                    <a:pt x="2191" y="1037"/>
                    <a:pt x="2163" y="1018"/>
                    <a:pt x="2139" y="1000"/>
                  </a:cubicBezTo>
                  <a:cubicBezTo>
                    <a:pt x="1784" y="728"/>
                    <a:pt x="1429" y="456"/>
                    <a:pt x="1073" y="184"/>
                  </a:cubicBezTo>
                  <a:cubicBezTo>
                    <a:pt x="1014" y="138"/>
                    <a:pt x="942" y="90"/>
                    <a:pt x="862" y="90"/>
                  </a:cubicBezTo>
                  <a:cubicBezTo>
                    <a:pt x="843" y="90"/>
                    <a:pt x="822" y="93"/>
                    <a:pt x="802" y="100"/>
                  </a:cubicBezTo>
                  <a:cubicBezTo>
                    <a:pt x="753" y="116"/>
                    <a:pt x="714" y="152"/>
                    <a:pt x="675" y="186"/>
                  </a:cubicBezTo>
                  <a:cubicBezTo>
                    <a:pt x="516" y="328"/>
                    <a:pt x="338" y="521"/>
                    <a:pt x="394" y="699"/>
                  </a:cubicBezTo>
                  <a:cubicBezTo>
                    <a:pt x="435" y="830"/>
                    <a:pt x="598" y="916"/>
                    <a:pt x="572" y="1058"/>
                  </a:cubicBezTo>
                  <a:cubicBezTo>
                    <a:pt x="559" y="1120"/>
                    <a:pt x="514" y="1176"/>
                    <a:pt x="500" y="1237"/>
                  </a:cubicBezTo>
                  <a:cubicBezTo>
                    <a:pt x="485" y="1308"/>
                    <a:pt x="519" y="1374"/>
                    <a:pt x="531" y="1444"/>
                  </a:cubicBezTo>
                  <a:cubicBezTo>
                    <a:pt x="563" y="1626"/>
                    <a:pt x="425" y="1842"/>
                    <a:pt x="229" y="1917"/>
                  </a:cubicBezTo>
                  <a:cubicBezTo>
                    <a:pt x="163" y="1926"/>
                    <a:pt x="98" y="1935"/>
                    <a:pt x="32" y="1944"/>
                  </a:cubicBezTo>
                  <a:lnTo>
                    <a:pt x="32" y="1944"/>
                  </a:lnTo>
                  <a:cubicBezTo>
                    <a:pt x="30" y="1944"/>
                    <a:pt x="29" y="1944"/>
                    <a:pt x="27" y="1944"/>
                  </a:cubicBezTo>
                  <a:cubicBezTo>
                    <a:pt x="19" y="1944"/>
                    <a:pt x="10" y="1946"/>
                    <a:pt x="0" y="1949"/>
                  </a:cubicBezTo>
                  <a:cubicBezTo>
                    <a:pt x="11" y="1947"/>
                    <a:pt x="22" y="1946"/>
                    <a:pt x="32" y="1944"/>
                  </a:cubicBezTo>
                  <a:lnTo>
                    <a:pt x="32" y="1944"/>
                  </a:lnTo>
                  <a:cubicBezTo>
                    <a:pt x="58" y="1946"/>
                    <a:pt x="78" y="1963"/>
                    <a:pt x="90" y="1986"/>
                  </a:cubicBezTo>
                  <a:lnTo>
                    <a:pt x="6718" y="1986"/>
                  </a:lnTo>
                  <a:lnTo>
                    <a:pt x="6738" y="976"/>
                  </a:lnTo>
                  <a:cubicBezTo>
                    <a:pt x="6746" y="528"/>
                    <a:pt x="6424" y="143"/>
                    <a:pt x="5981" y="74"/>
                  </a:cubicBezTo>
                  <a:lnTo>
                    <a:pt x="5522" y="1"/>
                  </a:lnTo>
                  <a:close/>
                </a:path>
              </a:pathLst>
            </a:custGeom>
            <a:solidFill>
              <a:srgbClr val="8F6027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1"/>
            <p:cNvSpPr/>
            <p:nvPr/>
          </p:nvSpPr>
          <p:spPr>
            <a:xfrm>
              <a:off x="6494351" y="5282112"/>
              <a:ext cx="17609" cy="663"/>
            </a:xfrm>
            <a:custGeom>
              <a:avLst/>
              <a:gdLst/>
              <a:ahLst/>
              <a:cxnLst/>
              <a:rect l="l" t="t" r="r" b="b"/>
              <a:pathLst>
                <a:path w="186" h="7" extrusionOk="0">
                  <a:moveTo>
                    <a:pt x="88" y="0"/>
                  </a:moveTo>
                  <a:cubicBezTo>
                    <a:pt x="58" y="0"/>
                    <a:pt x="29" y="2"/>
                    <a:pt x="0" y="7"/>
                  </a:cubicBezTo>
                  <a:lnTo>
                    <a:pt x="186" y="7"/>
                  </a:lnTo>
                  <a:cubicBezTo>
                    <a:pt x="154" y="3"/>
                    <a:pt x="121" y="0"/>
                    <a:pt x="88" y="0"/>
                  </a:cubicBezTo>
                  <a:close/>
                </a:path>
              </a:pathLst>
            </a:custGeom>
            <a:solidFill>
              <a:srgbClr val="CAB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1"/>
            <p:cNvSpPr/>
            <p:nvPr/>
          </p:nvSpPr>
          <p:spPr>
            <a:xfrm>
              <a:off x="5235898" y="4066734"/>
              <a:ext cx="1999525" cy="313642"/>
            </a:xfrm>
            <a:custGeom>
              <a:avLst/>
              <a:gdLst/>
              <a:ahLst/>
              <a:cxnLst/>
              <a:rect l="l" t="t" r="r" b="b"/>
              <a:pathLst>
                <a:path w="21121" h="3313" extrusionOk="0">
                  <a:moveTo>
                    <a:pt x="0" y="1"/>
                  </a:moveTo>
                  <a:cubicBezTo>
                    <a:pt x="99" y="63"/>
                    <a:pt x="200" y="125"/>
                    <a:pt x="298" y="181"/>
                  </a:cubicBezTo>
                  <a:cubicBezTo>
                    <a:pt x="960" y="563"/>
                    <a:pt x="1724" y="763"/>
                    <a:pt x="2488" y="763"/>
                  </a:cubicBezTo>
                  <a:cubicBezTo>
                    <a:pt x="2658" y="763"/>
                    <a:pt x="2827" y="753"/>
                    <a:pt x="2995" y="733"/>
                  </a:cubicBezTo>
                  <a:cubicBezTo>
                    <a:pt x="3351" y="691"/>
                    <a:pt x="3727" y="609"/>
                    <a:pt x="4082" y="609"/>
                  </a:cubicBezTo>
                  <a:cubicBezTo>
                    <a:pt x="4346" y="609"/>
                    <a:pt x="4599" y="654"/>
                    <a:pt x="4826" y="795"/>
                  </a:cubicBezTo>
                  <a:cubicBezTo>
                    <a:pt x="4915" y="849"/>
                    <a:pt x="4998" y="918"/>
                    <a:pt x="5094" y="960"/>
                  </a:cubicBezTo>
                  <a:cubicBezTo>
                    <a:pt x="5231" y="1019"/>
                    <a:pt x="5383" y="1022"/>
                    <a:pt x="5532" y="1033"/>
                  </a:cubicBezTo>
                  <a:cubicBezTo>
                    <a:pt x="6191" y="1082"/>
                    <a:pt x="6825" y="1340"/>
                    <a:pt x="7485" y="1348"/>
                  </a:cubicBezTo>
                  <a:cubicBezTo>
                    <a:pt x="7495" y="1348"/>
                    <a:pt x="7504" y="1348"/>
                    <a:pt x="7514" y="1348"/>
                  </a:cubicBezTo>
                  <a:cubicBezTo>
                    <a:pt x="8198" y="1348"/>
                    <a:pt x="8851" y="1088"/>
                    <a:pt x="9520" y="939"/>
                  </a:cubicBezTo>
                  <a:cubicBezTo>
                    <a:pt x="9774" y="883"/>
                    <a:pt x="10043" y="847"/>
                    <a:pt x="10308" y="847"/>
                  </a:cubicBezTo>
                  <a:cubicBezTo>
                    <a:pt x="10747" y="847"/>
                    <a:pt x="11175" y="947"/>
                    <a:pt x="11508" y="1225"/>
                  </a:cubicBezTo>
                  <a:cubicBezTo>
                    <a:pt x="11497" y="1222"/>
                    <a:pt x="11487" y="1221"/>
                    <a:pt x="11476" y="1221"/>
                  </a:cubicBezTo>
                  <a:cubicBezTo>
                    <a:pt x="11354" y="1221"/>
                    <a:pt x="11248" y="1373"/>
                    <a:pt x="11306" y="1486"/>
                  </a:cubicBezTo>
                  <a:cubicBezTo>
                    <a:pt x="11840" y="1233"/>
                    <a:pt x="12419" y="1075"/>
                    <a:pt x="13009" y="1021"/>
                  </a:cubicBezTo>
                  <a:cubicBezTo>
                    <a:pt x="13079" y="1015"/>
                    <a:pt x="13151" y="1010"/>
                    <a:pt x="13223" y="1010"/>
                  </a:cubicBezTo>
                  <a:cubicBezTo>
                    <a:pt x="13422" y="1010"/>
                    <a:pt x="13620" y="1044"/>
                    <a:pt x="13774" y="1165"/>
                  </a:cubicBezTo>
                  <a:cubicBezTo>
                    <a:pt x="13984" y="1328"/>
                    <a:pt x="14032" y="1706"/>
                    <a:pt x="13803" y="1841"/>
                  </a:cubicBezTo>
                  <a:cubicBezTo>
                    <a:pt x="14032" y="1843"/>
                    <a:pt x="14283" y="1850"/>
                    <a:pt x="14461" y="1994"/>
                  </a:cubicBezTo>
                  <a:cubicBezTo>
                    <a:pt x="14638" y="2140"/>
                    <a:pt x="14665" y="2476"/>
                    <a:pt x="14456" y="2569"/>
                  </a:cubicBezTo>
                  <a:cubicBezTo>
                    <a:pt x="14535" y="2611"/>
                    <a:pt x="14589" y="2698"/>
                    <a:pt x="14591" y="2788"/>
                  </a:cubicBezTo>
                  <a:cubicBezTo>
                    <a:pt x="14354" y="2884"/>
                    <a:pt x="14115" y="2980"/>
                    <a:pt x="13878" y="3077"/>
                  </a:cubicBezTo>
                  <a:lnTo>
                    <a:pt x="20591" y="3312"/>
                  </a:lnTo>
                  <a:cubicBezTo>
                    <a:pt x="20596" y="3312"/>
                    <a:pt x="20602" y="3312"/>
                    <a:pt x="20608" y="3312"/>
                  </a:cubicBezTo>
                  <a:cubicBezTo>
                    <a:pt x="20860" y="3312"/>
                    <a:pt x="21069" y="3116"/>
                    <a:pt x="21087" y="2863"/>
                  </a:cubicBezTo>
                  <a:lnTo>
                    <a:pt x="21121" y="2321"/>
                  </a:lnTo>
                  <a:cubicBezTo>
                    <a:pt x="20780" y="2066"/>
                    <a:pt x="20378" y="1892"/>
                    <a:pt x="19955" y="1833"/>
                  </a:cubicBezTo>
                  <a:cubicBezTo>
                    <a:pt x="19612" y="1783"/>
                    <a:pt x="19134" y="1673"/>
                    <a:pt x="19174" y="1329"/>
                  </a:cubicBezTo>
                  <a:cubicBezTo>
                    <a:pt x="19205" y="1051"/>
                    <a:pt x="19589" y="938"/>
                    <a:pt x="19661" y="667"/>
                  </a:cubicBezTo>
                  <a:cubicBezTo>
                    <a:pt x="19681" y="593"/>
                    <a:pt x="19675" y="516"/>
                    <a:pt x="19669" y="4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F6027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1" name="Google Shape;1821;p41"/>
          <p:cNvGrpSpPr/>
          <p:nvPr/>
        </p:nvGrpSpPr>
        <p:grpSpPr>
          <a:xfrm>
            <a:off x="4755034" y="4390789"/>
            <a:ext cx="2782359" cy="752699"/>
            <a:chOff x="2734950" y="3153725"/>
            <a:chExt cx="923850" cy="249925"/>
          </a:xfrm>
        </p:grpSpPr>
        <p:sp>
          <p:nvSpPr>
            <p:cNvPr id="1822" name="Google Shape;1822;p41"/>
            <p:cNvSpPr/>
            <p:nvPr/>
          </p:nvSpPr>
          <p:spPr>
            <a:xfrm>
              <a:off x="2734975" y="3153725"/>
              <a:ext cx="923825" cy="249925"/>
            </a:xfrm>
            <a:custGeom>
              <a:avLst/>
              <a:gdLst/>
              <a:ahLst/>
              <a:cxnLst/>
              <a:rect l="l" t="t" r="r" b="b"/>
              <a:pathLst>
                <a:path w="36953" h="9997" extrusionOk="0">
                  <a:moveTo>
                    <a:pt x="3408" y="0"/>
                  </a:moveTo>
                  <a:cubicBezTo>
                    <a:pt x="1959" y="0"/>
                    <a:pt x="889" y="755"/>
                    <a:pt x="934" y="1628"/>
                  </a:cubicBezTo>
                  <a:cubicBezTo>
                    <a:pt x="980" y="2504"/>
                    <a:pt x="2013" y="3383"/>
                    <a:pt x="3331" y="3874"/>
                  </a:cubicBezTo>
                  <a:cubicBezTo>
                    <a:pt x="2894" y="4006"/>
                    <a:pt x="2744" y="4372"/>
                    <a:pt x="3016" y="4646"/>
                  </a:cubicBezTo>
                  <a:cubicBezTo>
                    <a:pt x="2526" y="4779"/>
                    <a:pt x="2514" y="5255"/>
                    <a:pt x="2995" y="5454"/>
                  </a:cubicBezTo>
                  <a:cubicBezTo>
                    <a:pt x="2952" y="5446"/>
                    <a:pt x="2911" y="5443"/>
                    <a:pt x="2871" y="5443"/>
                  </a:cubicBezTo>
                  <a:cubicBezTo>
                    <a:pt x="2551" y="5443"/>
                    <a:pt x="2340" y="5675"/>
                    <a:pt x="2424" y="5855"/>
                  </a:cubicBezTo>
                  <a:cubicBezTo>
                    <a:pt x="2172" y="5711"/>
                    <a:pt x="1804" y="5634"/>
                    <a:pt x="1445" y="5634"/>
                  </a:cubicBezTo>
                  <a:cubicBezTo>
                    <a:pt x="1239" y="5634"/>
                    <a:pt x="1036" y="5660"/>
                    <a:pt x="860" y="5712"/>
                  </a:cubicBezTo>
                  <a:cubicBezTo>
                    <a:pt x="272" y="5890"/>
                    <a:pt x="0" y="6300"/>
                    <a:pt x="59" y="6691"/>
                  </a:cubicBezTo>
                  <a:cubicBezTo>
                    <a:pt x="158" y="7329"/>
                    <a:pt x="1103" y="7917"/>
                    <a:pt x="2203" y="8039"/>
                  </a:cubicBezTo>
                  <a:cubicBezTo>
                    <a:pt x="2353" y="8240"/>
                    <a:pt x="2271" y="8485"/>
                    <a:pt x="2003" y="8635"/>
                  </a:cubicBezTo>
                  <a:cubicBezTo>
                    <a:pt x="2096" y="8908"/>
                    <a:pt x="2188" y="9179"/>
                    <a:pt x="2280" y="9450"/>
                  </a:cubicBezTo>
                  <a:cubicBezTo>
                    <a:pt x="2133" y="9380"/>
                    <a:pt x="1966" y="9349"/>
                    <a:pt x="1795" y="9349"/>
                  </a:cubicBezTo>
                  <a:cubicBezTo>
                    <a:pt x="1253" y="9349"/>
                    <a:pt x="680" y="9661"/>
                    <a:pt x="640" y="9996"/>
                  </a:cubicBezTo>
                  <a:lnTo>
                    <a:pt x="36716" y="9996"/>
                  </a:lnTo>
                  <a:cubicBezTo>
                    <a:pt x="36745" y="9956"/>
                    <a:pt x="36775" y="9917"/>
                    <a:pt x="36801" y="9876"/>
                  </a:cubicBezTo>
                  <a:cubicBezTo>
                    <a:pt x="36624" y="9847"/>
                    <a:pt x="36603" y="9603"/>
                    <a:pt x="36685" y="9445"/>
                  </a:cubicBezTo>
                  <a:cubicBezTo>
                    <a:pt x="36766" y="9289"/>
                    <a:pt x="36908" y="9152"/>
                    <a:pt x="36929" y="8979"/>
                  </a:cubicBezTo>
                  <a:cubicBezTo>
                    <a:pt x="36953" y="8767"/>
                    <a:pt x="36782" y="8590"/>
                    <a:pt x="36670" y="8407"/>
                  </a:cubicBezTo>
                  <a:cubicBezTo>
                    <a:pt x="36559" y="8222"/>
                    <a:pt x="36536" y="7926"/>
                    <a:pt x="36743" y="7845"/>
                  </a:cubicBezTo>
                  <a:cubicBezTo>
                    <a:pt x="36865" y="7535"/>
                    <a:pt x="36717" y="7145"/>
                    <a:pt x="36409" y="6981"/>
                  </a:cubicBezTo>
                  <a:cubicBezTo>
                    <a:pt x="36601" y="6370"/>
                    <a:pt x="36370" y="5685"/>
                    <a:pt x="35980" y="5134"/>
                  </a:cubicBezTo>
                  <a:cubicBezTo>
                    <a:pt x="35794" y="4872"/>
                    <a:pt x="35562" y="4621"/>
                    <a:pt x="35260" y="4474"/>
                  </a:cubicBezTo>
                  <a:cubicBezTo>
                    <a:pt x="35102" y="4397"/>
                    <a:pt x="34922" y="4352"/>
                    <a:pt x="34747" y="4352"/>
                  </a:cubicBezTo>
                  <a:cubicBezTo>
                    <a:pt x="34585" y="4352"/>
                    <a:pt x="34428" y="4390"/>
                    <a:pt x="34298" y="4475"/>
                  </a:cubicBezTo>
                  <a:cubicBezTo>
                    <a:pt x="34025" y="4653"/>
                    <a:pt x="33936" y="5059"/>
                    <a:pt x="34166" y="5312"/>
                  </a:cubicBezTo>
                  <a:cubicBezTo>
                    <a:pt x="34035" y="5205"/>
                    <a:pt x="33903" y="5099"/>
                    <a:pt x="33772" y="4990"/>
                  </a:cubicBezTo>
                  <a:cubicBezTo>
                    <a:pt x="33488" y="5158"/>
                    <a:pt x="33159" y="5265"/>
                    <a:pt x="32809" y="5308"/>
                  </a:cubicBezTo>
                  <a:cubicBezTo>
                    <a:pt x="32734" y="5144"/>
                    <a:pt x="32531" y="5034"/>
                    <a:pt x="32338" y="5034"/>
                  </a:cubicBezTo>
                  <a:cubicBezTo>
                    <a:pt x="32286" y="5034"/>
                    <a:pt x="32234" y="5042"/>
                    <a:pt x="32186" y="5059"/>
                  </a:cubicBezTo>
                  <a:cubicBezTo>
                    <a:pt x="31958" y="5141"/>
                    <a:pt x="31850" y="5410"/>
                    <a:pt x="31965" y="5615"/>
                  </a:cubicBezTo>
                  <a:cubicBezTo>
                    <a:pt x="31995" y="5668"/>
                    <a:pt x="32038" y="5718"/>
                    <a:pt x="32045" y="5776"/>
                  </a:cubicBezTo>
                  <a:cubicBezTo>
                    <a:pt x="32069" y="5934"/>
                    <a:pt x="31862" y="5993"/>
                    <a:pt x="31666" y="5993"/>
                  </a:cubicBezTo>
                  <a:cubicBezTo>
                    <a:pt x="31623" y="5993"/>
                    <a:pt x="31581" y="5990"/>
                    <a:pt x="31542" y="5985"/>
                  </a:cubicBezTo>
                  <a:lnTo>
                    <a:pt x="31542" y="5985"/>
                  </a:lnTo>
                  <a:cubicBezTo>
                    <a:pt x="31739" y="6176"/>
                    <a:pt x="31808" y="6460"/>
                    <a:pt x="31715" y="6694"/>
                  </a:cubicBezTo>
                  <a:cubicBezTo>
                    <a:pt x="31667" y="6664"/>
                    <a:pt x="31614" y="6651"/>
                    <a:pt x="31562" y="6651"/>
                  </a:cubicBezTo>
                  <a:cubicBezTo>
                    <a:pt x="31359" y="6651"/>
                    <a:pt x="31155" y="6845"/>
                    <a:pt x="31164" y="7042"/>
                  </a:cubicBezTo>
                  <a:cubicBezTo>
                    <a:pt x="31173" y="7289"/>
                    <a:pt x="31381" y="7497"/>
                    <a:pt x="31575" y="7677"/>
                  </a:cubicBezTo>
                  <a:cubicBezTo>
                    <a:pt x="31404" y="7679"/>
                    <a:pt x="31231" y="7683"/>
                    <a:pt x="31057" y="7687"/>
                  </a:cubicBezTo>
                  <a:lnTo>
                    <a:pt x="30915" y="7927"/>
                  </a:lnTo>
                  <a:cubicBezTo>
                    <a:pt x="30166" y="8269"/>
                    <a:pt x="29341" y="8538"/>
                    <a:pt x="28466" y="8725"/>
                  </a:cubicBezTo>
                  <a:cubicBezTo>
                    <a:pt x="28216" y="8447"/>
                    <a:pt x="27802" y="8252"/>
                    <a:pt x="27372" y="8169"/>
                  </a:cubicBezTo>
                  <a:cubicBezTo>
                    <a:pt x="27136" y="8124"/>
                    <a:pt x="26893" y="8107"/>
                    <a:pt x="26647" y="8107"/>
                  </a:cubicBezTo>
                  <a:cubicBezTo>
                    <a:pt x="26252" y="8107"/>
                    <a:pt x="25848" y="8152"/>
                    <a:pt x="25446" y="8196"/>
                  </a:cubicBezTo>
                  <a:cubicBezTo>
                    <a:pt x="25428" y="8048"/>
                    <a:pt x="25306" y="7909"/>
                    <a:pt x="25136" y="7839"/>
                  </a:cubicBezTo>
                  <a:cubicBezTo>
                    <a:pt x="24988" y="7887"/>
                    <a:pt x="24869" y="7984"/>
                    <a:pt x="24811" y="8100"/>
                  </a:cubicBezTo>
                  <a:cubicBezTo>
                    <a:pt x="24682" y="7693"/>
                    <a:pt x="24642" y="7268"/>
                    <a:pt x="24468" y="6865"/>
                  </a:cubicBezTo>
                  <a:cubicBezTo>
                    <a:pt x="24292" y="6460"/>
                    <a:pt x="23941" y="6056"/>
                    <a:pt x="23409" y="5902"/>
                  </a:cubicBezTo>
                  <a:cubicBezTo>
                    <a:pt x="23552" y="5358"/>
                    <a:pt x="22924" y="4725"/>
                    <a:pt x="22162" y="4662"/>
                  </a:cubicBezTo>
                  <a:cubicBezTo>
                    <a:pt x="22129" y="4658"/>
                    <a:pt x="22095" y="4656"/>
                    <a:pt x="22062" y="4656"/>
                  </a:cubicBezTo>
                  <a:cubicBezTo>
                    <a:pt x="21808" y="4656"/>
                    <a:pt x="21568" y="4771"/>
                    <a:pt x="21476" y="4946"/>
                  </a:cubicBezTo>
                  <a:cubicBezTo>
                    <a:pt x="21475" y="4806"/>
                    <a:pt x="21246" y="4720"/>
                    <a:pt x="21050" y="4720"/>
                  </a:cubicBezTo>
                  <a:cubicBezTo>
                    <a:pt x="21032" y="4720"/>
                    <a:pt x="21014" y="4721"/>
                    <a:pt x="20996" y="4723"/>
                  </a:cubicBezTo>
                  <a:cubicBezTo>
                    <a:pt x="20818" y="4739"/>
                    <a:pt x="20648" y="4798"/>
                    <a:pt x="20467" y="4798"/>
                  </a:cubicBezTo>
                  <a:cubicBezTo>
                    <a:pt x="20438" y="4798"/>
                    <a:pt x="20410" y="4796"/>
                    <a:pt x="20381" y="4793"/>
                  </a:cubicBezTo>
                  <a:cubicBezTo>
                    <a:pt x="20118" y="4763"/>
                    <a:pt x="19918" y="4594"/>
                    <a:pt x="19684" y="4487"/>
                  </a:cubicBezTo>
                  <a:cubicBezTo>
                    <a:pt x="19582" y="4441"/>
                    <a:pt x="19451" y="4414"/>
                    <a:pt x="19331" y="4414"/>
                  </a:cubicBezTo>
                  <a:cubicBezTo>
                    <a:pt x="19175" y="4414"/>
                    <a:pt x="19040" y="4460"/>
                    <a:pt x="19017" y="4568"/>
                  </a:cubicBezTo>
                  <a:cubicBezTo>
                    <a:pt x="18887" y="4069"/>
                    <a:pt x="18532" y="3563"/>
                    <a:pt x="17942" y="3228"/>
                  </a:cubicBezTo>
                  <a:cubicBezTo>
                    <a:pt x="17546" y="3003"/>
                    <a:pt x="17036" y="2867"/>
                    <a:pt x="16553" y="2867"/>
                  </a:cubicBezTo>
                  <a:cubicBezTo>
                    <a:pt x="16302" y="2867"/>
                    <a:pt x="16059" y="2904"/>
                    <a:pt x="15843" y="2983"/>
                  </a:cubicBezTo>
                  <a:cubicBezTo>
                    <a:pt x="15201" y="3219"/>
                    <a:pt x="14948" y="3862"/>
                    <a:pt x="15403" y="4324"/>
                  </a:cubicBezTo>
                  <a:cubicBezTo>
                    <a:pt x="14513" y="3646"/>
                    <a:pt x="14037" y="3436"/>
                    <a:pt x="13656" y="3436"/>
                  </a:cubicBezTo>
                  <a:cubicBezTo>
                    <a:pt x="13442" y="3436"/>
                    <a:pt x="13258" y="3502"/>
                    <a:pt x="13048" y="3588"/>
                  </a:cubicBezTo>
                  <a:cubicBezTo>
                    <a:pt x="12718" y="3486"/>
                    <a:pt x="12361" y="3380"/>
                    <a:pt x="12016" y="3380"/>
                  </a:cubicBezTo>
                  <a:cubicBezTo>
                    <a:pt x="11952" y="3380"/>
                    <a:pt x="11889" y="3383"/>
                    <a:pt x="11827" y="3391"/>
                  </a:cubicBezTo>
                  <a:cubicBezTo>
                    <a:pt x="11564" y="3424"/>
                    <a:pt x="11352" y="3570"/>
                    <a:pt x="11305" y="3734"/>
                  </a:cubicBezTo>
                  <a:cubicBezTo>
                    <a:pt x="10935" y="2824"/>
                    <a:pt x="10070" y="1939"/>
                    <a:pt x="8861" y="1265"/>
                  </a:cubicBezTo>
                  <a:cubicBezTo>
                    <a:pt x="8663" y="1154"/>
                    <a:pt x="8360" y="1061"/>
                    <a:pt x="8138" y="1061"/>
                  </a:cubicBezTo>
                  <a:cubicBezTo>
                    <a:pt x="8001" y="1061"/>
                    <a:pt x="7894" y="1096"/>
                    <a:pt x="7863" y="1185"/>
                  </a:cubicBezTo>
                  <a:cubicBezTo>
                    <a:pt x="7695" y="1094"/>
                    <a:pt x="7526" y="1002"/>
                    <a:pt x="7358" y="911"/>
                  </a:cubicBezTo>
                  <a:cubicBezTo>
                    <a:pt x="7236" y="1032"/>
                    <a:pt x="7214" y="1196"/>
                    <a:pt x="7299" y="1348"/>
                  </a:cubicBezTo>
                  <a:cubicBezTo>
                    <a:pt x="7258" y="1345"/>
                    <a:pt x="7217" y="1344"/>
                    <a:pt x="7177" y="1344"/>
                  </a:cubicBezTo>
                  <a:cubicBezTo>
                    <a:pt x="6820" y="1344"/>
                    <a:pt x="6500" y="1471"/>
                    <a:pt x="6383" y="1670"/>
                  </a:cubicBezTo>
                  <a:cubicBezTo>
                    <a:pt x="6375" y="849"/>
                    <a:pt x="4857" y="13"/>
                    <a:pt x="3441" y="0"/>
                  </a:cubicBezTo>
                  <a:cubicBezTo>
                    <a:pt x="3430" y="0"/>
                    <a:pt x="3419" y="0"/>
                    <a:pt x="3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3311725" y="3280000"/>
              <a:ext cx="8625" cy="13725"/>
            </a:xfrm>
            <a:custGeom>
              <a:avLst/>
              <a:gdLst/>
              <a:ahLst/>
              <a:cxnLst/>
              <a:rect l="l" t="t" r="r" b="b"/>
              <a:pathLst>
                <a:path w="345" h="549" extrusionOk="0">
                  <a:moveTo>
                    <a:pt x="1" y="0"/>
                  </a:moveTo>
                  <a:lnTo>
                    <a:pt x="1" y="0"/>
                  </a:lnTo>
                  <a:cubicBezTo>
                    <a:pt x="151" y="171"/>
                    <a:pt x="267" y="356"/>
                    <a:pt x="344" y="549"/>
                  </a:cubicBezTo>
                  <a:cubicBezTo>
                    <a:pt x="303" y="350"/>
                    <a:pt x="178" y="160"/>
                    <a:pt x="1" y="0"/>
                  </a:cubicBezTo>
                  <a:close/>
                </a:path>
              </a:pathLst>
            </a:custGeom>
            <a:solidFill>
              <a:srgbClr val="9B9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2734950" y="3179900"/>
              <a:ext cx="923850" cy="223625"/>
            </a:xfrm>
            <a:custGeom>
              <a:avLst/>
              <a:gdLst/>
              <a:ahLst/>
              <a:cxnLst/>
              <a:rect l="l" t="t" r="r" b="b"/>
              <a:pathLst>
                <a:path w="36954" h="8945" extrusionOk="0">
                  <a:moveTo>
                    <a:pt x="1075" y="0"/>
                  </a:moveTo>
                  <a:cubicBezTo>
                    <a:pt x="975" y="181"/>
                    <a:pt x="924" y="375"/>
                    <a:pt x="934" y="576"/>
                  </a:cubicBezTo>
                  <a:cubicBezTo>
                    <a:pt x="979" y="1453"/>
                    <a:pt x="2012" y="2331"/>
                    <a:pt x="3331" y="2823"/>
                  </a:cubicBezTo>
                  <a:cubicBezTo>
                    <a:pt x="2894" y="2955"/>
                    <a:pt x="2743" y="3319"/>
                    <a:pt x="3016" y="3593"/>
                  </a:cubicBezTo>
                  <a:cubicBezTo>
                    <a:pt x="2526" y="3727"/>
                    <a:pt x="2514" y="4203"/>
                    <a:pt x="2995" y="4402"/>
                  </a:cubicBezTo>
                  <a:cubicBezTo>
                    <a:pt x="2952" y="4394"/>
                    <a:pt x="2911" y="4391"/>
                    <a:pt x="2871" y="4391"/>
                  </a:cubicBezTo>
                  <a:cubicBezTo>
                    <a:pt x="2551" y="4391"/>
                    <a:pt x="2340" y="4622"/>
                    <a:pt x="2424" y="4802"/>
                  </a:cubicBezTo>
                  <a:cubicBezTo>
                    <a:pt x="2171" y="4659"/>
                    <a:pt x="1803" y="4582"/>
                    <a:pt x="1445" y="4582"/>
                  </a:cubicBezTo>
                  <a:cubicBezTo>
                    <a:pt x="1239" y="4582"/>
                    <a:pt x="1036" y="4607"/>
                    <a:pt x="860" y="4660"/>
                  </a:cubicBezTo>
                  <a:cubicBezTo>
                    <a:pt x="271" y="4838"/>
                    <a:pt x="0" y="5248"/>
                    <a:pt x="59" y="5638"/>
                  </a:cubicBezTo>
                  <a:cubicBezTo>
                    <a:pt x="157" y="6278"/>
                    <a:pt x="1102" y="6867"/>
                    <a:pt x="2202" y="6987"/>
                  </a:cubicBezTo>
                  <a:cubicBezTo>
                    <a:pt x="2351" y="7189"/>
                    <a:pt x="2269" y="7434"/>
                    <a:pt x="2002" y="7584"/>
                  </a:cubicBezTo>
                  <a:cubicBezTo>
                    <a:pt x="2094" y="7857"/>
                    <a:pt x="2186" y="8128"/>
                    <a:pt x="2278" y="8400"/>
                  </a:cubicBezTo>
                  <a:cubicBezTo>
                    <a:pt x="2131" y="8329"/>
                    <a:pt x="1963" y="8299"/>
                    <a:pt x="1793" y="8299"/>
                  </a:cubicBezTo>
                  <a:cubicBezTo>
                    <a:pt x="1250" y="8299"/>
                    <a:pt x="678" y="8610"/>
                    <a:pt x="638" y="8945"/>
                  </a:cubicBezTo>
                  <a:lnTo>
                    <a:pt x="36713" y="8945"/>
                  </a:lnTo>
                  <a:cubicBezTo>
                    <a:pt x="36744" y="8906"/>
                    <a:pt x="36772" y="8866"/>
                    <a:pt x="36799" y="8825"/>
                  </a:cubicBezTo>
                  <a:cubicBezTo>
                    <a:pt x="36623" y="8796"/>
                    <a:pt x="36602" y="8553"/>
                    <a:pt x="36683" y="8395"/>
                  </a:cubicBezTo>
                  <a:cubicBezTo>
                    <a:pt x="36769" y="8242"/>
                    <a:pt x="36912" y="8105"/>
                    <a:pt x="36930" y="7932"/>
                  </a:cubicBezTo>
                  <a:cubicBezTo>
                    <a:pt x="36954" y="7720"/>
                    <a:pt x="36783" y="7543"/>
                    <a:pt x="36671" y="7361"/>
                  </a:cubicBezTo>
                  <a:cubicBezTo>
                    <a:pt x="36560" y="7176"/>
                    <a:pt x="36537" y="6879"/>
                    <a:pt x="36744" y="6798"/>
                  </a:cubicBezTo>
                  <a:cubicBezTo>
                    <a:pt x="36866" y="6488"/>
                    <a:pt x="36718" y="6098"/>
                    <a:pt x="36410" y="5934"/>
                  </a:cubicBezTo>
                  <a:cubicBezTo>
                    <a:pt x="36570" y="5425"/>
                    <a:pt x="36436" y="4867"/>
                    <a:pt x="36164" y="4379"/>
                  </a:cubicBezTo>
                  <a:lnTo>
                    <a:pt x="36164" y="4379"/>
                  </a:lnTo>
                  <a:cubicBezTo>
                    <a:pt x="36180" y="4444"/>
                    <a:pt x="36193" y="4511"/>
                    <a:pt x="36203" y="4579"/>
                  </a:cubicBezTo>
                  <a:cubicBezTo>
                    <a:pt x="36233" y="4769"/>
                    <a:pt x="36238" y="4971"/>
                    <a:pt x="36133" y="5132"/>
                  </a:cubicBezTo>
                  <a:cubicBezTo>
                    <a:pt x="36058" y="5246"/>
                    <a:pt x="35912" y="5325"/>
                    <a:pt x="35768" y="5325"/>
                  </a:cubicBezTo>
                  <a:cubicBezTo>
                    <a:pt x="35709" y="5325"/>
                    <a:pt x="35650" y="5312"/>
                    <a:pt x="35597" y="5282"/>
                  </a:cubicBezTo>
                  <a:lnTo>
                    <a:pt x="35597" y="5282"/>
                  </a:lnTo>
                  <a:cubicBezTo>
                    <a:pt x="35671" y="5533"/>
                    <a:pt x="35722" y="5796"/>
                    <a:pt x="35650" y="6043"/>
                  </a:cubicBezTo>
                  <a:cubicBezTo>
                    <a:pt x="35579" y="6289"/>
                    <a:pt x="35354" y="6513"/>
                    <a:pt x="35068" y="6533"/>
                  </a:cubicBezTo>
                  <a:cubicBezTo>
                    <a:pt x="35058" y="6534"/>
                    <a:pt x="35048" y="6534"/>
                    <a:pt x="35038" y="6534"/>
                  </a:cubicBezTo>
                  <a:cubicBezTo>
                    <a:pt x="34759" y="6534"/>
                    <a:pt x="34481" y="6283"/>
                    <a:pt x="34559" y="6041"/>
                  </a:cubicBezTo>
                  <a:lnTo>
                    <a:pt x="34559" y="6041"/>
                  </a:lnTo>
                  <a:cubicBezTo>
                    <a:pt x="34485" y="6075"/>
                    <a:pt x="34402" y="6092"/>
                    <a:pt x="34317" y="6092"/>
                  </a:cubicBezTo>
                  <a:cubicBezTo>
                    <a:pt x="34169" y="6092"/>
                    <a:pt x="34018" y="6041"/>
                    <a:pt x="33912" y="5946"/>
                  </a:cubicBezTo>
                  <a:cubicBezTo>
                    <a:pt x="33743" y="5796"/>
                    <a:pt x="33701" y="5549"/>
                    <a:pt x="33815" y="5369"/>
                  </a:cubicBezTo>
                  <a:cubicBezTo>
                    <a:pt x="33656" y="5355"/>
                    <a:pt x="33493" y="5340"/>
                    <a:pt x="33331" y="5326"/>
                  </a:cubicBezTo>
                  <a:lnTo>
                    <a:pt x="33331" y="5326"/>
                  </a:lnTo>
                  <a:cubicBezTo>
                    <a:pt x="33561" y="5777"/>
                    <a:pt x="33753" y="6254"/>
                    <a:pt x="33730" y="6736"/>
                  </a:cubicBezTo>
                  <a:cubicBezTo>
                    <a:pt x="33708" y="7216"/>
                    <a:pt x="33429" y="7717"/>
                    <a:pt x="32920" y="7931"/>
                  </a:cubicBezTo>
                  <a:cubicBezTo>
                    <a:pt x="32735" y="8009"/>
                    <a:pt x="32532" y="8044"/>
                    <a:pt x="32325" y="8044"/>
                  </a:cubicBezTo>
                  <a:cubicBezTo>
                    <a:pt x="31983" y="8044"/>
                    <a:pt x="31630" y="7947"/>
                    <a:pt x="31333" y="7789"/>
                  </a:cubicBezTo>
                  <a:cubicBezTo>
                    <a:pt x="30993" y="7605"/>
                    <a:pt x="30714" y="7351"/>
                    <a:pt x="30467" y="7072"/>
                  </a:cubicBezTo>
                  <a:cubicBezTo>
                    <a:pt x="29841" y="7324"/>
                    <a:pt x="29172" y="7527"/>
                    <a:pt x="28469" y="7678"/>
                  </a:cubicBezTo>
                  <a:cubicBezTo>
                    <a:pt x="28217" y="7400"/>
                    <a:pt x="27804" y="7205"/>
                    <a:pt x="27373" y="7123"/>
                  </a:cubicBezTo>
                  <a:cubicBezTo>
                    <a:pt x="27136" y="7078"/>
                    <a:pt x="26893" y="7061"/>
                    <a:pt x="26646" y="7061"/>
                  </a:cubicBezTo>
                  <a:cubicBezTo>
                    <a:pt x="26251" y="7061"/>
                    <a:pt x="25848" y="7105"/>
                    <a:pt x="25447" y="7150"/>
                  </a:cubicBezTo>
                  <a:cubicBezTo>
                    <a:pt x="25429" y="7002"/>
                    <a:pt x="25307" y="6862"/>
                    <a:pt x="25138" y="6792"/>
                  </a:cubicBezTo>
                  <a:cubicBezTo>
                    <a:pt x="24990" y="6840"/>
                    <a:pt x="24870" y="6937"/>
                    <a:pt x="24812" y="7053"/>
                  </a:cubicBezTo>
                  <a:cubicBezTo>
                    <a:pt x="24684" y="6646"/>
                    <a:pt x="24643" y="6222"/>
                    <a:pt x="24469" y="5818"/>
                  </a:cubicBezTo>
                  <a:cubicBezTo>
                    <a:pt x="24305" y="5438"/>
                    <a:pt x="23986" y="5060"/>
                    <a:pt x="23507" y="4887"/>
                  </a:cubicBezTo>
                  <a:lnTo>
                    <a:pt x="23507" y="4887"/>
                  </a:lnTo>
                  <a:cubicBezTo>
                    <a:pt x="23574" y="5303"/>
                    <a:pt x="23467" y="5727"/>
                    <a:pt x="23158" y="6069"/>
                  </a:cubicBezTo>
                  <a:cubicBezTo>
                    <a:pt x="22704" y="6575"/>
                    <a:pt x="21842" y="6871"/>
                    <a:pt x="20956" y="6871"/>
                  </a:cubicBezTo>
                  <a:cubicBezTo>
                    <a:pt x="20574" y="6871"/>
                    <a:pt x="20188" y="6816"/>
                    <a:pt x="19828" y="6700"/>
                  </a:cubicBezTo>
                  <a:cubicBezTo>
                    <a:pt x="20005" y="6615"/>
                    <a:pt x="19768" y="6445"/>
                    <a:pt x="19602" y="6341"/>
                  </a:cubicBezTo>
                  <a:cubicBezTo>
                    <a:pt x="19277" y="6141"/>
                    <a:pt x="19212" y="5771"/>
                    <a:pt x="19465" y="5543"/>
                  </a:cubicBezTo>
                  <a:cubicBezTo>
                    <a:pt x="18983" y="5444"/>
                    <a:pt x="18741" y="4971"/>
                    <a:pt x="19043" y="4715"/>
                  </a:cubicBezTo>
                  <a:cubicBezTo>
                    <a:pt x="17478" y="4622"/>
                    <a:pt x="15937" y="3798"/>
                    <a:pt x="15261" y="2738"/>
                  </a:cubicBezTo>
                  <a:cubicBezTo>
                    <a:pt x="15235" y="2697"/>
                    <a:pt x="15212" y="2655"/>
                    <a:pt x="15188" y="2613"/>
                  </a:cubicBezTo>
                  <a:lnTo>
                    <a:pt x="15188" y="2613"/>
                  </a:lnTo>
                  <a:cubicBezTo>
                    <a:pt x="15142" y="2837"/>
                    <a:pt x="15205" y="3074"/>
                    <a:pt x="15403" y="3276"/>
                  </a:cubicBezTo>
                  <a:cubicBezTo>
                    <a:pt x="14941" y="2923"/>
                    <a:pt x="14588" y="2697"/>
                    <a:pt x="14302" y="2560"/>
                  </a:cubicBezTo>
                  <a:lnTo>
                    <a:pt x="14302" y="2560"/>
                  </a:lnTo>
                  <a:cubicBezTo>
                    <a:pt x="14336" y="2654"/>
                    <a:pt x="14372" y="2746"/>
                    <a:pt x="14418" y="2837"/>
                  </a:cubicBezTo>
                  <a:cubicBezTo>
                    <a:pt x="15006" y="4052"/>
                    <a:pt x="16295" y="5060"/>
                    <a:pt x="17552" y="5959"/>
                  </a:cubicBezTo>
                  <a:cubicBezTo>
                    <a:pt x="17048" y="6463"/>
                    <a:pt x="16500" y="6994"/>
                    <a:pt x="15648" y="7273"/>
                  </a:cubicBezTo>
                  <a:cubicBezTo>
                    <a:pt x="15333" y="7376"/>
                    <a:pt x="14962" y="7430"/>
                    <a:pt x="14592" y="7430"/>
                  </a:cubicBezTo>
                  <a:cubicBezTo>
                    <a:pt x="13937" y="7430"/>
                    <a:pt x="13285" y="7261"/>
                    <a:pt x="12949" y="6895"/>
                  </a:cubicBezTo>
                  <a:cubicBezTo>
                    <a:pt x="12862" y="7013"/>
                    <a:pt x="12651" y="7085"/>
                    <a:pt x="12439" y="7085"/>
                  </a:cubicBezTo>
                  <a:cubicBezTo>
                    <a:pt x="12353" y="7085"/>
                    <a:pt x="12267" y="7074"/>
                    <a:pt x="12190" y="7049"/>
                  </a:cubicBezTo>
                  <a:cubicBezTo>
                    <a:pt x="11915" y="6962"/>
                    <a:pt x="11791" y="6728"/>
                    <a:pt x="11932" y="6565"/>
                  </a:cubicBezTo>
                  <a:lnTo>
                    <a:pt x="11932" y="6565"/>
                  </a:lnTo>
                  <a:cubicBezTo>
                    <a:pt x="11666" y="6678"/>
                    <a:pt x="11354" y="6729"/>
                    <a:pt x="11029" y="6729"/>
                  </a:cubicBezTo>
                  <a:cubicBezTo>
                    <a:pt x="10196" y="6729"/>
                    <a:pt x="9283" y="6392"/>
                    <a:pt x="8852" y="5906"/>
                  </a:cubicBezTo>
                  <a:cubicBezTo>
                    <a:pt x="8243" y="5219"/>
                    <a:pt x="8418" y="4402"/>
                    <a:pt x="8877" y="3724"/>
                  </a:cubicBezTo>
                  <a:cubicBezTo>
                    <a:pt x="8376" y="3570"/>
                    <a:pt x="7869" y="3414"/>
                    <a:pt x="7354" y="3257"/>
                  </a:cubicBezTo>
                  <a:cubicBezTo>
                    <a:pt x="6979" y="3142"/>
                    <a:pt x="6579" y="2794"/>
                    <a:pt x="6958" y="2734"/>
                  </a:cubicBezTo>
                  <a:lnTo>
                    <a:pt x="6958" y="2734"/>
                  </a:lnTo>
                  <a:cubicBezTo>
                    <a:pt x="6890" y="2736"/>
                    <a:pt x="6821" y="2737"/>
                    <a:pt x="6752" y="2737"/>
                  </a:cubicBezTo>
                  <a:cubicBezTo>
                    <a:pt x="4729" y="2737"/>
                    <a:pt x="2464" y="1896"/>
                    <a:pt x="1476" y="705"/>
                  </a:cubicBezTo>
                  <a:cubicBezTo>
                    <a:pt x="1275" y="463"/>
                    <a:pt x="1148" y="228"/>
                    <a:pt x="1075" y="0"/>
                  </a:cubicBezTo>
                  <a:close/>
                </a:path>
              </a:pathLst>
            </a:custGeom>
            <a:solidFill>
              <a:srgbClr val="6E8A61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B8C8CA39-659B-71FB-F76A-01E5E87063B6}"/>
              </a:ext>
            </a:extLst>
          </p:cNvPr>
          <p:cNvSpPr txBox="1"/>
          <p:nvPr/>
        </p:nvSpPr>
        <p:spPr>
          <a:xfrm>
            <a:off x="3653989" y="3903646"/>
            <a:ext cx="3456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rgbClr val="002060"/>
                </a:solidFill>
                <a:ea typeface="UD Digi Kyokasho N-B" panose="02020700000000000000" pitchFamily="17" charset="-128"/>
              </a:rPr>
              <a:t>楽しみます</a:t>
            </a:r>
            <a:endParaRPr lang="vi-VN" sz="4000" dirty="0">
              <a:solidFill>
                <a:srgbClr val="002060"/>
              </a:solidFill>
              <a:ea typeface="UD Digi Kyokasho N-B" panose="02020700000000000000" pitchFamily="17" charset="-128"/>
            </a:endParaRPr>
          </a:p>
        </p:txBody>
      </p:sp>
      <p:pic>
        <p:nvPicPr>
          <p:cNvPr id="6146" name="Picture 2" descr="タッチプールのイラスト">
            <a:extLst>
              <a:ext uri="{FF2B5EF4-FFF2-40B4-BE49-F238E27FC236}">
                <a16:creationId xmlns:a16="http://schemas.microsoft.com/office/drawing/2014/main" id="{BC36BECD-EB12-A835-F600-62E9FB9C0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54305"/>
            <a:ext cx="47625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7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B8C8CA39-659B-71FB-F76A-01E5E87063B6}"/>
              </a:ext>
            </a:extLst>
          </p:cNvPr>
          <p:cNvSpPr txBox="1"/>
          <p:nvPr/>
        </p:nvSpPr>
        <p:spPr>
          <a:xfrm>
            <a:off x="281940" y="131138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srgbClr val="002060"/>
                </a:solidFill>
                <a:ea typeface="UD Digi Kyokasho N-B" panose="02020700000000000000" pitchFamily="17" charset="-128"/>
              </a:rPr>
              <a:t>ご清聴</a:t>
            </a:r>
            <a:endParaRPr lang="en-US" altLang="ja-JP" sz="6000" dirty="0">
              <a:solidFill>
                <a:srgbClr val="002060"/>
              </a:solidFill>
              <a:ea typeface="UD Digi Kyokasho N-B" panose="02020700000000000000" pitchFamily="17" charset="-128"/>
            </a:endParaRPr>
          </a:p>
          <a:p>
            <a:r>
              <a:rPr lang="ja-JP" altLang="en-US" sz="6000" dirty="0">
                <a:solidFill>
                  <a:srgbClr val="002060"/>
                </a:solidFill>
                <a:ea typeface="UD Digi Kyokasho N-B" panose="02020700000000000000" pitchFamily="17" charset="-128"/>
              </a:rPr>
              <a:t>ありがとうございます</a:t>
            </a:r>
            <a:endParaRPr lang="vi-VN" sz="6000" dirty="0">
              <a:solidFill>
                <a:srgbClr val="002060"/>
              </a:solidFill>
              <a:ea typeface="UD Digi Kyokasho N-B" panose="020207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996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高いところの荷物を下ろす人のイラスト">
            <a:extLst>
              <a:ext uri="{FF2B5EF4-FFF2-40B4-BE49-F238E27FC236}">
                <a16:creationId xmlns:a16="http://schemas.microsoft.com/office/drawing/2014/main" id="{ACA01033-944B-655D-CE9F-AF0D13F83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420" y="-2667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8C8CA39-659B-71FB-F76A-01E5E87063B6}"/>
              </a:ext>
            </a:extLst>
          </p:cNvPr>
          <p:cNvSpPr txBox="1"/>
          <p:nvPr/>
        </p:nvSpPr>
        <p:spPr>
          <a:xfrm>
            <a:off x="3040380" y="3783330"/>
            <a:ext cx="3063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rgbClr val="002060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おろします</a:t>
            </a:r>
            <a:endParaRPr lang="vi-VN" sz="4000" dirty="0">
              <a:solidFill>
                <a:srgbClr val="002060"/>
              </a:solidFill>
              <a:ea typeface="UD Digi Kyokasho N-B" panose="02020700000000000000" pitchFamily="17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宅配便のイラスト「男性配達員」">
            <a:extLst>
              <a:ext uri="{FF2B5EF4-FFF2-40B4-BE49-F238E27FC236}">
                <a16:creationId xmlns:a16="http://schemas.microsoft.com/office/drawing/2014/main" id="{8AD31EAA-014A-7A5F-08DC-4B872AF5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7" y="438150"/>
            <a:ext cx="3095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2FFE97B-F59C-4809-E3C0-F653A78FEFC1}"/>
              </a:ext>
            </a:extLst>
          </p:cNvPr>
          <p:cNvSpPr txBox="1"/>
          <p:nvPr/>
        </p:nvSpPr>
        <p:spPr>
          <a:xfrm>
            <a:off x="3293043" y="4248150"/>
            <a:ext cx="3063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rgbClr val="002060"/>
                </a:solidFill>
                <a:ea typeface="UD Digi Kyokasho N-B" panose="02020700000000000000" pitchFamily="17" charset="-128"/>
              </a:rPr>
              <a:t>とどけます</a:t>
            </a:r>
            <a:endParaRPr lang="vi-VN" sz="4000" dirty="0">
              <a:solidFill>
                <a:srgbClr val="002060"/>
              </a:solidFill>
              <a:ea typeface="UD Digi Kyokasho N-B" panose="02020700000000000000" pitchFamily="17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ボイスレコーダーを使っている人のイラスト">
            <a:extLst>
              <a:ext uri="{FF2B5EF4-FFF2-40B4-BE49-F238E27FC236}">
                <a16:creationId xmlns:a16="http://schemas.microsoft.com/office/drawing/2014/main" id="{ABE4B3E4-8EAE-F915-C527-39EA88D8F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354" y="209550"/>
            <a:ext cx="37528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4298B4-ACA5-3218-07A2-1329C584BF2F}"/>
              </a:ext>
            </a:extLst>
          </p:cNvPr>
          <p:cNvSpPr txBox="1"/>
          <p:nvPr/>
        </p:nvSpPr>
        <p:spPr>
          <a:xfrm>
            <a:off x="3293042" y="4248150"/>
            <a:ext cx="3752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rgbClr val="002060"/>
                </a:solidFill>
                <a:ea typeface="UD Digi Kyokasho N-B" panose="02020700000000000000" pitchFamily="17" charset="-128"/>
              </a:rPr>
              <a:t>ろくおんします</a:t>
            </a:r>
            <a:endParaRPr lang="vi-VN" sz="4000" dirty="0">
              <a:solidFill>
                <a:srgbClr val="002060"/>
              </a:solidFill>
              <a:ea typeface="UD Digi Kyokasho N-B" panose="02020700000000000000" pitchFamily="17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野菜が嫌いな子供のイラスト">
            <a:extLst>
              <a:ext uri="{FF2B5EF4-FFF2-40B4-BE49-F238E27FC236}">
                <a16:creationId xmlns:a16="http://schemas.microsoft.com/office/drawing/2014/main" id="{9E57D155-56B5-A177-35FB-AD3967128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578" y="0"/>
            <a:ext cx="29622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D59308-AF06-45D2-BEA7-8AF002AA2F56}"/>
              </a:ext>
            </a:extLst>
          </p:cNvPr>
          <p:cNvSpPr txBox="1"/>
          <p:nvPr/>
        </p:nvSpPr>
        <p:spPr>
          <a:xfrm>
            <a:off x="4068428" y="3995486"/>
            <a:ext cx="3752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rgbClr val="002060"/>
                </a:solidFill>
                <a:ea typeface="UD Digi Kyokasho N-B" panose="02020700000000000000" pitchFamily="17" charset="-128"/>
              </a:rPr>
              <a:t>いや</a:t>
            </a:r>
            <a:endParaRPr lang="vi-VN" sz="4000" dirty="0">
              <a:solidFill>
                <a:srgbClr val="002060"/>
              </a:solidFill>
              <a:ea typeface="UD Digi Kyokasho N-B" panose="02020700000000000000" pitchFamily="17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B8C8CA39-659B-71FB-F76A-01E5E87063B6}"/>
              </a:ext>
            </a:extLst>
          </p:cNvPr>
          <p:cNvSpPr txBox="1"/>
          <p:nvPr/>
        </p:nvSpPr>
        <p:spPr>
          <a:xfrm>
            <a:off x="3653990" y="3936905"/>
            <a:ext cx="3063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rgbClr val="002060"/>
                </a:solidFill>
                <a:ea typeface="UD Digi Kyokasho N-B" panose="02020700000000000000" pitchFamily="17" charset="-128"/>
              </a:rPr>
              <a:t>じゅく</a:t>
            </a:r>
            <a:endParaRPr lang="vi-VN" sz="4000" dirty="0">
              <a:solidFill>
                <a:srgbClr val="002060"/>
              </a:solidFill>
              <a:ea typeface="UD Digi Kyokasho N-B" panose="02020700000000000000" pitchFamily="17" charset="-128"/>
            </a:endParaRPr>
          </a:p>
        </p:txBody>
      </p:sp>
      <p:pic>
        <p:nvPicPr>
          <p:cNvPr id="10244" name="Picture 4" descr="教師と生徒のイラスト | かわいいフリー素材集 いらすとや">
            <a:extLst>
              <a:ext uri="{FF2B5EF4-FFF2-40B4-BE49-F238E27FC236}">
                <a16:creationId xmlns:a16="http://schemas.microsoft.com/office/drawing/2014/main" id="{10D8DFB6-9CFC-A95C-D338-44C3FBD16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189" y="498709"/>
            <a:ext cx="6256421" cy="328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79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B8C8CA39-659B-71FB-F76A-01E5E87063B6}"/>
              </a:ext>
            </a:extLst>
          </p:cNvPr>
          <p:cNvSpPr txBox="1"/>
          <p:nvPr/>
        </p:nvSpPr>
        <p:spPr>
          <a:xfrm>
            <a:off x="3762275" y="3951772"/>
            <a:ext cx="3063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rgbClr val="002060"/>
                </a:solidFill>
                <a:ea typeface="UD Digi Kyokasho N-B" panose="02020700000000000000" pitchFamily="17" charset="-128"/>
              </a:rPr>
              <a:t>せいと</a:t>
            </a:r>
            <a:endParaRPr lang="vi-VN" sz="4000" dirty="0">
              <a:solidFill>
                <a:srgbClr val="002060"/>
              </a:solidFill>
              <a:ea typeface="UD Digi Kyokasho N-B" panose="02020700000000000000" pitchFamily="17" charset="-128"/>
            </a:endParaRPr>
          </a:p>
        </p:txBody>
      </p:sp>
      <p:pic>
        <p:nvPicPr>
          <p:cNvPr id="9218" name="Picture 2" descr="教科書を一緒に読む学生のイラスト">
            <a:extLst>
              <a:ext uri="{FF2B5EF4-FFF2-40B4-BE49-F238E27FC236}">
                <a16:creationId xmlns:a16="http://schemas.microsoft.com/office/drawing/2014/main" id="{544890F5-E20E-B244-2DF6-B553BD385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97" y="483842"/>
            <a:ext cx="42862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11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B8C8CA39-659B-71FB-F76A-01E5E87063B6}"/>
              </a:ext>
            </a:extLst>
          </p:cNvPr>
          <p:cNvSpPr txBox="1"/>
          <p:nvPr/>
        </p:nvSpPr>
        <p:spPr>
          <a:xfrm>
            <a:off x="3666022" y="3927709"/>
            <a:ext cx="3063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rgbClr val="002060"/>
                </a:solidFill>
                <a:ea typeface="UD Digi Kyokasho N-B" panose="02020700000000000000" pitchFamily="17" charset="-128"/>
              </a:rPr>
              <a:t>ファイル</a:t>
            </a:r>
            <a:endParaRPr lang="vi-VN" sz="4000" dirty="0">
              <a:solidFill>
                <a:srgbClr val="002060"/>
              </a:solidFill>
              <a:ea typeface="UD Digi Kyokasho N-B" panose="02020700000000000000" pitchFamily="17" charset="-128"/>
            </a:endParaRPr>
          </a:p>
        </p:txBody>
      </p:sp>
      <p:pic>
        <p:nvPicPr>
          <p:cNvPr id="8194" name="Picture 2" descr="クリアファイルのイラスト">
            <a:extLst>
              <a:ext uri="{FF2B5EF4-FFF2-40B4-BE49-F238E27FC236}">
                <a16:creationId xmlns:a16="http://schemas.microsoft.com/office/drawing/2014/main" id="{60D82C99-4BDB-8D5C-AFFE-22F98DBA8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558" y="316230"/>
            <a:ext cx="38100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3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B8C8CA39-659B-71FB-F76A-01E5E87063B6}"/>
              </a:ext>
            </a:extLst>
          </p:cNvPr>
          <p:cNvSpPr txBox="1"/>
          <p:nvPr/>
        </p:nvSpPr>
        <p:spPr>
          <a:xfrm>
            <a:off x="3353201" y="3855519"/>
            <a:ext cx="3063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rgbClr val="002060"/>
                </a:solidFill>
                <a:ea typeface="UD Digi Kyokasho N-B" panose="02020700000000000000" pitchFamily="17" charset="-128"/>
              </a:rPr>
              <a:t>えいぎょう</a:t>
            </a:r>
            <a:endParaRPr lang="vi-VN" sz="4000" dirty="0">
              <a:solidFill>
                <a:srgbClr val="002060"/>
              </a:solidFill>
              <a:ea typeface="UD Digi Kyokasho N-B" panose="02020700000000000000" pitchFamily="17" charset="-128"/>
            </a:endParaRPr>
          </a:p>
        </p:txBody>
      </p:sp>
      <p:pic>
        <p:nvPicPr>
          <p:cNvPr id="7170" name="Picture 2" descr="商談のイラスト | かわいいフリー素材集 いらすとや">
            <a:extLst>
              <a:ext uri="{FF2B5EF4-FFF2-40B4-BE49-F238E27FC236}">
                <a16:creationId xmlns:a16="http://schemas.microsoft.com/office/drawing/2014/main" id="{4B55FAD2-C0A6-F39A-9AD0-09D1AAD86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169" y="153402"/>
            <a:ext cx="4537661" cy="378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97933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 History Aesthetic MK Campaign by Slidesgo">
  <a:themeElements>
    <a:clrScheme name="Simple Light">
      <a:dk1>
        <a:srgbClr val="000000"/>
      </a:dk1>
      <a:lt1>
        <a:srgbClr val="FFFFFF"/>
      </a:lt1>
      <a:dk2>
        <a:srgbClr val="FFC846"/>
      </a:dk2>
      <a:lt2>
        <a:srgbClr val="DF553C"/>
      </a:lt2>
      <a:accent1>
        <a:srgbClr val="A00825"/>
      </a:accent1>
      <a:accent2>
        <a:srgbClr val="6E8A61"/>
      </a:accent2>
      <a:accent3>
        <a:srgbClr val="ACBA8D"/>
      </a:accent3>
      <a:accent4>
        <a:srgbClr val="E9D5BB"/>
      </a:accent4>
      <a:accent5>
        <a:srgbClr val="B89164"/>
      </a:accent5>
      <a:accent6>
        <a:srgbClr val="8F602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</Words>
  <Application>Microsoft Office PowerPoint</Application>
  <PresentationFormat>On-screen Show (16:9)</PresentationFormat>
  <Paragraphs>12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Eczar</vt:lpstr>
      <vt:lpstr>Jua</vt:lpstr>
      <vt:lpstr>Sarala</vt:lpstr>
      <vt:lpstr>UD Digi Kyokasho N-B</vt:lpstr>
      <vt:lpstr>Arial</vt:lpstr>
      <vt:lpstr>Classic History Aesthetic MK Campaign by Slidesgo</vt:lpstr>
      <vt:lpstr>第48課 言葉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第47課 言葉</dc:title>
  <cp:lastModifiedBy>Hoang Yen Mac Nguyen</cp:lastModifiedBy>
  <cp:revision>3</cp:revision>
  <dcterms:modified xsi:type="dcterms:W3CDTF">2022-11-18T13:29:25Z</dcterms:modified>
</cp:coreProperties>
</file>