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8" r:id="rId13"/>
  </p:sldMasterIdLst>
  <p:sldIdLst>
    <p:sldId id="256" r:id="rId15"/>
    <p:sldId id="262" r:id="rId16"/>
    <p:sldId id="263" r:id="rId17"/>
    <p:sldId id="257" r:id="rId18"/>
    <p:sldId id="258" r:id="rId19"/>
    <p:sldId id="259" r:id="rId20"/>
    <p:sldId id="260" r:id="rId21"/>
    <p:sldId id="261" r:id="rId22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87" d="100"/>
          <a:sy n="87" d="100"/>
        </p:scale>
        <p:origin x="-1458" y="-78"/>
      </p:cViewPr>
      <p:guideLst>
        <p:guide orient="horz"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F9259BB-1993-4584-BC73-2FDF5ACED11C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ECA5CD-5F56-4E33-989A-9006138796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59BB-1993-4584-BC73-2FDF5ACED11C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A5CD-5F56-4E33-989A-9006138796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F9259BB-1993-4584-BC73-2FDF5ACED11C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3ECA5CD-5F56-4E33-989A-9006138796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59BB-1993-4584-BC73-2FDF5ACED11C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3ECA5CD-5F56-4E33-989A-90061387962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59BB-1993-4584-BC73-2FDF5ACED11C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3ECA5CD-5F56-4E33-989A-90061387962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F9259BB-1993-4584-BC73-2FDF5ACED11C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3ECA5CD-5F56-4E33-989A-90061387962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F9259BB-1993-4584-BC73-2FDF5ACED11C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3ECA5CD-5F56-4E33-989A-90061387962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59BB-1993-4584-BC73-2FDF5ACED11C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3ECA5CD-5F56-4E33-989A-9006138796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59BB-1993-4584-BC73-2FDF5ACED11C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ECA5CD-5F56-4E33-989A-9006138796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59BB-1993-4584-BC73-2FDF5ACED11C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3ECA5CD-5F56-4E33-989A-90061387962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F9259BB-1993-4584-BC73-2FDF5ACED11C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3ECA5CD-5F56-4E33-989A-90061387962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9259BB-1993-4584-BC73-2FDF5ACED11C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3ECA5CD-5F56-4E33-989A-9006138796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3.jpeg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4.jpeg"></Relationship><Relationship Id="rId3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5000625"/>
            <a:ext cx="6477635" cy="867410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all" dirty="0" smtClean="0" b="0">
                <a:solidFill>
                  <a:srgbClr val="00B050"/>
                </a:solidFill>
                <a:latin typeface="HY얕은샘물M" charset="0"/>
                <a:ea typeface="HY얕은샘물M" charset="0"/>
              </a:rPr>
              <a:t>シューティングゲーム</a:t>
            </a:r>
            <a:endParaRPr lang="ko-KR" altLang="en-US" sz="4400" cap="all" dirty="0" smtClean="0" b="0">
              <a:solidFill>
                <a:srgbClr val="00B050"/>
              </a:solidFill>
              <a:latin typeface="HY얕은샘물M" charset="0"/>
              <a:ea typeface="HY얕은샘물M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99995" y="6072505"/>
            <a:ext cx="6401435" cy="61531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rgbClr val="FF0000"/>
                </a:solidFill>
                <a:latin typeface="HY얕은샘물M" charset="0"/>
                <a:ea typeface="HY얕은샘물M" charset="0"/>
              </a:rPr>
              <a:t>使用言語:</a:t>
            </a:r>
            <a:r>
              <a:rPr lang="en-US" altLang="ko-KR" sz="2000" cap="none" dirty="0" smtClean="0" b="0">
                <a:solidFill>
                  <a:srgbClr val="FF0000"/>
                </a:solidFill>
                <a:latin typeface="Tw Cen MT" charset="0"/>
                <a:ea typeface="Tw Cen MT" charset="0"/>
              </a:rPr>
              <a:t> </a:t>
            </a:r>
            <a:r>
              <a:rPr lang="en-US" altLang="ko-KR" sz="2000" cap="none" dirty="0" smtClean="0" b="0">
                <a:solidFill>
                  <a:srgbClr val="FF0000"/>
                </a:solidFill>
                <a:latin typeface="HY얕은샘물M" charset="0"/>
                <a:ea typeface="HY얕은샘물M" charset="0"/>
              </a:rPr>
              <a:t>Javascript</a:t>
            </a:r>
            <a:r>
              <a:rPr lang="en-US" altLang="ko-KR" sz="2000" cap="none" dirty="0" smtClean="0" b="0">
                <a:solidFill>
                  <a:srgbClr val="FF0000"/>
                </a:solidFill>
                <a:latin typeface="Tw Cen MT" charset="0"/>
                <a:ea typeface="Tw Cen MT" charset="0"/>
              </a:rPr>
              <a:t>, CSS, HTML</a:t>
            </a:r>
            <a:endParaRPr lang="ko-KR" altLang="en-US" sz="2000" cap="none" dirty="0" smtClean="0" b="0">
              <a:solidFill>
                <a:srgbClr val="FF0000"/>
              </a:solidFill>
              <a:latin typeface="Tw Cen MT" charset="0"/>
              <a:ea typeface="Tw Cen M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12775" y="228600"/>
            <a:ext cx="8154035" cy="9912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HY얕은샘물M" charset="0"/>
                <a:ea typeface="HY얕은샘물M" charset="0"/>
              </a:rPr>
              <a:t>目次</a:t>
            </a:r>
            <a:endParaRPr lang="ko-KR" altLang="en-US" sz="4400" cap="none" dirty="0" smtClean="0" b="0">
              <a:latin typeface="HY얕은샘물M" charset="0"/>
              <a:ea typeface="HY얕은샘물M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12775" y="1717675"/>
            <a:ext cx="8154035" cy="4496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20040" indent="-320040" algn="l" fontAlgn="auto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500" cap="none" dirty="0" smtClean="0" b="0">
                <a:latin typeface="HY얕은샘물M" charset="0"/>
                <a:ea typeface="HY얕은샘물M" charset="0"/>
              </a:rPr>
              <a:t> 目的</a:t>
            </a:r>
            <a:endParaRPr lang="ko-KR" altLang="en-US" sz="2500" cap="none" dirty="0" smtClean="0" b="0">
              <a:latin typeface="HY얕은샘물M" charset="0"/>
              <a:ea typeface="HY얕은샘물M" charset="0"/>
            </a:endParaRPr>
          </a:p>
          <a:p>
            <a:pPr marL="66040" indent="-66040" algn="l" fontAlgn="auto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2500" cap="none" dirty="0" smtClean="0" b="0">
              <a:latin typeface="HY얕은샘물M" charset="0"/>
              <a:ea typeface="HY얕은샘물M" charset="0"/>
            </a:endParaRPr>
          </a:p>
          <a:p>
            <a:pPr marL="66040" indent="-66040" algn="l" fontAlgn="auto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2500" cap="none" dirty="0" smtClean="0" b="0">
              <a:latin typeface="HY얕은샘물M" charset="0"/>
              <a:ea typeface="HY얕은샘물M" charset="0"/>
            </a:endParaRPr>
          </a:p>
          <a:p>
            <a:pPr marL="320040" indent="-320040" algn="l" fontAlgn="auto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500" cap="none" dirty="0" smtClean="0" b="0">
                <a:latin typeface="HY얕은샘물M" charset="0"/>
                <a:ea typeface="HY얕은샘물M" charset="0"/>
              </a:rPr>
              <a:t> 具現画面及び基本動作</a:t>
            </a:r>
            <a:endParaRPr lang="ko-KR" altLang="en-US" sz="2500" cap="none" dirty="0" smtClean="0" b="0">
              <a:latin typeface="HY얕은샘물M" charset="0"/>
              <a:ea typeface="HY얕은샘물M" charset="0"/>
            </a:endParaRPr>
          </a:p>
          <a:p>
            <a:pPr marL="66040" indent="-66040" algn="l" fontAlgn="auto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2500" cap="none" dirty="0" smtClean="0" b="0">
              <a:latin typeface="HY얕은샘물M" charset="0"/>
              <a:ea typeface="HY얕은샘물M" charset="0"/>
            </a:endParaRPr>
          </a:p>
          <a:p>
            <a:pPr marL="66040" indent="-66040" algn="l" fontAlgn="auto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2500" cap="none" dirty="0" smtClean="0" b="0">
              <a:latin typeface="HY얕은샘물M" charset="0"/>
              <a:ea typeface="HY얕은샘물M" charset="0"/>
            </a:endParaRPr>
          </a:p>
          <a:p>
            <a:pPr marL="320040" indent="-320040" algn="l" fontAlgn="auto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500" cap="none" dirty="0" smtClean="0" b="0">
                <a:latin typeface="HY얕은샘물M" charset="0"/>
                <a:ea typeface="HY얕은샘물M" charset="0"/>
              </a:rPr>
              <a:t> 修正画面及び修正動作</a:t>
            </a:r>
            <a:endParaRPr lang="ko-KR" altLang="en-US" sz="2500" cap="none" dirty="0" smtClean="0" b="0">
              <a:latin typeface="HY얕은샘물M" charset="0"/>
              <a:ea typeface="HY얕은샘물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12775" y="228600"/>
            <a:ext cx="8154035" cy="9912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HY얕은샘물M" charset="0"/>
                <a:ea typeface="HY얕은샘물M" charset="0"/>
              </a:rPr>
              <a:t>1.目的</a:t>
            </a:r>
            <a:endParaRPr lang="ko-KR" altLang="en-US" sz="4400" cap="none" dirty="0" smtClean="0" b="0">
              <a:latin typeface="HY얕은샘물M" charset="0"/>
              <a:ea typeface="HY얕은샘물M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12775" y="1600200"/>
            <a:ext cx="8154035" cy="4496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20040" indent="-320040" algn="l" fontAlgn="auto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Font typeface="Wingdings"/>
              <a:buChar char="¨"/>
            </a:pPr>
            <a:endParaRPr lang="ko-KR" altLang="en-US" sz="2000" cap="none" dirty="0" smtClean="0" b="0">
              <a:latin typeface="HY얕은샘물M" charset="0"/>
              <a:ea typeface="HY얕은샘물M" charset="0"/>
            </a:endParaRPr>
          </a:p>
          <a:p>
            <a:pPr marL="320040" indent="-320040" algn="l" fontAlgn="auto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Font typeface="Wingdings"/>
              <a:buChar char="¨"/>
            </a:pPr>
            <a:endParaRPr lang="ko-KR" altLang="en-US" sz="2000" cap="none" dirty="0" smtClean="0" b="0">
              <a:latin typeface="HY얕은샘물M" charset="0"/>
              <a:ea typeface="HY얕은샘물M" charset="0"/>
            </a:endParaRPr>
          </a:p>
          <a:p>
            <a:pPr marL="320040" indent="-320040" algn="l" fontAlgn="auto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Font typeface="Wingdings"/>
              <a:buChar char="¨"/>
            </a:pPr>
            <a:endParaRPr lang="ko-KR" altLang="en-US" sz="2000" cap="none" dirty="0" smtClean="0" b="0">
              <a:latin typeface="HY얕은샘물M" charset="0"/>
              <a:ea typeface="HY얕은샘물M" charset="0"/>
            </a:endParaRPr>
          </a:p>
          <a:p>
            <a:pPr marL="320040" indent="-320040" algn="l" fontAlgn="auto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Font typeface="Wingdings"/>
              <a:buChar char="¨"/>
            </a:pPr>
            <a:r>
              <a:rPr lang="en-US" altLang="ko-KR" sz="2000" cap="none" dirty="0" smtClean="0" b="0">
                <a:latin typeface="HY얕은샘물M" charset="0"/>
                <a:ea typeface="HY얕은샘물M" charset="0"/>
              </a:rPr>
              <a:t>普段ゲームに興味があり、ウェブプログラミングとは違う方式のコーディングをしたいと思ったためにゲームプログラミングに挑戦してみました。 しかし、ゲームプログラミングを習ったことがなかったのでインターネットにあるコーディングを活用して理解して修正する方法で進めました。</a:t>
            </a:r>
            <a:endParaRPr lang="ko-KR" altLang="en-US" sz="2000" cap="none" dirty="0" smtClean="0" b="0">
              <a:latin typeface="HY얕은샘물M" charset="0"/>
              <a:ea typeface="HY얕은샘물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4035" cy="99123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Tw Cen MT" charset="0"/>
                <a:ea typeface="Tw Cen MT" charset="0"/>
              </a:rPr>
              <a:t>2.具現画面</a:t>
            </a:r>
            <a:endParaRPr lang="ko-KR" altLang="en-US" sz="4400" cap="none" dirty="0" smtClean="0" b="0">
              <a:latin typeface="HY얕은샘물M" charset="0"/>
              <a:ea typeface="HY얕은샘물M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929505" y="1642745"/>
            <a:ext cx="3837305" cy="445389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20040" indent="-320040" algn="r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¨"/>
            </a:pPr>
            <a:endParaRPr lang="ko-KR" altLang="en-US" sz="2900" cap="none" dirty="0" smtClean="0" b="0">
              <a:latin typeface="Tw Cen MT" charset="0"/>
              <a:ea typeface="Tw Cen MT" charset="0"/>
            </a:endParaRPr>
          </a:p>
          <a:p>
            <a:pPr marL="320040" indent="-320040" algn="r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¨"/>
            </a:pPr>
            <a:endParaRPr lang="ko-KR" altLang="en-US" sz="2900" cap="none" dirty="0" smtClean="0" b="0">
              <a:latin typeface="Tw Cen MT" charset="0"/>
              <a:ea typeface="Tw Cen MT" charset="0"/>
            </a:endParaRPr>
          </a:p>
          <a:p>
            <a:pPr marL="320040" indent="-32004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Font typeface="Wingdings"/>
              <a:buChar char="¨"/>
            </a:pPr>
            <a:r>
              <a:rPr lang="en-US" altLang="ko-KR" sz="2900" cap="none" dirty="0" smtClean="0" b="0">
                <a:latin typeface="Tw Cen MT" charset="0"/>
                <a:ea typeface="Tw Cen MT" charset="0"/>
              </a:rPr>
              <a:t>YouTubeにある</a:t>
            </a:r>
            <a:endParaRPr lang="ko-KR" altLang="en-US" sz="2900" cap="none" dirty="0" smtClean="0" b="0">
              <a:latin typeface="Tw Cen MT" charset="0"/>
              <a:ea typeface="Tw Cen MT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900" cap="none" dirty="0" smtClean="0" b="0">
                <a:latin typeface="Tw Cen MT" charset="0"/>
                <a:ea typeface="Tw Cen MT" charset="0"/>
              </a:rPr>
              <a:t>シューティングゲームコード活用しました。</a:t>
            </a:r>
            <a:endParaRPr lang="ko-KR" altLang="en-US" sz="2900" cap="none" dirty="0" smtClean="0" b="0">
              <a:latin typeface="HY얕은샘물M" charset="0"/>
              <a:ea typeface="HY얕은샘물M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620" y="1928495"/>
            <a:ext cx="4358005" cy="37153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4035" cy="99123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Tw Cen MT" charset="0"/>
                <a:ea typeface="Tw Cen MT" charset="0"/>
              </a:rPr>
              <a:t>2.基本動作</a:t>
            </a:r>
            <a:endParaRPr lang="ko-KR" altLang="en-US" sz="4400" cap="none" dirty="0" smtClean="0" b="0">
              <a:latin typeface="HY얕은샘물M" charset="0"/>
              <a:ea typeface="HY얕은샘물M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00120" y="5857875"/>
            <a:ext cx="2143760" cy="8578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얕은샘물M" charset="0"/>
                <a:ea typeface="HY얕은샘물M" charset="0"/>
              </a:rPr>
              <a:t>戦闘機</a:t>
            </a:r>
            <a:endParaRPr lang="ko-KR" altLang="en-US" sz="1800" cap="none" dirty="0" smtClean="0" b="0">
              <a:latin typeface="HY얕은샘물M" charset="0"/>
              <a:ea typeface="HY얕은샘물M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29000" y="1714500"/>
            <a:ext cx="2286635" cy="10007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얕은샘물M" charset="0"/>
                <a:ea typeface="HY얕은샘물M" charset="0"/>
              </a:rPr>
              <a:t>物体</a:t>
            </a:r>
            <a:endParaRPr lang="ko-KR" altLang="en-US" sz="1800" cap="none" dirty="0" smtClean="0" b="0">
              <a:latin typeface="HY얕은샘물M" charset="0"/>
              <a:ea typeface="HY얕은샘물M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42995" y="3857625"/>
            <a:ext cx="1858010" cy="7867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얕은샘물M" charset="0"/>
                <a:ea typeface="HY얕은샘물M" charset="0"/>
              </a:rPr>
              <a:t>レーザー</a:t>
            </a:r>
            <a:endParaRPr lang="ko-KR" altLang="en-US" sz="1800" cap="none" dirty="0" smtClean="0" b="0">
              <a:latin typeface="HY얕은샘물M" charset="0"/>
              <a:ea typeface="HY얕은샘물M" charset="0"/>
            </a:endParaRPr>
          </a:p>
        </p:txBody>
      </p:sp>
      <p:cxnSp>
        <p:nvCxnSpPr>
          <p:cNvPr id="8" name="직선 연결선 7"/>
          <p:cNvCxnSpPr>
            <a:stCxn id="5" idx="2"/>
            <a:endCxn id="6" idx="0"/>
          </p:cNvCxnSpPr>
          <p:nvPr/>
        </p:nvCxnSpPr>
        <p:spPr>
          <a:xfrm rot="5400000">
            <a:off x="4000500" y="3286125"/>
            <a:ext cx="1143000" cy="190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2"/>
            <a:endCxn id="4" idx="0"/>
          </p:cNvCxnSpPr>
          <p:nvPr/>
        </p:nvCxnSpPr>
        <p:spPr>
          <a:xfrm rot="5400000">
            <a:off x="3964940" y="5250815"/>
            <a:ext cx="1214755" cy="190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56870" y="2143125"/>
            <a:ext cx="1429385" cy="8578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얕은샘물M" charset="0"/>
                <a:ea typeface="HY얕은샘물M" charset="0"/>
              </a:rPr>
              <a:t>点数</a:t>
            </a:r>
            <a:endParaRPr lang="ko-KR" altLang="en-US" sz="1800" cap="none" dirty="0" smtClean="0" b="0">
              <a:latin typeface="HY얕은샘물M" charset="0"/>
              <a:ea typeface="HY얕은샘물M" charset="0"/>
            </a:endParaRPr>
          </a:p>
        </p:txBody>
      </p:sp>
      <p:cxnSp>
        <p:nvCxnSpPr>
          <p:cNvPr id="22" name="직선 연결선 21"/>
          <p:cNvCxnSpPr>
            <a:stCxn id="20" idx="3"/>
          </p:cNvCxnSpPr>
          <p:nvPr/>
        </p:nvCxnSpPr>
        <p:spPr>
          <a:xfrm>
            <a:off x="1785620" y="2571750"/>
            <a:ext cx="2786380" cy="78613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>
            <a:spLocks/>
          </p:cNvSpPr>
          <p:nvPr/>
        </p:nvSpPr>
        <p:spPr>
          <a:xfrm rot="0">
            <a:off x="7143750" y="3714750"/>
            <a:ext cx="1689100" cy="1000760"/>
          </a:xfrm>
          <a:prstGeom prst="rect"/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얕은샘물M" charset="0"/>
                <a:ea typeface="HY얕은샘물M" charset="0"/>
              </a:rPr>
              <a:t>衝突のとき、</a:t>
            </a:r>
            <a:endParaRPr lang="ko-KR" altLang="en-US" sz="1800" cap="none" dirty="0" smtClean="0" b="0">
              <a:latin typeface="HY얕은샘물M" charset="0"/>
              <a:ea typeface="HY얕은샘물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얕은샘물M" charset="0"/>
                <a:ea typeface="HY얕은샘물M" charset="0"/>
              </a:rPr>
              <a:t>ゲームオーバー</a:t>
            </a:r>
            <a:endParaRPr lang="ko-KR" altLang="en-US" sz="1800" cap="none" dirty="0" smtClean="0" b="0">
              <a:latin typeface="HY얕은샘물M" charset="0"/>
              <a:ea typeface="HY얕은샘물M" charset="0"/>
            </a:endParaRPr>
          </a:p>
        </p:txBody>
      </p:sp>
      <p:cxnSp>
        <p:nvCxnSpPr>
          <p:cNvPr id="26" name="직선 연결선 25"/>
          <p:cNvCxnSpPr>
            <a:stCxn id="5" idx="3"/>
            <a:endCxn id="24" idx="1"/>
          </p:cNvCxnSpPr>
          <p:nvPr/>
        </p:nvCxnSpPr>
        <p:spPr>
          <a:xfrm rot="0">
            <a:off x="5715000" y="2214245"/>
            <a:ext cx="1429385" cy="2003425"/>
          </a:xfrm>
          <a:prstGeom prst="line"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4" idx="1"/>
            <a:endCxn id="4" idx="3"/>
          </p:cNvCxnSpPr>
          <p:nvPr/>
        </p:nvCxnSpPr>
        <p:spPr>
          <a:xfrm rot="0" flipH="1">
            <a:off x="5643245" y="4217035"/>
            <a:ext cx="1501140" cy="2070100"/>
          </a:xfrm>
          <a:prstGeom prst="line"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4035" cy="99123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Tw Cen MT" charset="0"/>
                <a:ea typeface="Tw Cen MT" charset="0"/>
              </a:rPr>
              <a:t>3. 修正画面</a:t>
            </a:r>
            <a:endParaRPr lang="ko-KR" altLang="en-US" sz="4400" cap="none" dirty="0" smtClean="0" b="0">
              <a:latin typeface="HY얕은샘물M" charset="0"/>
              <a:ea typeface="HY얕은샘물M" charset="0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857750" y="1642745"/>
            <a:ext cx="3909060" cy="445389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20040" indent="-32004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¨"/>
            </a:pPr>
            <a:endParaRPr lang="ko-KR" altLang="en-US" sz="2900" cap="none" dirty="0" smtClean="0" b="0">
              <a:latin typeface="Tw Cen MT" charset="0"/>
              <a:ea typeface="Tw Cen MT" charset="0"/>
            </a:endParaRPr>
          </a:p>
          <a:p>
            <a:pPr marL="320040" indent="-32004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¨"/>
            </a:pPr>
            <a:endParaRPr lang="ko-KR" altLang="en-US" sz="2900" cap="none" dirty="0" smtClean="0" b="0">
              <a:latin typeface="Tw Cen MT" charset="0"/>
              <a:ea typeface="Tw Cen MT" charset="0"/>
            </a:endParaRPr>
          </a:p>
          <a:p>
            <a:pPr marL="320040" indent="-32004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Font typeface="Wingdings"/>
              <a:buChar char="¨"/>
            </a:pPr>
            <a:r>
              <a:rPr lang="en-US" altLang="ko-KR" sz="2900" cap="none" dirty="0" smtClean="0" b="0">
                <a:latin typeface="Tw Cen MT" charset="0"/>
                <a:ea typeface="Tw Cen MT" charset="0"/>
              </a:rPr>
              <a:t>稲妻を避けながらボスを攻撃する方式に変更</a:t>
            </a:r>
            <a:endParaRPr lang="ko-KR" altLang="en-US" sz="2900" cap="none" dirty="0" smtClean="0" b="0">
              <a:latin typeface="HY얕은샘물M" charset="0"/>
              <a:ea typeface="HY얕은샘물M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1714500"/>
            <a:ext cx="4373245" cy="49072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4035" cy="99123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Tw Cen MT" charset="0"/>
                <a:ea typeface="Tw Cen MT" charset="0"/>
              </a:rPr>
              <a:t>3. 修正動作</a:t>
            </a:r>
            <a:endParaRPr lang="ko-KR" altLang="en-US" sz="4400" cap="none" dirty="0" smtClean="0" b="0">
              <a:latin typeface="HY얕은샘물M" charset="0"/>
              <a:ea typeface="HY얕은샘물M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00120" y="5572125"/>
            <a:ext cx="2286635" cy="9296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얕은샘물M" charset="0"/>
                <a:ea typeface="HY얕은샘물M" charset="0"/>
              </a:rPr>
              <a:t>戦闘機</a:t>
            </a:r>
            <a:endParaRPr lang="ko-KR" altLang="en-US" sz="1800" cap="none" dirty="0" smtClean="0" b="0">
              <a:latin typeface="HY얕은샘물M" charset="0"/>
              <a:ea typeface="HY얕은샘물M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42995" y="3714750"/>
            <a:ext cx="2000885" cy="10725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얕은샘물M" charset="0"/>
                <a:ea typeface="HY얕은샘물M" charset="0"/>
              </a:rPr>
              <a:t>レーザー</a:t>
            </a:r>
            <a:endParaRPr lang="ko-KR" altLang="en-US" sz="1800" cap="none" dirty="0" smtClean="0" b="0">
              <a:latin typeface="HY얕은샘물M" charset="0"/>
              <a:ea typeface="HY얕은샘물M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 rot="0">
            <a:off x="3500120" y="1571625"/>
            <a:ext cx="2286635" cy="1072515"/>
          </a:xfrm>
          <a:prstGeom prst="rect"/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얕은샘물M" charset="0"/>
                <a:ea typeface="HY얕은샘물M" charset="0"/>
              </a:rPr>
              <a:t>ボス</a:t>
            </a:r>
            <a:endParaRPr lang="ko-KR" altLang="en-US" sz="1800" cap="none" dirty="0" smtClean="0" b="0">
              <a:latin typeface="HY얕은샘물M" charset="0"/>
              <a:ea typeface="HY얕은샘물M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01130" y="1571625"/>
            <a:ext cx="2358390" cy="10725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얕은샘물M" charset="0"/>
                <a:ea typeface="HY얕은샘물M" charset="0"/>
              </a:rPr>
              <a:t>稲妻</a:t>
            </a:r>
            <a:endParaRPr lang="ko-KR" altLang="en-US" sz="1800" cap="none" dirty="0" smtClean="0" b="0">
              <a:latin typeface="HY얕은샘물M" charset="0"/>
              <a:ea typeface="HY얕은샘물M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3995" y="1642745"/>
            <a:ext cx="2072640" cy="9296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얕은샘물M" charset="0"/>
                <a:ea typeface="HY얕은샘물M" charset="0"/>
              </a:rPr>
              <a:t>命</a:t>
            </a:r>
            <a:endParaRPr lang="ko-KR" altLang="en-US" sz="1800" cap="none" dirty="0" smtClean="0" b="0">
              <a:latin typeface="HY얕은샘물M" charset="0"/>
              <a:ea typeface="HY얕은샘물M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15125" y="3714750"/>
            <a:ext cx="1929765" cy="10007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얕은샘물M" charset="0"/>
                <a:ea typeface="HY얕은샘물M" charset="0"/>
              </a:rPr>
              <a:t>衝突のとき、</a:t>
            </a:r>
            <a:endParaRPr lang="ko-KR" altLang="en-US" sz="1800" cap="none" dirty="0" smtClean="0" b="0">
              <a:latin typeface="HY얕은샘물M" charset="0"/>
              <a:ea typeface="HY얕은샘물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얕은샘물M" charset="0"/>
                <a:ea typeface="HY얕은샘물M" charset="0"/>
              </a:rPr>
              <a:t>ゲームオーバー</a:t>
            </a:r>
            <a:endParaRPr lang="ko-KR" altLang="en-US" sz="1800" cap="none" dirty="0" smtClean="0" b="0">
              <a:latin typeface="HY얕은샘물M" charset="0"/>
              <a:ea typeface="HY얕은샘물M" charset="0"/>
            </a:endParaRPr>
          </a:p>
        </p:txBody>
      </p:sp>
      <p:cxnSp>
        <p:nvCxnSpPr>
          <p:cNvPr id="11" name="직선 연결선 10"/>
          <p:cNvCxnSpPr>
            <a:stCxn id="6" idx="3"/>
            <a:endCxn id="9" idx="0"/>
          </p:cNvCxnSpPr>
          <p:nvPr/>
        </p:nvCxnSpPr>
        <p:spPr>
          <a:xfrm rot="0">
            <a:off x="5786120" y="2107565"/>
            <a:ext cx="1894205" cy="1607820"/>
          </a:xfrm>
          <a:prstGeom prst="line"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7" idx="2"/>
            <a:endCxn id="9" idx="0"/>
          </p:cNvCxnSpPr>
          <p:nvPr/>
        </p:nvCxnSpPr>
        <p:spPr>
          <a:xfrm rot="5400000">
            <a:off x="7143750" y="3178810"/>
            <a:ext cx="1071880" cy="190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9" idx="2"/>
            <a:endCxn id="4" idx="3"/>
          </p:cNvCxnSpPr>
          <p:nvPr/>
        </p:nvCxnSpPr>
        <p:spPr>
          <a:xfrm rot="5400000">
            <a:off x="6072505" y="4429125"/>
            <a:ext cx="1321435" cy="189293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6" idx="2"/>
            <a:endCxn id="5" idx="0"/>
          </p:cNvCxnSpPr>
          <p:nvPr/>
        </p:nvCxnSpPr>
        <p:spPr>
          <a:xfrm rot="0">
            <a:off x="4643120" y="2643505"/>
            <a:ext cx="635" cy="1071880"/>
          </a:xfrm>
          <a:prstGeom prst="line"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5" idx="2"/>
            <a:endCxn id="4" idx="0"/>
          </p:cNvCxnSpPr>
          <p:nvPr/>
        </p:nvCxnSpPr>
        <p:spPr>
          <a:xfrm rot="5400000">
            <a:off x="4250690" y="5179060"/>
            <a:ext cx="786130" cy="190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8" idx="3"/>
          </p:cNvCxnSpPr>
          <p:nvPr/>
        </p:nvCxnSpPr>
        <p:spPr>
          <a:xfrm>
            <a:off x="2286000" y="2107565"/>
            <a:ext cx="2357755" cy="11074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sz="quarter" idx="1"/>
          </p:nvPr>
        </p:nvSpPr>
        <p:spPr>
          <a:xfrm rot="0">
            <a:off x="612775" y="1591310"/>
            <a:ext cx="8154035" cy="4496435"/>
          </a:xfrm>
          <a:prstGeom prst="rect"/>
          <a:solidFill>
            <a:schemeClr val="tx1"/>
          </a:solidFill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20040" indent="-320040" algn="ctr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2900" cap="none" dirty="0" smtClean="0" b="0">
              <a:latin typeface="Tw Cen MT" charset="0"/>
              <a:ea typeface="Tw Cen MT" charset="0"/>
            </a:endParaRPr>
          </a:p>
          <a:p>
            <a:pPr marL="320040" indent="-320040" algn="ctr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2900" cap="none" dirty="0" smtClean="0" b="0">
              <a:latin typeface="Tw Cen MT" charset="0"/>
              <a:ea typeface="Tw Cen MT" charset="0"/>
            </a:endParaRPr>
          </a:p>
          <a:p>
            <a:pPr marL="320040" indent="-320040" algn="ctr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2900" cap="none" dirty="0" smtClean="0" b="0">
              <a:latin typeface="Tw Cen MT" charset="0"/>
              <a:ea typeface="Tw Cen MT" charset="0"/>
            </a:endParaRPr>
          </a:p>
          <a:p>
            <a:pPr marL="320040" indent="-320040" algn="ctr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2900" cap="none" dirty="0" smtClean="0" b="0">
              <a:latin typeface="Tw Cen MT" charset="0"/>
              <a:ea typeface="Tw Cen MT" charset="0"/>
            </a:endParaRPr>
          </a:p>
          <a:p>
            <a:pPr marL="320040" indent="-320040" algn="ctr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900" cap="none" dirty="0" smtClean="0" b="0">
                <a:solidFill>
                  <a:srgbClr val="00B050"/>
                </a:solidFill>
                <a:latin typeface="HY얕은샘물M" charset="0"/>
                <a:ea typeface="HY얕은샘물M" charset="0"/>
              </a:rPr>
              <a:t>ありがとうございます </a:t>
            </a:r>
            <a:endParaRPr lang="ko-KR" altLang="en-US" sz="2900" cap="none" dirty="0" smtClean="0" b="0">
              <a:solidFill>
                <a:srgbClr val="00B050"/>
              </a:solidFill>
              <a:latin typeface="HY얕은샘물M" charset="0"/>
              <a:ea typeface="HY얕은샘물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29</Paragraphs>
  <Words>61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</dc:creator>
  <cp:lastModifiedBy>최 영환</cp:lastModifiedBy>
  <dc:title>슈팅 게임</dc:title>
  <dcterms:modified xsi:type="dcterms:W3CDTF">2017-06-14T00:42:25Z</dcterms:modified>
</cp:coreProperties>
</file>