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88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7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12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640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32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5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7758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51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85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816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65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51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691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67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297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02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D635-9E83-4131-8718-7ABF1025D114}" type="datetimeFigureOut">
              <a:rPr lang="x-none" smtClean="0"/>
              <a:t>20/10/2022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03A071-A201-420B-9F48-0B761C4428DA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75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40B67-C99E-1F41-0A77-2B025681F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2" y="2404534"/>
            <a:ext cx="8699382" cy="1096899"/>
          </a:xfrm>
        </p:spPr>
        <p:txBody>
          <a:bodyPr/>
          <a:lstStyle/>
          <a:p>
            <a:pPr algn="ctr"/>
            <a:r>
              <a:rPr lang="es-VE" b="1" dirty="0"/>
              <a:t>DISEÑO DE SALIDAS</a:t>
            </a:r>
            <a:endParaRPr lang="x-non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1144F-E06B-34A5-0110-F740FBC0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735" y="4235571"/>
            <a:ext cx="7766936" cy="1608448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buSzPct val="79999"/>
            </a:pPr>
            <a:r>
              <a:rPr lang="es-VE" dirty="0">
                <a:solidFill>
                  <a:schemeClr val="dk1"/>
                </a:solidFill>
              </a:rPr>
              <a:t>Marcel Quiroz V: 26.357.660 </a:t>
            </a:r>
          </a:p>
          <a:p>
            <a:pPr lvl="0">
              <a:buSzPct val="79999"/>
            </a:pPr>
            <a:r>
              <a:rPr lang="es-VE" dirty="0">
                <a:solidFill>
                  <a:schemeClr val="dk1"/>
                </a:solidFill>
              </a:rPr>
              <a:t>Mauricio </a:t>
            </a:r>
            <a:r>
              <a:rPr lang="es-VE" dirty="0" err="1">
                <a:solidFill>
                  <a:schemeClr val="dk1"/>
                </a:solidFill>
              </a:rPr>
              <a:t>Istúriz</a:t>
            </a:r>
            <a:r>
              <a:rPr lang="es-VE" dirty="0">
                <a:solidFill>
                  <a:schemeClr val="dk1"/>
                </a:solidFill>
              </a:rPr>
              <a:t> V: 28.286.521</a:t>
            </a:r>
          </a:p>
          <a:p>
            <a:pPr lvl="0">
              <a:buSzPct val="79999"/>
            </a:pPr>
            <a:r>
              <a:rPr lang="es-VE" dirty="0">
                <a:solidFill>
                  <a:schemeClr val="dk1"/>
                </a:solidFill>
              </a:rPr>
              <a:t>Oriana Figueroa V: 29.587.787</a:t>
            </a:r>
          </a:p>
          <a:p>
            <a:pPr lvl="0">
              <a:buSzPct val="79999"/>
            </a:pPr>
            <a:r>
              <a:rPr lang="es-VE" dirty="0">
                <a:solidFill>
                  <a:schemeClr val="dk1"/>
                </a:solidFill>
              </a:rPr>
              <a:t>Richard </a:t>
            </a:r>
            <a:r>
              <a:rPr lang="es-VE" dirty="0" err="1">
                <a:solidFill>
                  <a:schemeClr val="dk1"/>
                </a:solidFill>
              </a:rPr>
              <a:t>Galíndez</a:t>
            </a:r>
            <a:r>
              <a:rPr lang="es-VE" dirty="0">
                <a:solidFill>
                  <a:schemeClr val="dk1"/>
                </a:solidFill>
              </a:rPr>
              <a:t> V: 28.425.396 </a:t>
            </a:r>
          </a:p>
          <a:p>
            <a:pPr lvl="0">
              <a:buSzPct val="79999"/>
            </a:pPr>
            <a:r>
              <a:rPr lang="es-VE" dirty="0" err="1">
                <a:solidFill>
                  <a:schemeClr val="dk1"/>
                </a:solidFill>
              </a:rPr>
              <a:t>Dainellis</a:t>
            </a:r>
            <a:r>
              <a:rPr lang="es-VE" dirty="0">
                <a:solidFill>
                  <a:schemeClr val="dk1"/>
                </a:solidFill>
              </a:rPr>
              <a:t> Rodríguez V: 27.828.652</a:t>
            </a:r>
            <a:endParaRPr lang="es-VE" dirty="0">
              <a:solidFill>
                <a:schemeClr val="dk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C81D12-8980-DCC6-B948-B648E93AD6B8}"/>
              </a:ext>
            </a:extLst>
          </p:cNvPr>
          <p:cNvSpPr txBox="1"/>
          <p:nvPr/>
        </p:nvSpPr>
        <p:spPr>
          <a:xfrm>
            <a:off x="2441197" y="305135"/>
            <a:ext cx="6300132" cy="156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100"/>
              </a:spcAft>
            </a:pPr>
            <a:r>
              <a:rPr lang="x-none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República Bolivariana de Venezuela</a:t>
            </a:r>
            <a:endParaRPr lang="x-none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"/>
              </a:spcAft>
            </a:pPr>
            <a:r>
              <a:rPr lang="x-none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Ministerio del Poder Popular para la Educación</a:t>
            </a:r>
            <a:endParaRPr lang="x-none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"/>
              </a:spcAft>
            </a:pPr>
            <a:r>
              <a:rPr lang="x-none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Instituto Universitario “Jesús Obrero”</a:t>
            </a:r>
            <a:endParaRPr lang="x-none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"/>
              </a:spcAft>
            </a:pPr>
            <a:r>
              <a:rPr lang="x-none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Extensión Barquisimeto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00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F31B8-B8BF-6929-7922-723AD4F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>
            <a:normAutofit/>
          </a:bodyPr>
          <a:lstStyle/>
          <a:p>
            <a:r>
              <a:rPr lang="es-VE" sz="3800" b="1" dirty="0"/>
              <a:t>¿QUÉ ES?</a:t>
            </a:r>
            <a:endParaRPr lang="x-none" sz="3800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8BDF1-1F4A-6C8D-D7EF-3DB33170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VE" sz="2000" dirty="0"/>
              <a:t>La salida es la capacidad de un sistema de información para generar la información  procesada hacia el exterior, bien sean datos de entrada o resultados.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VE" sz="2000" dirty="0" smtClean="0"/>
              <a:t>En </a:t>
            </a:r>
            <a:r>
              <a:rPr lang="es-VE" sz="2000" dirty="0"/>
              <a:t>el diseño de la salida, se selecciona métodos para representar la información  y se crean documentos, informes u otros formatos que contienen información producida por el </a:t>
            </a:r>
            <a:r>
              <a:rPr lang="es-VE" sz="2000" dirty="0" smtClean="0"/>
              <a:t>sistema</a:t>
            </a:r>
            <a:r>
              <a:rPr lang="es-VE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x-none" sz="2000" dirty="0"/>
          </a:p>
        </p:txBody>
      </p:sp>
      <p:pic>
        <p:nvPicPr>
          <p:cNvPr id="1032" name="Picture 8" descr="Facilitando: Diseño de Sal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8" y="4366518"/>
            <a:ext cx="3480680" cy="18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3A02F-F2FD-772D-6EF1-90544967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b="1" dirty="0" smtClean="0"/>
              <a:t>IDENTIFICACION DE LAS NECESIDADES DE LAS SALIDAS </a:t>
            </a:r>
            <a:r>
              <a:rPr lang="es-VE" sz="3200" b="1" dirty="0"/>
              <a:t>DEL SISTEMA</a:t>
            </a:r>
            <a:endParaRPr lang="x-none" sz="3200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AACFA3-A9A6-D53A-F93B-8855F814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9" y="1839687"/>
            <a:ext cx="5061856" cy="38807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VE" sz="1400" dirty="0" smtClean="0"/>
              <a:t>Debido a la importancia de esta fase, se deben llevar a cabo varios pasos: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sz="1400" dirty="0" smtClean="0"/>
              <a:t>Primero </a:t>
            </a:r>
            <a:r>
              <a:rPr lang="es-VE" sz="1400" dirty="0"/>
              <a:t>se deben identificar las necesidades de los </a:t>
            </a:r>
            <a:r>
              <a:rPr lang="es-VE" sz="1400" dirty="0" smtClean="0"/>
              <a:t>usuarios.</a:t>
            </a:r>
            <a:endParaRPr lang="es-VE" sz="1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sz="1400" dirty="0" smtClean="0"/>
              <a:t>Orientar el diseño de la salida hacia </a:t>
            </a:r>
            <a:r>
              <a:rPr lang="es-VE" sz="1400" dirty="0"/>
              <a:t>su satisfacción, así como alcanzar sus </a:t>
            </a:r>
            <a:r>
              <a:rPr lang="es-VE" sz="1400" dirty="0" smtClean="0"/>
              <a:t>objetivos.</a:t>
            </a:r>
            <a:endParaRPr lang="es-VE" sz="1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sz="1400" dirty="0" smtClean="0"/>
              <a:t>Determinar </a:t>
            </a:r>
            <a:r>
              <a:rPr lang="es-VE" sz="1400" dirty="0"/>
              <a:t>el potencial para los recursos de la salida</a:t>
            </a:r>
            <a:r>
              <a:rPr lang="es-VE" sz="1400" dirty="0" smtClean="0"/>
              <a:t>.</a:t>
            </a:r>
            <a:endParaRPr lang="es-VE" sz="1400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55AACFA3-A9A6-D53A-F93B-8855F8147B9E}"/>
              </a:ext>
            </a:extLst>
          </p:cNvPr>
          <p:cNvSpPr txBox="1">
            <a:spLocks/>
          </p:cNvSpPr>
          <p:nvPr/>
        </p:nvSpPr>
        <p:spPr>
          <a:xfrm>
            <a:off x="783290" y="4724400"/>
            <a:ext cx="7592634" cy="2046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sz="1400" dirty="0" smtClean="0"/>
              <a:t>Observar </a:t>
            </a:r>
            <a:r>
              <a:rPr lang="es-VE" sz="1400" dirty="0"/>
              <a:t>la situación en la organización y sus colaboradores, </a:t>
            </a:r>
            <a:r>
              <a:rPr lang="es-VE" sz="1400" dirty="0" smtClean="0"/>
              <a:t>y asegurarse que el diseño de la salida se adapte al contexto de la misma.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sz="1400" dirty="0" smtClean="0"/>
              <a:t>Identificar </a:t>
            </a:r>
            <a:r>
              <a:rPr lang="es-VE" sz="1400" dirty="0"/>
              <a:t>cuándo y con qué frecuencia es necesaria la salida, </a:t>
            </a:r>
            <a:r>
              <a:rPr lang="es-VE" sz="1400" dirty="0" smtClean="0"/>
              <a:t>ajustando la salida para el uso que se le va a dar.</a:t>
            </a:r>
            <a:endParaRPr lang="x-none" sz="1400" dirty="0"/>
          </a:p>
        </p:txBody>
      </p:sp>
      <p:grpSp>
        <p:nvGrpSpPr>
          <p:cNvPr id="7" name="Google Shape;54;p13"/>
          <p:cNvGrpSpPr/>
          <p:nvPr/>
        </p:nvGrpSpPr>
        <p:grpSpPr>
          <a:xfrm>
            <a:off x="5947343" y="1986800"/>
            <a:ext cx="3693481" cy="2499282"/>
            <a:chOff x="2523825" y="1354400"/>
            <a:chExt cx="4476450" cy="3155825"/>
          </a:xfrm>
        </p:grpSpPr>
        <p:sp>
          <p:nvSpPr>
            <p:cNvPr id="8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16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F31B8-B8BF-6929-7922-723AD4F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>
            <a:normAutofit/>
          </a:bodyPr>
          <a:lstStyle/>
          <a:p>
            <a:r>
              <a:rPr lang="es-VE" sz="3800" b="1" dirty="0"/>
              <a:t>CARACTERÍSTICAS </a:t>
            </a:r>
            <a:endParaRPr lang="x-none" sz="3800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8BDF1-1F4A-6C8D-D7EF-3DB33170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1459" algn="just">
              <a:lnSpc>
                <a:spcPct val="150000"/>
              </a:lnSpc>
              <a:spcBef>
                <a:spcPts val="0"/>
              </a:spcBef>
              <a:buSzPts val="1440"/>
              <a:buNone/>
            </a:pPr>
            <a:r>
              <a:rPr lang="es-VE" dirty="0"/>
              <a:t>¿</a:t>
            </a:r>
            <a:r>
              <a:rPr lang="es-VE" dirty="0" smtClean="0"/>
              <a:t>Qué </a:t>
            </a:r>
            <a:r>
              <a:rPr lang="es-VE" dirty="0"/>
              <a:t>características debe poseer una Salida bien diseñada?</a:t>
            </a:r>
          </a:p>
          <a:p>
            <a:pPr marL="377191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VE" dirty="0"/>
              <a:t>Servir al propósito para el cual fue </a:t>
            </a:r>
            <a:r>
              <a:rPr lang="es-VE" dirty="0" smtClean="0"/>
              <a:t>creada.</a:t>
            </a:r>
          </a:p>
          <a:p>
            <a:pPr marL="377191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VE" dirty="0" smtClean="0"/>
              <a:t>Cubrir  </a:t>
            </a:r>
            <a:r>
              <a:rPr lang="es-VE" dirty="0"/>
              <a:t>las  necesidades  del usuario:  Debe  coincidir  </a:t>
            </a:r>
            <a:r>
              <a:rPr lang="es-VE"/>
              <a:t>con  </a:t>
            </a:r>
            <a:r>
              <a:rPr lang="es-VE" smtClean="0"/>
              <a:t>las  </a:t>
            </a:r>
            <a:r>
              <a:rPr lang="es-VE" dirty="0"/>
              <a:t>necesidades  del  </a:t>
            </a:r>
            <a:r>
              <a:rPr lang="es-VE" dirty="0" smtClean="0"/>
              <a:t>usuario.</a:t>
            </a:r>
          </a:p>
          <a:p>
            <a:pPr marL="377191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VE" dirty="0" smtClean="0"/>
              <a:t>Producirse  </a:t>
            </a:r>
            <a:r>
              <a:rPr lang="es-VE" dirty="0"/>
              <a:t>en  la  cantidad apropiada y  no  sobrecargar  el  </a:t>
            </a:r>
            <a:r>
              <a:rPr lang="es-VE" dirty="0" smtClean="0"/>
              <a:t>sistema.</a:t>
            </a:r>
          </a:p>
          <a:p>
            <a:pPr marL="377191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VE" dirty="0" smtClean="0"/>
              <a:t>Estar </a:t>
            </a:r>
            <a:r>
              <a:rPr lang="es-VE" dirty="0"/>
              <a:t>en donde y cuando se necesita, es decir, una salida debe ser oportuna.  </a:t>
            </a:r>
            <a:endParaRPr lang="es-VE" dirty="0" smtClean="0"/>
          </a:p>
          <a:p>
            <a:pPr marL="377191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VE" dirty="0" smtClean="0"/>
              <a:t>Utilizar </a:t>
            </a:r>
            <a:r>
              <a:rPr lang="es-VE" dirty="0"/>
              <a:t>el método apropiado para </a:t>
            </a:r>
            <a:r>
              <a:rPr lang="es-VE" dirty="0" smtClean="0"/>
              <a:t>producirse.</a:t>
            </a:r>
          </a:p>
          <a:p>
            <a:pPr marL="377191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VE" dirty="0" smtClean="0"/>
              <a:t>Garantizar </a:t>
            </a:r>
            <a:r>
              <a:rPr lang="es-VE" dirty="0"/>
              <a:t>los niveles de seguridad requeridos.</a:t>
            </a:r>
            <a:endParaRPr lang="es-VE" altLang="zh-CN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9432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F31B8-B8BF-6929-7922-723AD4F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>
            <a:normAutofit/>
          </a:bodyPr>
          <a:lstStyle/>
          <a:p>
            <a:r>
              <a:rPr lang="es-VE" sz="3800" b="1" dirty="0"/>
              <a:t>TIPOS DE SALIDAS</a:t>
            </a:r>
            <a:endParaRPr lang="x-none" sz="3800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A8BDF1-1F4A-6C8D-D7EF-3DB3317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30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VE" dirty="0">
                <a:solidFill>
                  <a:schemeClr val="dk1"/>
                </a:solidFill>
              </a:rPr>
              <a:t>Pueden ser de distintas formas: impresas, </a:t>
            </a:r>
            <a:r>
              <a:rPr lang="es-VE" dirty="0" err="1">
                <a:solidFill>
                  <a:schemeClr val="dk1"/>
                </a:solidFill>
              </a:rPr>
              <a:t>microformas</a:t>
            </a:r>
            <a:r>
              <a:rPr lang="es-VE" dirty="0">
                <a:solidFill>
                  <a:schemeClr val="dk1"/>
                </a:solidFill>
              </a:rPr>
              <a:t>, auditivas, pantalla y </a:t>
            </a:r>
            <a:r>
              <a:rPr lang="es-VE" dirty="0" smtClean="0">
                <a:solidFill>
                  <a:schemeClr val="dk1"/>
                </a:solidFill>
              </a:rPr>
              <a:t>audio.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VE" dirty="0"/>
              <a:t>Debe tener una buena relación el contenido de la salida con el método de salida.</a:t>
            </a:r>
          </a:p>
          <a:p>
            <a:pPr lvl="0" algn="just">
              <a:lnSpc>
                <a:spcPct val="150000"/>
              </a:lnSpc>
              <a:buSzPts val="1440"/>
              <a:buFont typeface="Wingdings" panose="05000000000000000000" pitchFamily="2" charset="2"/>
              <a:buChar char="Ø"/>
            </a:pPr>
            <a:r>
              <a:rPr lang="es-VE" b="1" dirty="0">
                <a:solidFill>
                  <a:schemeClr val="dk1"/>
                </a:solidFill>
              </a:rPr>
              <a:t>Salidas externas: </a:t>
            </a:r>
            <a:r>
              <a:rPr lang="es-VE" dirty="0">
                <a:solidFill>
                  <a:schemeClr val="dk1"/>
                </a:solidFill>
              </a:rPr>
              <a:t>salen de la </a:t>
            </a:r>
            <a:r>
              <a:rPr lang="es-VE" dirty="0" smtClean="0">
                <a:solidFill>
                  <a:schemeClr val="dk1"/>
                </a:solidFill>
              </a:rPr>
              <a:t>organización.</a:t>
            </a:r>
          </a:p>
          <a:p>
            <a:pPr lvl="0" algn="just">
              <a:lnSpc>
                <a:spcPct val="150000"/>
              </a:lnSpc>
              <a:buSzPts val="1440"/>
              <a:buFont typeface="Wingdings" panose="05000000000000000000" pitchFamily="2" charset="2"/>
              <a:buChar char="Ø"/>
            </a:pPr>
            <a:r>
              <a:rPr lang="es-VE" b="1" dirty="0" smtClean="0">
                <a:solidFill>
                  <a:schemeClr val="dk1"/>
                </a:solidFill>
              </a:rPr>
              <a:t>Salidas </a:t>
            </a:r>
            <a:r>
              <a:rPr lang="es-VE" b="1" dirty="0">
                <a:solidFill>
                  <a:schemeClr val="dk1"/>
                </a:solidFill>
              </a:rPr>
              <a:t>internas: </a:t>
            </a:r>
            <a:r>
              <a:rPr lang="es-VE" dirty="0">
                <a:solidFill>
                  <a:schemeClr val="dk1"/>
                </a:solidFill>
              </a:rPr>
              <a:t>no salen de la </a:t>
            </a:r>
            <a:r>
              <a:rPr lang="es-VE" dirty="0" smtClean="0">
                <a:solidFill>
                  <a:schemeClr val="dk1"/>
                </a:solidFill>
              </a:rPr>
              <a:t>organización.</a:t>
            </a:r>
          </a:p>
          <a:p>
            <a:pPr lvl="0" algn="just">
              <a:lnSpc>
                <a:spcPct val="150000"/>
              </a:lnSpc>
              <a:buSzPts val="1440"/>
              <a:buFont typeface="Wingdings" panose="05000000000000000000" pitchFamily="2" charset="2"/>
              <a:buChar char="Ø"/>
            </a:pPr>
            <a:r>
              <a:rPr lang="es-VE" b="1" dirty="0" smtClean="0">
                <a:solidFill>
                  <a:schemeClr val="dk1"/>
                </a:solidFill>
              </a:rPr>
              <a:t>I</a:t>
            </a:r>
            <a:r>
              <a:rPr lang="es-VE" sz="1800" b="1" dirty="0" smtClean="0">
                <a:solidFill>
                  <a:schemeClr val="dk1"/>
                </a:solidFill>
              </a:rPr>
              <a:t>nformes </a:t>
            </a:r>
            <a:r>
              <a:rPr lang="es-VE" sz="1800" b="1" dirty="0">
                <a:solidFill>
                  <a:schemeClr val="dk1"/>
                </a:solidFill>
              </a:rPr>
              <a:t>históricos: </a:t>
            </a:r>
            <a:r>
              <a:rPr lang="es-VE" sz="1800" dirty="0">
                <a:solidFill>
                  <a:schemeClr val="dk1"/>
                </a:solidFill>
              </a:rPr>
              <a:t>se emiten al momento de una </a:t>
            </a:r>
            <a:r>
              <a:rPr lang="es-VE" sz="1800" dirty="0" smtClean="0">
                <a:solidFill>
                  <a:schemeClr val="dk1"/>
                </a:solidFill>
              </a:rPr>
              <a:t>excepción</a:t>
            </a:r>
            <a:r>
              <a:rPr lang="es-VE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just">
              <a:lnSpc>
                <a:spcPct val="150000"/>
              </a:lnSpc>
              <a:buSzPts val="1440"/>
              <a:buNone/>
            </a:pPr>
            <a:endParaRPr lang="es-VE" dirty="0" smtClean="0">
              <a:solidFill>
                <a:schemeClr val="dk1"/>
              </a:solidFill>
            </a:endParaRPr>
          </a:p>
          <a:p>
            <a:pPr marL="400050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dk1"/>
                </a:solidFill>
              </a:rPr>
              <a:t>¿En dónde se necesita la salida</a:t>
            </a:r>
            <a:r>
              <a:rPr lang="es-VE" dirty="0" smtClean="0">
                <a:solidFill>
                  <a:schemeClr val="dk1"/>
                </a:solidFill>
              </a:rPr>
              <a:t>?</a:t>
            </a:r>
          </a:p>
          <a:p>
            <a:pPr marL="400050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dk1"/>
                </a:solidFill>
              </a:rPr>
              <a:t>¿</a:t>
            </a:r>
            <a:r>
              <a:rPr lang="es-VE" dirty="0">
                <a:solidFill>
                  <a:schemeClr val="dk1"/>
                </a:solidFill>
              </a:rPr>
              <a:t>Cuántas personas necesitan la salida</a:t>
            </a:r>
            <a:r>
              <a:rPr lang="es-VE" dirty="0" smtClean="0">
                <a:solidFill>
                  <a:schemeClr val="dk1"/>
                </a:solidFill>
              </a:rPr>
              <a:t>?</a:t>
            </a:r>
            <a:endParaRPr lang="es-VE" dirty="0" smtClean="0"/>
          </a:p>
          <a:p>
            <a:pPr marL="400050" indent="-2857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VE" dirty="0" smtClean="0"/>
              <a:t>¿</a:t>
            </a:r>
            <a:r>
              <a:rPr lang="es-VE" dirty="0"/>
              <a:t>Deben ser almacenadas?</a:t>
            </a:r>
          </a:p>
          <a:p>
            <a:pPr lvl="0" algn="just">
              <a:lnSpc>
                <a:spcPct val="150000"/>
              </a:lnSpc>
              <a:buSzPts val="1440"/>
              <a:buFont typeface="Wingdings" panose="05000000000000000000" pitchFamily="2" charset="2"/>
              <a:buChar char="Ø"/>
            </a:pPr>
            <a:endParaRPr lang="es-VE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2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1ECA-15C1-8506-E66D-87B9B63E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408"/>
          </a:xfrm>
        </p:spPr>
        <p:txBody>
          <a:bodyPr>
            <a:normAutofit/>
          </a:bodyPr>
          <a:lstStyle/>
          <a:p>
            <a:r>
              <a:rPr lang="es-VE" sz="3800" b="1" dirty="0"/>
              <a:t>OBJETIVOS</a:t>
            </a:r>
            <a:endParaRPr lang="x-none" sz="3800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8D9099-9045-48B6-9DBA-95E6C90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279"/>
            <a:ext cx="8596668" cy="38002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b="1" dirty="0">
                <a:solidFill>
                  <a:schemeClr val="tx1"/>
                </a:solidFill>
              </a:rPr>
              <a:t>Tener un propósito establecido</a:t>
            </a:r>
            <a:r>
              <a:rPr lang="es-VE" dirty="0">
                <a:solidFill>
                  <a:schemeClr val="tx1"/>
                </a:solidFill>
              </a:rPr>
              <a:t>: Toda salida debe tener un propósito.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b="1" dirty="0">
                <a:solidFill>
                  <a:schemeClr val="tx1"/>
                </a:solidFill>
              </a:rPr>
              <a:t>Que el usuario pueda ajustarse a </a:t>
            </a:r>
            <a:r>
              <a:rPr lang="es-VE" b="1" dirty="0" smtClean="0">
                <a:solidFill>
                  <a:schemeClr val="tx1"/>
                </a:solidFill>
              </a:rPr>
              <a:t>sus </a:t>
            </a:r>
            <a:r>
              <a:rPr lang="es-VE" b="1" dirty="0">
                <a:solidFill>
                  <a:schemeClr val="tx1"/>
                </a:solidFill>
              </a:rPr>
              <a:t>necesidades</a:t>
            </a:r>
            <a:r>
              <a:rPr lang="es-VE" dirty="0">
                <a:solidFill>
                  <a:schemeClr val="tx1"/>
                </a:solidFill>
              </a:rPr>
              <a:t>: Realizar observaciones, entrevistas al usuario.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b="1" dirty="0">
                <a:solidFill>
                  <a:schemeClr val="tx1"/>
                </a:solidFill>
              </a:rPr>
              <a:t>Asegurarse que se encuentre como se quiere: </a:t>
            </a:r>
            <a:r>
              <a:rPr lang="es-VE" dirty="0">
                <a:solidFill>
                  <a:schemeClr val="tx1"/>
                </a:solidFill>
              </a:rPr>
              <a:t>Se refiere a la salida impresa, mostrada en pantalla.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b="1" dirty="0">
                <a:solidFill>
                  <a:schemeClr val="tx1"/>
                </a:solidFill>
              </a:rPr>
              <a:t>Entrega de las salidas a tiempo</a:t>
            </a:r>
            <a:r>
              <a:rPr lang="es-VE" dirty="0">
                <a:solidFill>
                  <a:schemeClr val="tx1"/>
                </a:solidFill>
              </a:rPr>
              <a:t>: Que se realicen en el tiempo establecido.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VE" b="1" dirty="0">
                <a:solidFill>
                  <a:schemeClr val="tx1"/>
                </a:solidFill>
              </a:rPr>
              <a:t>Seleccionar el método de salida</a:t>
            </a:r>
            <a:r>
              <a:rPr lang="es-VE" dirty="0">
                <a:solidFill>
                  <a:schemeClr val="tx1"/>
                </a:solidFill>
              </a:rPr>
              <a:t>: Siendo reportes, audios, entre otros.</a:t>
            </a:r>
            <a:endParaRPr 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1ECA-15C1-8506-E66D-87B9B63E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>
            <a:normAutofit/>
          </a:bodyPr>
          <a:lstStyle/>
          <a:p>
            <a:r>
              <a:rPr lang="es-VE" sz="3800" b="1" dirty="0"/>
              <a:t>IMPORTANCIA</a:t>
            </a:r>
            <a:endParaRPr lang="x-none" sz="3800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8D9099-9045-48B6-9DBA-95E6C90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1796"/>
            <a:ext cx="8596668" cy="38002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>
                <a:solidFill>
                  <a:schemeClr val="tx1"/>
                </a:solidFill>
                <a:latin typeface="+mj-lt"/>
              </a:rPr>
              <a:t>La misma mantiene una importancia predominante, debido a que lo</a:t>
            </a:r>
            <a:r>
              <a:rPr lang="es-MX" i="0" dirty="0">
                <a:solidFill>
                  <a:schemeClr val="tx1"/>
                </a:solidFill>
                <a:effectLst/>
                <a:latin typeface="+mj-lt"/>
              </a:rPr>
              <a:t>s usuarios confían en ellas para tomar decisiones que afectan a toda la empresa, y muchas veces juzgan la utilidad de todo el sistema, sólo por sus salidas. La misma tampoco debe ser sobrecargada sino agradable para el usuario.</a:t>
            </a:r>
            <a:endParaRPr lang="x-non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Análisis y Diseño de Sistemas - Teorema">
            <a:extLst>
              <a:ext uri="{FF2B5EF4-FFF2-40B4-BE49-F238E27FC236}">
                <a16:creationId xmlns:a16="http://schemas.microsoft.com/office/drawing/2014/main" id="{D47DF1E3-75DC-9063-5526-B1653C29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80" y="3656491"/>
            <a:ext cx="4816775" cy="23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800" b="1" dirty="0" smtClean="0"/>
              <a:t>PREGUNTAS </a:t>
            </a:r>
            <a:endParaRPr lang="es-VE" sz="3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77334" y="1404883"/>
            <a:ext cx="84456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/>
              <a:t>1. ¿Cuál de ellos es un tipo de Diseño de Salidas?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CODIFICACIÓN.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REPORTES.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VARIABLES.</a:t>
            </a:r>
          </a:p>
          <a:p>
            <a:pPr algn="just"/>
            <a:endParaRPr lang="es-VE" b="1" dirty="0"/>
          </a:p>
          <a:p>
            <a:pPr algn="just"/>
            <a:r>
              <a:rPr lang="es-VE" dirty="0" smtClean="0"/>
              <a:t>2. ¿Qué salida es la que se encarga de realizar reportes </a:t>
            </a:r>
            <a:r>
              <a:rPr lang="es-VE" dirty="0" smtClean="0"/>
              <a:t>o informes altamente detallados dentro de la organización?</a:t>
            </a:r>
            <a:endParaRPr lang="es-VE" dirty="0" smtClean="0"/>
          </a:p>
          <a:p>
            <a:pPr algn="just"/>
            <a:endParaRPr lang="es-VE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SALIDA EXTERNA.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SALIDA INTERNA.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b="1" dirty="0" smtClean="0"/>
          </a:p>
          <a:p>
            <a:pPr algn="just"/>
            <a:r>
              <a:rPr lang="es-VE" dirty="0" smtClean="0"/>
              <a:t>3. ¿Cuál de estos es un objetivo para el Diseño de Salidas?</a:t>
            </a:r>
          </a:p>
          <a:p>
            <a:pPr algn="just"/>
            <a:endParaRPr lang="es-VE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AJUSTE DE LAS NECESIDADES DEL USUARIO.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MANTENER UN CONTROL DEL RESPALDO.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VE" b="1" dirty="0" smtClean="0"/>
              <a:t>EVITAR EL USO DE LOS DATOS.</a:t>
            </a:r>
            <a:endParaRPr lang="es-VE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b="1" dirty="0" smtClean="0"/>
          </a:p>
          <a:p>
            <a:pPr algn="just"/>
            <a:endParaRPr lang="es-VE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VE" b="1" dirty="0" smtClean="0"/>
          </a:p>
          <a:p>
            <a:pPr algn="just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53710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594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黑体</vt:lpstr>
      <vt:lpstr>Arial</vt:lpstr>
      <vt:lpstr>Calibri</vt:lpstr>
      <vt:lpstr>Times New Roman</vt:lpstr>
      <vt:lpstr>Wingdings</vt:lpstr>
      <vt:lpstr>Wingdings 3</vt:lpstr>
      <vt:lpstr>Faceta</vt:lpstr>
      <vt:lpstr>DISEÑO DE SALIDAS</vt:lpstr>
      <vt:lpstr>¿QUÉ ES?</vt:lpstr>
      <vt:lpstr>IDENTIFICACION DE LAS NECESIDADES DE LAS SALIDAS DEL SISTEMA</vt:lpstr>
      <vt:lpstr>CARACTERÍSTICAS </vt:lpstr>
      <vt:lpstr>TIPOS DE SALIDAS</vt:lpstr>
      <vt:lpstr>OBJETIVOS</vt:lpstr>
      <vt:lpstr>IMPORTANCIA</vt:lpstr>
      <vt:lpstr>PREGUNTAS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ORIENTADA A OBJETOS</dc:title>
  <dc:creator>Oriana Figueroa</dc:creator>
  <cp:lastModifiedBy>Oriana Figueroa</cp:lastModifiedBy>
  <cp:revision>20</cp:revision>
  <dcterms:created xsi:type="dcterms:W3CDTF">2022-09-21T19:14:09Z</dcterms:created>
  <dcterms:modified xsi:type="dcterms:W3CDTF">2022-10-20T09:46:44Z</dcterms:modified>
</cp:coreProperties>
</file>