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C4B852-4A5D-4F4B-91D2-CC213E933C0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7E35D0C1-C0F7-4793-B37F-0B96E8C37E32}">
      <dgm:prSet phldrT="[Szöveg]"/>
      <dgm:spPr/>
      <dgm:t>
        <a:bodyPr/>
        <a:lstStyle/>
        <a:p>
          <a:r>
            <a:rPr lang="hu-HU" dirty="0"/>
            <a:t>Jármű ismertetése</a:t>
          </a:r>
        </a:p>
      </dgm:t>
    </dgm:pt>
    <dgm:pt modelId="{AD7D00F7-ED4A-46F7-BFC7-16B4A7862155}" type="parTrans" cxnId="{ACC84B87-5623-4162-A868-5256BEB0B712}">
      <dgm:prSet/>
      <dgm:spPr/>
      <dgm:t>
        <a:bodyPr/>
        <a:lstStyle/>
        <a:p>
          <a:endParaRPr lang="hu-HU"/>
        </a:p>
      </dgm:t>
    </dgm:pt>
    <dgm:pt modelId="{1914A7B7-C5F9-4C67-AE88-0EE378E4FD85}" type="sibTrans" cxnId="{ACC84B87-5623-4162-A868-5256BEB0B712}">
      <dgm:prSet/>
      <dgm:spPr/>
      <dgm:t>
        <a:bodyPr/>
        <a:lstStyle/>
        <a:p>
          <a:endParaRPr lang="hu-HU"/>
        </a:p>
      </dgm:t>
    </dgm:pt>
    <dgm:pt modelId="{793929B7-1FC2-4FD2-A26D-23429092DA32}">
      <dgm:prSet phldrT="[Szöveg]"/>
      <dgm:spPr/>
      <dgm:t>
        <a:bodyPr/>
        <a:lstStyle/>
        <a:p>
          <a:r>
            <a:rPr lang="hu-HU" dirty="0"/>
            <a:t>Projekt előrehaladása</a:t>
          </a:r>
        </a:p>
      </dgm:t>
    </dgm:pt>
    <dgm:pt modelId="{EB50ACE0-645E-4313-97B0-472C0D75731A}" type="parTrans" cxnId="{277A06FC-69D9-4AC8-8187-5A9E2E46965C}">
      <dgm:prSet/>
      <dgm:spPr/>
      <dgm:t>
        <a:bodyPr/>
        <a:lstStyle/>
        <a:p>
          <a:endParaRPr lang="hu-HU"/>
        </a:p>
      </dgm:t>
    </dgm:pt>
    <dgm:pt modelId="{4E422EEA-F8F5-4523-B480-0F91735FAB37}" type="sibTrans" cxnId="{277A06FC-69D9-4AC8-8187-5A9E2E46965C}">
      <dgm:prSet/>
      <dgm:spPr/>
      <dgm:t>
        <a:bodyPr/>
        <a:lstStyle/>
        <a:p>
          <a:endParaRPr lang="hu-HU"/>
        </a:p>
      </dgm:t>
    </dgm:pt>
    <dgm:pt modelId="{BB6EA040-619B-4A2C-9C84-5453608583D9}">
      <dgm:prSet phldrT="[Szöveg]"/>
      <dgm:spPr/>
      <dgm:t>
        <a:bodyPr/>
        <a:lstStyle/>
        <a:p>
          <a:r>
            <a:rPr lang="hu-HU" dirty="0"/>
            <a:t>További </a:t>
          </a:r>
          <a:r>
            <a:rPr lang="hu-HU" dirty="0" err="1"/>
            <a:t>fejleszési</a:t>
          </a:r>
          <a:r>
            <a:rPr lang="hu-HU" dirty="0"/>
            <a:t> irányok</a:t>
          </a:r>
        </a:p>
      </dgm:t>
    </dgm:pt>
    <dgm:pt modelId="{F7692CEE-4621-4571-874E-915302B68CF2}" type="parTrans" cxnId="{6FAFC2C4-1162-4CF3-ABA2-B95FBE6E6D44}">
      <dgm:prSet/>
      <dgm:spPr/>
      <dgm:t>
        <a:bodyPr/>
        <a:lstStyle/>
        <a:p>
          <a:endParaRPr lang="hu-HU"/>
        </a:p>
      </dgm:t>
    </dgm:pt>
    <dgm:pt modelId="{82A95667-9D9A-4210-80DD-F8F4CCD3072A}" type="sibTrans" cxnId="{6FAFC2C4-1162-4CF3-ABA2-B95FBE6E6D44}">
      <dgm:prSet/>
      <dgm:spPr/>
      <dgm:t>
        <a:bodyPr/>
        <a:lstStyle/>
        <a:p>
          <a:endParaRPr lang="hu-HU"/>
        </a:p>
      </dgm:t>
    </dgm:pt>
    <dgm:pt modelId="{F7657EFB-9081-4176-AD6A-AE9153AF7D2C}" type="pres">
      <dgm:prSet presAssocID="{E0C4B852-4A5D-4F4B-91D2-CC213E933C02}" presName="CompostProcess" presStyleCnt="0">
        <dgm:presLayoutVars>
          <dgm:dir/>
          <dgm:resizeHandles val="exact"/>
        </dgm:presLayoutVars>
      </dgm:prSet>
      <dgm:spPr/>
    </dgm:pt>
    <dgm:pt modelId="{D09D6E20-2ECF-4115-BD10-C18C28C1CEC6}" type="pres">
      <dgm:prSet presAssocID="{E0C4B852-4A5D-4F4B-91D2-CC213E933C02}" presName="arrow" presStyleLbl="bgShp" presStyleIdx="0" presStyleCnt="1"/>
      <dgm:spPr/>
    </dgm:pt>
    <dgm:pt modelId="{72415E55-377B-462A-9798-E06577926E2F}" type="pres">
      <dgm:prSet presAssocID="{E0C4B852-4A5D-4F4B-91D2-CC213E933C02}" presName="linearProcess" presStyleCnt="0"/>
      <dgm:spPr/>
    </dgm:pt>
    <dgm:pt modelId="{987F86C6-C9AA-4477-B4F0-5B6292C52188}" type="pres">
      <dgm:prSet presAssocID="{7E35D0C1-C0F7-4793-B37F-0B96E8C37E32}" presName="textNode" presStyleLbl="node1" presStyleIdx="0" presStyleCnt="3">
        <dgm:presLayoutVars>
          <dgm:bulletEnabled val="1"/>
        </dgm:presLayoutVars>
      </dgm:prSet>
      <dgm:spPr/>
    </dgm:pt>
    <dgm:pt modelId="{1187E1B6-AC6A-4405-ADA7-600C446A7A9B}" type="pres">
      <dgm:prSet presAssocID="{1914A7B7-C5F9-4C67-AE88-0EE378E4FD85}" presName="sibTrans" presStyleCnt="0"/>
      <dgm:spPr/>
    </dgm:pt>
    <dgm:pt modelId="{8ABBBB4A-7D03-4D94-BCB0-E9D780436CF9}" type="pres">
      <dgm:prSet presAssocID="{793929B7-1FC2-4FD2-A26D-23429092DA32}" presName="textNode" presStyleLbl="node1" presStyleIdx="1" presStyleCnt="3">
        <dgm:presLayoutVars>
          <dgm:bulletEnabled val="1"/>
        </dgm:presLayoutVars>
      </dgm:prSet>
      <dgm:spPr/>
    </dgm:pt>
    <dgm:pt modelId="{50C0E5CF-0C11-4E39-B333-5B25C455B91A}" type="pres">
      <dgm:prSet presAssocID="{4E422EEA-F8F5-4523-B480-0F91735FAB37}" presName="sibTrans" presStyleCnt="0"/>
      <dgm:spPr/>
    </dgm:pt>
    <dgm:pt modelId="{09A4EC9F-5B3A-476D-98ED-CED3D1767509}" type="pres">
      <dgm:prSet presAssocID="{BB6EA040-619B-4A2C-9C84-5453608583D9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370BAF20-0A0F-4190-B932-0471A2DEC0F5}" type="presOf" srcId="{BB6EA040-619B-4A2C-9C84-5453608583D9}" destId="{09A4EC9F-5B3A-476D-98ED-CED3D1767509}" srcOrd="0" destOrd="0" presId="urn:microsoft.com/office/officeart/2005/8/layout/hProcess9"/>
    <dgm:cxn modelId="{3DFAB264-14A6-4651-98EF-1A3CE0684885}" type="presOf" srcId="{793929B7-1FC2-4FD2-A26D-23429092DA32}" destId="{8ABBBB4A-7D03-4D94-BCB0-E9D780436CF9}" srcOrd="0" destOrd="0" presId="urn:microsoft.com/office/officeart/2005/8/layout/hProcess9"/>
    <dgm:cxn modelId="{A9006A78-A439-455D-BBD8-2C63F7A06B74}" type="presOf" srcId="{E0C4B852-4A5D-4F4B-91D2-CC213E933C02}" destId="{F7657EFB-9081-4176-AD6A-AE9153AF7D2C}" srcOrd="0" destOrd="0" presId="urn:microsoft.com/office/officeart/2005/8/layout/hProcess9"/>
    <dgm:cxn modelId="{3590AB58-350C-4883-83E1-345FF25E5F55}" type="presOf" srcId="{7E35D0C1-C0F7-4793-B37F-0B96E8C37E32}" destId="{987F86C6-C9AA-4477-B4F0-5B6292C52188}" srcOrd="0" destOrd="0" presId="urn:microsoft.com/office/officeart/2005/8/layout/hProcess9"/>
    <dgm:cxn modelId="{ACC84B87-5623-4162-A868-5256BEB0B712}" srcId="{E0C4B852-4A5D-4F4B-91D2-CC213E933C02}" destId="{7E35D0C1-C0F7-4793-B37F-0B96E8C37E32}" srcOrd="0" destOrd="0" parTransId="{AD7D00F7-ED4A-46F7-BFC7-16B4A7862155}" sibTransId="{1914A7B7-C5F9-4C67-AE88-0EE378E4FD85}"/>
    <dgm:cxn modelId="{6FAFC2C4-1162-4CF3-ABA2-B95FBE6E6D44}" srcId="{E0C4B852-4A5D-4F4B-91D2-CC213E933C02}" destId="{BB6EA040-619B-4A2C-9C84-5453608583D9}" srcOrd="2" destOrd="0" parTransId="{F7692CEE-4621-4571-874E-915302B68CF2}" sibTransId="{82A95667-9D9A-4210-80DD-F8F4CCD3072A}"/>
    <dgm:cxn modelId="{277A06FC-69D9-4AC8-8187-5A9E2E46965C}" srcId="{E0C4B852-4A5D-4F4B-91D2-CC213E933C02}" destId="{793929B7-1FC2-4FD2-A26D-23429092DA32}" srcOrd="1" destOrd="0" parTransId="{EB50ACE0-645E-4313-97B0-472C0D75731A}" sibTransId="{4E422EEA-F8F5-4523-B480-0F91735FAB37}"/>
    <dgm:cxn modelId="{303E19C7-EF0E-4C93-B052-436350ED47C9}" type="presParOf" srcId="{F7657EFB-9081-4176-AD6A-AE9153AF7D2C}" destId="{D09D6E20-2ECF-4115-BD10-C18C28C1CEC6}" srcOrd="0" destOrd="0" presId="urn:microsoft.com/office/officeart/2005/8/layout/hProcess9"/>
    <dgm:cxn modelId="{EDBD4D06-D19E-4A02-95A9-42FB90441421}" type="presParOf" srcId="{F7657EFB-9081-4176-AD6A-AE9153AF7D2C}" destId="{72415E55-377B-462A-9798-E06577926E2F}" srcOrd="1" destOrd="0" presId="urn:microsoft.com/office/officeart/2005/8/layout/hProcess9"/>
    <dgm:cxn modelId="{A73FDDBD-184C-49D9-9C10-C021C9FD1941}" type="presParOf" srcId="{72415E55-377B-462A-9798-E06577926E2F}" destId="{987F86C6-C9AA-4477-B4F0-5B6292C52188}" srcOrd="0" destOrd="0" presId="urn:microsoft.com/office/officeart/2005/8/layout/hProcess9"/>
    <dgm:cxn modelId="{313340D7-C271-4BF1-900D-ABBA59B1568B}" type="presParOf" srcId="{72415E55-377B-462A-9798-E06577926E2F}" destId="{1187E1B6-AC6A-4405-ADA7-600C446A7A9B}" srcOrd="1" destOrd="0" presId="urn:microsoft.com/office/officeart/2005/8/layout/hProcess9"/>
    <dgm:cxn modelId="{DAA8A0CA-0051-476B-A107-D7F77DF62D59}" type="presParOf" srcId="{72415E55-377B-462A-9798-E06577926E2F}" destId="{8ABBBB4A-7D03-4D94-BCB0-E9D780436CF9}" srcOrd="2" destOrd="0" presId="urn:microsoft.com/office/officeart/2005/8/layout/hProcess9"/>
    <dgm:cxn modelId="{CD3D0DD2-61B4-4D3F-9A0B-0A205DF4270B}" type="presParOf" srcId="{72415E55-377B-462A-9798-E06577926E2F}" destId="{50C0E5CF-0C11-4E39-B333-5B25C455B91A}" srcOrd="3" destOrd="0" presId="urn:microsoft.com/office/officeart/2005/8/layout/hProcess9"/>
    <dgm:cxn modelId="{1A3156B6-F90B-40A0-8FD1-67E34A8DE8E6}" type="presParOf" srcId="{72415E55-377B-462A-9798-E06577926E2F}" destId="{09A4EC9F-5B3A-476D-98ED-CED3D1767509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5B8FFC-72BD-45EE-9CA1-E1CD88D5A964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74C0F42C-DB13-4192-BBBF-236735014160}">
      <dgm:prSet phldrT="[Szöveg]"/>
      <dgm:spPr/>
      <dgm:t>
        <a:bodyPr/>
        <a:lstStyle/>
        <a:p>
          <a:r>
            <a:rPr lang="hu-HU" dirty="0"/>
            <a:t>?</a:t>
          </a:r>
        </a:p>
      </dgm:t>
    </dgm:pt>
    <dgm:pt modelId="{D95073CF-42F4-4879-97C8-F88EA28A15B9}" type="parTrans" cxnId="{6094D70F-E26D-4F27-8CCA-6E16C6F90101}">
      <dgm:prSet/>
      <dgm:spPr/>
      <dgm:t>
        <a:bodyPr/>
        <a:lstStyle/>
        <a:p>
          <a:endParaRPr lang="hu-HU"/>
        </a:p>
      </dgm:t>
    </dgm:pt>
    <dgm:pt modelId="{8A4295B4-F28F-4621-B544-802F1170098B}" type="sibTrans" cxnId="{6094D70F-E26D-4F27-8CCA-6E16C6F90101}">
      <dgm:prSet/>
      <dgm:spPr/>
      <dgm:t>
        <a:bodyPr/>
        <a:lstStyle/>
        <a:p>
          <a:endParaRPr lang="hu-HU"/>
        </a:p>
      </dgm:t>
    </dgm:pt>
    <dgm:pt modelId="{E3F81B94-A85B-4702-8F89-3538D2EBAAA5}">
      <dgm:prSet phldrT="[Szöveg]"/>
      <dgm:spPr/>
      <dgm:t>
        <a:bodyPr/>
        <a:lstStyle/>
        <a:p>
          <a:r>
            <a:rPr lang="hu-HU" dirty="0"/>
            <a:t>Dokumentáció felkutatása</a:t>
          </a:r>
        </a:p>
      </dgm:t>
    </dgm:pt>
    <dgm:pt modelId="{2D9DBED4-5CAA-4407-80AF-1D921E553637}" type="parTrans" cxnId="{69703E03-A13F-491D-876D-70DFB371FEAD}">
      <dgm:prSet/>
      <dgm:spPr/>
      <dgm:t>
        <a:bodyPr/>
        <a:lstStyle/>
        <a:p>
          <a:endParaRPr lang="hu-HU"/>
        </a:p>
      </dgm:t>
    </dgm:pt>
    <dgm:pt modelId="{76DE9C0E-A7A1-4A34-AA01-18B3BAA7A4C1}" type="sibTrans" cxnId="{69703E03-A13F-491D-876D-70DFB371FEAD}">
      <dgm:prSet/>
      <dgm:spPr/>
      <dgm:t>
        <a:bodyPr/>
        <a:lstStyle/>
        <a:p>
          <a:endParaRPr lang="hu-HU"/>
        </a:p>
      </dgm:t>
    </dgm:pt>
    <dgm:pt modelId="{AA434BAF-F778-4C7D-ACEE-861298CCB9BF}">
      <dgm:prSet phldrT="[Szöveg]"/>
      <dgm:spPr/>
      <dgm:t>
        <a:bodyPr/>
        <a:lstStyle/>
        <a:p>
          <a:r>
            <a:rPr lang="hu-HU" dirty="0"/>
            <a:t>Tápellátás </a:t>
          </a:r>
        </a:p>
      </dgm:t>
    </dgm:pt>
    <dgm:pt modelId="{5545DB76-93B2-4E4A-8815-316DFC00325E}" type="parTrans" cxnId="{98D31531-B1EB-404E-A5FE-1E4606AD529F}">
      <dgm:prSet/>
      <dgm:spPr/>
      <dgm:t>
        <a:bodyPr/>
        <a:lstStyle/>
        <a:p>
          <a:endParaRPr lang="hu-HU"/>
        </a:p>
      </dgm:t>
    </dgm:pt>
    <dgm:pt modelId="{17EE4176-0A6C-4948-AD1C-2951B423F4F4}" type="sibTrans" cxnId="{98D31531-B1EB-404E-A5FE-1E4606AD529F}">
      <dgm:prSet/>
      <dgm:spPr/>
      <dgm:t>
        <a:bodyPr/>
        <a:lstStyle/>
        <a:p>
          <a:endParaRPr lang="hu-HU"/>
        </a:p>
      </dgm:t>
    </dgm:pt>
    <dgm:pt modelId="{7A3182F1-D11A-4824-8C7D-B1D5A23514AC}">
      <dgm:prSet phldrT="[Szöveg]"/>
      <dgm:spPr/>
      <dgm:t>
        <a:bodyPr/>
        <a:lstStyle/>
        <a:p>
          <a:r>
            <a:rPr lang="hu-HU" dirty="0" err="1"/>
            <a:t>Can</a:t>
          </a:r>
          <a:r>
            <a:rPr lang="hu-HU" dirty="0"/>
            <a:t> kommunikáció felderítése</a:t>
          </a:r>
        </a:p>
      </dgm:t>
    </dgm:pt>
    <dgm:pt modelId="{1977FC6A-E03A-42E4-8E47-82DBA2C2C52B}" type="parTrans" cxnId="{28E3257C-DF1B-4F1B-9D94-3EA332A26644}">
      <dgm:prSet/>
      <dgm:spPr/>
      <dgm:t>
        <a:bodyPr/>
        <a:lstStyle/>
        <a:p>
          <a:endParaRPr lang="hu-HU"/>
        </a:p>
      </dgm:t>
    </dgm:pt>
    <dgm:pt modelId="{8BA15EC4-0E99-483C-8E3F-3F45E4B998E0}" type="sibTrans" cxnId="{28E3257C-DF1B-4F1B-9D94-3EA332A26644}">
      <dgm:prSet/>
      <dgm:spPr/>
      <dgm:t>
        <a:bodyPr/>
        <a:lstStyle/>
        <a:p>
          <a:endParaRPr lang="hu-HU"/>
        </a:p>
      </dgm:t>
    </dgm:pt>
    <dgm:pt modelId="{7DBDFD6D-8680-4090-BBE6-7AEBDB507C8F}">
      <dgm:prSet phldrT="[Szöveg]"/>
      <dgm:spPr/>
      <dgm:t>
        <a:bodyPr/>
        <a:lstStyle/>
        <a:p>
          <a:r>
            <a:rPr lang="hu-HU" dirty="0"/>
            <a:t>Python implementáció kommunikációra</a:t>
          </a:r>
        </a:p>
      </dgm:t>
    </dgm:pt>
    <dgm:pt modelId="{14433302-720E-4C3C-AD75-D847B3DC621C}" type="parTrans" cxnId="{85AF5EA6-9636-4FF8-ACC6-AD25ED757064}">
      <dgm:prSet/>
      <dgm:spPr/>
      <dgm:t>
        <a:bodyPr/>
        <a:lstStyle/>
        <a:p>
          <a:endParaRPr lang="hu-HU"/>
        </a:p>
      </dgm:t>
    </dgm:pt>
    <dgm:pt modelId="{A99CD4F4-6D9A-4343-8A4D-A7C38329F4E8}" type="sibTrans" cxnId="{85AF5EA6-9636-4FF8-ACC6-AD25ED757064}">
      <dgm:prSet/>
      <dgm:spPr/>
      <dgm:t>
        <a:bodyPr/>
        <a:lstStyle/>
        <a:p>
          <a:endParaRPr lang="hu-HU"/>
        </a:p>
      </dgm:t>
    </dgm:pt>
    <dgm:pt modelId="{CC473A4A-15E3-41AE-A27D-4AB8154D437E}">
      <dgm:prSet phldrT="[Szöveg]"/>
      <dgm:spPr/>
      <dgm:t>
        <a:bodyPr/>
        <a:lstStyle/>
        <a:p>
          <a:r>
            <a:rPr lang="hu-HU" dirty="0"/>
            <a:t>UDP</a:t>
          </a:r>
        </a:p>
      </dgm:t>
    </dgm:pt>
    <dgm:pt modelId="{30A7E4A6-A13C-4E65-88E7-2925CB18B22F}" type="parTrans" cxnId="{A66CED7F-BCC6-43FC-B126-7A4CD083C86E}">
      <dgm:prSet/>
      <dgm:spPr/>
      <dgm:t>
        <a:bodyPr/>
        <a:lstStyle/>
        <a:p>
          <a:endParaRPr lang="hu-HU"/>
        </a:p>
      </dgm:t>
    </dgm:pt>
    <dgm:pt modelId="{A9E50238-5DAD-48BB-B145-0B4DDDA48534}" type="sibTrans" cxnId="{A66CED7F-BCC6-43FC-B126-7A4CD083C86E}">
      <dgm:prSet/>
      <dgm:spPr/>
      <dgm:t>
        <a:bodyPr/>
        <a:lstStyle/>
        <a:p>
          <a:endParaRPr lang="hu-HU"/>
        </a:p>
      </dgm:t>
    </dgm:pt>
    <dgm:pt modelId="{0309EDB9-5495-408E-B470-1A4B305DEC0A}">
      <dgm:prSet phldrT="[Szöveg]"/>
      <dgm:spPr/>
      <dgm:t>
        <a:bodyPr/>
        <a:lstStyle/>
        <a:p>
          <a:r>
            <a:rPr lang="hu-HU" dirty="0"/>
            <a:t>Wifi</a:t>
          </a:r>
        </a:p>
      </dgm:t>
    </dgm:pt>
    <dgm:pt modelId="{768BE9A9-2D33-473F-81CA-ADBCD9CAC946}" type="parTrans" cxnId="{1A6D08EA-566F-4FB8-9013-BB56100162E8}">
      <dgm:prSet/>
      <dgm:spPr/>
      <dgm:t>
        <a:bodyPr/>
        <a:lstStyle/>
        <a:p>
          <a:endParaRPr lang="hu-HU"/>
        </a:p>
      </dgm:t>
    </dgm:pt>
    <dgm:pt modelId="{94BD5182-CFB5-4CEE-9985-D2C44E241C4C}" type="sibTrans" cxnId="{1A6D08EA-566F-4FB8-9013-BB56100162E8}">
      <dgm:prSet/>
      <dgm:spPr/>
      <dgm:t>
        <a:bodyPr/>
        <a:lstStyle/>
        <a:p>
          <a:endParaRPr lang="hu-HU"/>
        </a:p>
      </dgm:t>
    </dgm:pt>
    <dgm:pt modelId="{F338554B-8BD0-4D17-83EC-EBBFFE7D1ECD}">
      <dgm:prSet phldrT="[Szöveg]"/>
      <dgm:spPr/>
      <dgm:t>
        <a:bodyPr/>
        <a:lstStyle/>
        <a:p>
          <a:r>
            <a:rPr lang="hu-HU" dirty="0"/>
            <a:t>Osztott nyomaték</a:t>
          </a:r>
        </a:p>
      </dgm:t>
    </dgm:pt>
    <dgm:pt modelId="{D0E5FF92-1BC9-42DE-9A69-BC607D782C97}" type="parTrans" cxnId="{1A40E62F-E07F-4EA4-8D53-AEEC22B87137}">
      <dgm:prSet/>
      <dgm:spPr/>
      <dgm:t>
        <a:bodyPr/>
        <a:lstStyle/>
        <a:p>
          <a:endParaRPr lang="hu-HU"/>
        </a:p>
      </dgm:t>
    </dgm:pt>
    <dgm:pt modelId="{35B77276-1EE1-46F2-9957-57554A8EA459}" type="sibTrans" cxnId="{1A40E62F-E07F-4EA4-8D53-AEEC22B87137}">
      <dgm:prSet/>
      <dgm:spPr/>
      <dgm:t>
        <a:bodyPr/>
        <a:lstStyle/>
        <a:p>
          <a:endParaRPr lang="hu-HU"/>
        </a:p>
      </dgm:t>
    </dgm:pt>
    <dgm:pt modelId="{60805FBB-45FD-4BEF-8979-B8BE9B2D93F7}">
      <dgm:prSet phldrT="[Szöveg]"/>
      <dgm:spPr/>
      <dgm:t>
        <a:bodyPr/>
        <a:lstStyle/>
        <a:p>
          <a:r>
            <a:rPr lang="hu-HU" dirty="0"/>
            <a:t>Kormányszög</a:t>
          </a:r>
        </a:p>
      </dgm:t>
    </dgm:pt>
    <dgm:pt modelId="{18395FF5-6AA8-40BD-BA92-96CD250210C7}" type="parTrans" cxnId="{E913E52C-44A8-4D78-B9AC-6BCD9820F91B}">
      <dgm:prSet/>
      <dgm:spPr/>
      <dgm:t>
        <a:bodyPr/>
        <a:lstStyle/>
        <a:p>
          <a:endParaRPr lang="hu-HU"/>
        </a:p>
      </dgm:t>
    </dgm:pt>
    <dgm:pt modelId="{6DE53A63-4A40-4A51-8097-102497EA0503}" type="sibTrans" cxnId="{E913E52C-44A8-4D78-B9AC-6BCD9820F91B}">
      <dgm:prSet/>
      <dgm:spPr/>
      <dgm:t>
        <a:bodyPr/>
        <a:lstStyle/>
        <a:p>
          <a:endParaRPr lang="hu-HU"/>
        </a:p>
      </dgm:t>
    </dgm:pt>
    <dgm:pt modelId="{83AA11B7-A89F-4652-B18D-13BB4802046A}" type="pres">
      <dgm:prSet presAssocID="{CA5B8FFC-72BD-45EE-9CA1-E1CD88D5A964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0A9AB1BC-F3DD-4B5C-90ED-94AE8C1A9AC5}" type="pres">
      <dgm:prSet presAssocID="{74C0F42C-DB13-4192-BBBF-236735014160}" presName="horFlow" presStyleCnt="0"/>
      <dgm:spPr/>
    </dgm:pt>
    <dgm:pt modelId="{B08DED60-B6FC-4418-A6FF-3BA9EE328105}" type="pres">
      <dgm:prSet presAssocID="{74C0F42C-DB13-4192-BBBF-236735014160}" presName="bigChev" presStyleLbl="node1" presStyleIdx="0" presStyleCnt="3"/>
      <dgm:spPr/>
    </dgm:pt>
    <dgm:pt modelId="{C0011D65-3D25-45D1-BB63-097951FF693E}" type="pres">
      <dgm:prSet presAssocID="{2D9DBED4-5CAA-4407-80AF-1D921E553637}" presName="parTrans" presStyleCnt="0"/>
      <dgm:spPr/>
    </dgm:pt>
    <dgm:pt modelId="{CBD474C7-EBC6-4AC0-ACB7-B58E070DDB67}" type="pres">
      <dgm:prSet presAssocID="{E3F81B94-A85B-4702-8F89-3538D2EBAAA5}" presName="node" presStyleLbl="alignAccFollowNode1" presStyleIdx="0" presStyleCnt="6">
        <dgm:presLayoutVars>
          <dgm:bulletEnabled val="1"/>
        </dgm:presLayoutVars>
      </dgm:prSet>
      <dgm:spPr/>
    </dgm:pt>
    <dgm:pt modelId="{8F834CF6-BB10-467F-B051-7FFBD72CC859}" type="pres">
      <dgm:prSet presAssocID="{76DE9C0E-A7A1-4A34-AA01-18B3BAA7A4C1}" presName="sibTrans" presStyleCnt="0"/>
      <dgm:spPr/>
    </dgm:pt>
    <dgm:pt modelId="{3BFA1299-AB18-47EE-B5BD-F34ED1DE781D}" type="pres">
      <dgm:prSet presAssocID="{AA434BAF-F778-4C7D-ACEE-861298CCB9BF}" presName="node" presStyleLbl="alignAccFollowNode1" presStyleIdx="1" presStyleCnt="6">
        <dgm:presLayoutVars>
          <dgm:bulletEnabled val="1"/>
        </dgm:presLayoutVars>
      </dgm:prSet>
      <dgm:spPr/>
    </dgm:pt>
    <dgm:pt modelId="{E5543EF9-6C7B-4AA2-AA21-906CE04497DC}" type="pres">
      <dgm:prSet presAssocID="{74C0F42C-DB13-4192-BBBF-236735014160}" presName="vSp" presStyleCnt="0"/>
      <dgm:spPr/>
    </dgm:pt>
    <dgm:pt modelId="{B3D53B75-5BA9-4C79-B42A-AF0AF896D884}" type="pres">
      <dgm:prSet presAssocID="{7A3182F1-D11A-4824-8C7D-B1D5A23514AC}" presName="horFlow" presStyleCnt="0"/>
      <dgm:spPr/>
    </dgm:pt>
    <dgm:pt modelId="{FA684341-AEED-4FF5-A3F5-464ED863B1A6}" type="pres">
      <dgm:prSet presAssocID="{7A3182F1-D11A-4824-8C7D-B1D5A23514AC}" presName="bigChev" presStyleLbl="node1" presStyleIdx="1" presStyleCnt="3"/>
      <dgm:spPr/>
    </dgm:pt>
    <dgm:pt modelId="{46C6E076-8F35-4A86-9B7A-26752D0197E1}" type="pres">
      <dgm:prSet presAssocID="{14433302-720E-4C3C-AD75-D847B3DC621C}" presName="parTrans" presStyleCnt="0"/>
      <dgm:spPr/>
    </dgm:pt>
    <dgm:pt modelId="{504743B5-8FF0-45A8-A246-E4A6885A87EC}" type="pres">
      <dgm:prSet presAssocID="{7DBDFD6D-8680-4090-BBE6-7AEBDB507C8F}" presName="node" presStyleLbl="alignAccFollowNode1" presStyleIdx="2" presStyleCnt="6">
        <dgm:presLayoutVars>
          <dgm:bulletEnabled val="1"/>
        </dgm:presLayoutVars>
      </dgm:prSet>
      <dgm:spPr/>
    </dgm:pt>
    <dgm:pt modelId="{146EED4F-E778-4294-B649-1026D18B2C45}" type="pres">
      <dgm:prSet presAssocID="{A99CD4F4-6D9A-4343-8A4D-A7C38329F4E8}" presName="sibTrans" presStyleCnt="0"/>
      <dgm:spPr/>
    </dgm:pt>
    <dgm:pt modelId="{906B3DBE-FB8F-4861-BD39-8DF6EDFA48C9}" type="pres">
      <dgm:prSet presAssocID="{CC473A4A-15E3-41AE-A27D-4AB8154D437E}" presName="node" presStyleLbl="alignAccFollowNode1" presStyleIdx="3" presStyleCnt="6">
        <dgm:presLayoutVars>
          <dgm:bulletEnabled val="1"/>
        </dgm:presLayoutVars>
      </dgm:prSet>
      <dgm:spPr/>
    </dgm:pt>
    <dgm:pt modelId="{0FE0F3C8-20EF-4F40-AA24-4CCF80AFC5C9}" type="pres">
      <dgm:prSet presAssocID="{7A3182F1-D11A-4824-8C7D-B1D5A23514AC}" presName="vSp" presStyleCnt="0"/>
      <dgm:spPr/>
    </dgm:pt>
    <dgm:pt modelId="{1CBC9227-BB35-40CE-9452-76089137D6BA}" type="pres">
      <dgm:prSet presAssocID="{0309EDB9-5495-408E-B470-1A4B305DEC0A}" presName="horFlow" presStyleCnt="0"/>
      <dgm:spPr/>
    </dgm:pt>
    <dgm:pt modelId="{33992180-2F41-427B-9163-7892CCF5B28A}" type="pres">
      <dgm:prSet presAssocID="{0309EDB9-5495-408E-B470-1A4B305DEC0A}" presName="bigChev" presStyleLbl="node1" presStyleIdx="2" presStyleCnt="3"/>
      <dgm:spPr/>
    </dgm:pt>
    <dgm:pt modelId="{6E99AC94-A255-4458-8201-EABE9F368FD7}" type="pres">
      <dgm:prSet presAssocID="{D0E5FF92-1BC9-42DE-9A69-BC607D782C97}" presName="parTrans" presStyleCnt="0"/>
      <dgm:spPr/>
    </dgm:pt>
    <dgm:pt modelId="{B0173CB9-B04A-4401-949D-3A84B344065F}" type="pres">
      <dgm:prSet presAssocID="{F338554B-8BD0-4D17-83EC-EBBFFE7D1ECD}" presName="node" presStyleLbl="alignAccFollowNode1" presStyleIdx="4" presStyleCnt="6">
        <dgm:presLayoutVars>
          <dgm:bulletEnabled val="1"/>
        </dgm:presLayoutVars>
      </dgm:prSet>
      <dgm:spPr/>
    </dgm:pt>
    <dgm:pt modelId="{2DCD6705-D324-4E6B-80E2-50EA4955A932}" type="pres">
      <dgm:prSet presAssocID="{35B77276-1EE1-46F2-9957-57554A8EA459}" presName="sibTrans" presStyleCnt="0"/>
      <dgm:spPr/>
    </dgm:pt>
    <dgm:pt modelId="{2330850A-EEEB-4684-BF64-CD15457ADCC4}" type="pres">
      <dgm:prSet presAssocID="{60805FBB-45FD-4BEF-8979-B8BE9B2D93F7}" presName="node" presStyleLbl="alignAccFollowNode1" presStyleIdx="5" presStyleCnt="6">
        <dgm:presLayoutVars>
          <dgm:bulletEnabled val="1"/>
        </dgm:presLayoutVars>
      </dgm:prSet>
      <dgm:spPr/>
    </dgm:pt>
  </dgm:ptLst>
  <dgm:cxnLst>
    <dgm:cxn modelId="{69703E03-A13F-491D-876D-70DFB371FEAD}" srcId="{74C0F42C-DB13-4192-BBBF-236735014160}" destId="{E3F81B94-A85B-4702-8F89-3538D2EBAAA5}" srcOrd="0" destOrd="0" parTransId="{2D9DBED4-5CAA-4407-80AF-1D921E553637}" sibTransId="{76DE9C0E-A7A1-4A34-AA01-18B3BAA7A4C1}"/>
    <dgm:cxn modelId="{A5D62A07-FABA-48D8-99F9-4F8C2C99845A}" type="presOf" srcId="{7DBDFD6D-8680-4090-BBE6-7AEBDB507C8F}" destId="{504743B5-8FF0-45A8-A246-E4A6885A87EC}" srcOrd="0" destOrd="0" presId="urn:microsoft.com/office/officeart/2005/8/layout/lProcess3"/>
    <dgm:cxn modelId="{6094D70F-E26D-4F27-8CCA-6E16C6F90101}" srcId="{CA5B8FFC-72BD-45EE-9CA1-E1CD88D5A964}" destId="{74C0F42C-DB13-4192-BBBF-236735014160}" srcOrd="0" destOrd="0" parTransId="{D95073CF-42F4-4879-97C8-F88EA28A15B9}" sibTransId="{8A4295B4-F28F-4621-B544-802F1170098B}"/>
    <dgm:cxn modelId="{E913E52C-44A8-4D78-B9AC-6BCD9820F91B}" srcId="{0309EDB9-5495-408E-B470-1A4B305DEC0A}" destId="{60805FBB-45FD-4BEF-8979-B8BE9B2D93F7}" srcOrd="1" destOrd="0" parTransId="{18395FF5-6AA8-40BD-BA92-96CD250210C7}" sibTransId="{6DE53A63-4A40-4A51-8097-102497EA0503}"/>
    <dgm:cxn modelId="{1A40E62F-E07F-4EA4-8D53-AEEC22B87137}" srcId="{0309EDB9-5495-408E-B470-1A4B305DEC0A}" destId="{F338554B-8BD0-4D17-83EC-EBBFFE7D1ECD}" srcOrd="0" destOrd="0" parTransId="{D0E5FF92-1BC9-42DE-9A69-BC607D782C97}" sibTransId="{35B77276-1EE1-46F2-9957-57554A8EA459}"/>
    <dgm:cxn modelId="{98D31531-B1EB-404E-A5FE-1E4606AD529F}" srcId="{74C0F42C-DB13-4192-BBBF-236735014160}" destId="{AA434BAF-F778-4C7D-ACEE-861298CCB9BF}" srcOrd="1" destOrd="0" parTransId="{5545DB76-93B2-4E4A-8815-316DFC00325E}" sibTransId="{17EE4176-0A6C-4948-AD1C-2951B423F4F4}"/>
    <dgm:cxn modelId="{AC5B9833-8B1A-40D2-98AF-396A5EE965F7}" type="presOf" srcId="{E3F81B94-A85B-4702-8F89-3538D2EBAAA5}" destId="{CBD474C7-EBC6-4AC0-ACB7-B58E070DDB67}" srcOrd="0" destOrd="0" presId="urn:microsoft.com/office/officeart/2005/8/layout/lProcess3"/>
    <dgm:cxn modelId="{4B65D64B-03C1-45AB-A4B6-31E854C4D57C}" type="presOf" srcId="{CA5B8FFC-72BD-45EE-9CA1-E1CD88D5A964}" destId="{83AA11B7-A89F-4652-B18D-13BB4802046A}" srcOrd="0" destOrd="0" presId="urn:microsoft.com/office/officeart/2005/8/layout/lProcess3"/>
    <dgm:cxn modelId="{28E3257C-DF1B-4F1B-9D94-3EA332A26644}" srcId="{CA5B8FFC-72BD-45EE-9CA1-E1CD88D5A964}" destId="{7A3182F1-D11A-4824-8C7D-B1D5A23514AC}" srcOrd="1" destOrd="0" parTransId="{1977FC6A-E03A-42E4-8E47-82DBA2C2C52B}" sibTransId="{8BA15EC4-0E99-483C-8E3F-3F45E4B998E0}"/>
    <dgm:cxn modelId="{A66CED7F-BCC6-43FC-B126-7A4CD083C86E}" srcId="{7A3182F1-D11A-4824-8C7D-B1D5A23514AC}" destId="{CC473A4A-15E3-41AE-A27D-4AB8154D437E}" srcOrd="1" destOrd="0" parTransId="{30A7E4A6-A13C-4E65-88E7-2925CB18B22F}" sibTransId="{A9E50238-5DAD-48BB-B145-0B4DDDA48534}"/>
    <dgm:cxn modelId="{98315B9B-5EE6-4895-A212-BD282F419D24}" type="presOf" srcId="{AA434BAF-F778-4C7D-ACEE-861298CCB9BF}" destId="{3BFA1299-AB18-47EE-B5BD-F34ED1DE781D}" srcOrd="0" destOrd="0" presId="urn:microsoft.com/office/officeart/2005/8/layout/lProcess3"/>
    <dgm:cxn modelId="{85AF5EA6-9636-4FF8-ACC6-AD25ED757064}" srcId="{7A3182F1-D11A-4824-8C7D-B1D5A23514AC}" destId="{7DBDFD6D-8680-4090-BBE6-7AEBDB507C8F}" srcOrd="0" destOrd="0" parTransId="{14433302-720E-4C3C-AD75-D847B3DC621C}" sibTransId="{A99CD4F4-6D9A-4343-8A4D-A7C38329F4E8}"/>
    <dgm:cxn modelId="{627A50B5-16A7-4AE3-990D-7D73EF8FBF81}" type="presOf" srcId="{CC473A4A-15E3-41AE-A27D-4AB8154D437E}" destId="{906B3DBE-FB8F-4861-BD39-8DF6EDFA48C9}" srcOrd="0" destOrd="0" presId="urn:microsoft.com/office/officeart/2005/8/layout/lProcess3"/>
    <dgm:cxn modelId="{329D23B6-74CA-42D0-888B-0D318026BB8B}" type="presOf" srcId="{7A3182F1-D11A-4824-8C7D-B1D5A23514AC}" destId="{FA684341-AEED-4FF5-A3F5-464ED863B1A6}" srcOrd="0" destOrd="0" presId="urn:microsoft.com/office/officeart/2005/8/layout/lProcess3"/>
    <dgm:cxn modelId="{846C83C4-7E17-4DDC-A0E8-5248A2382DDD}" type="presOf" srcId="{F338554B-8BD0-4D17-83EC-EBBFFE7D1ECD}" destId="{B0173CB9-B04A-4401-949D-3A84B344065F}" srcOrd="0" destOrd="0" presId="urn:microsoft.com/office/officeart/2005/8/layout/lProcess3"/>
    <dgm:cxn modelId="{FC253CD3-A15E-417D-AC48-0956B4A49893}" type="presOf" srcId="{60805FBB-45FD-4BEF-8979-B8BE9B2D93F7}" destId="{2330850A-EEEB-4684-BF64-CD15457ADCC4}" srcOrd="0" destOrd="0" presId="urn:microsoft.com/office/officeart/2005/8/layout/lProcess3"/>
    <dgm:cxn modelId="{85A8E4E5-1C54-46BE-9D90-CD8FAA6E2743}" type="presOf" srcId="{74C0F42C-DB13-4192-BBBF-236735014160}" destId="{B08DED60-B6FC-4418-A6FF-3BA9EE328105}" srcOrd="0" destOrd="0" presId="urn:microsoft.com/office/officeart/2005/8/layout/lProcess3"/>
    <dgm:cxn modelId="{1A6D08EA-566F-4FB8-9013-BB56100162E8}" srcId="{CA5B8FFC-72BD-45EE-9CA1-E1CD88D5A964}" destId="{0309EDB9-5495-408E-B470-1A4B305DEC0A}" srcOrd="2" destOrd="0" parTransId="{768BE9A9-2D33-473F-81CA-ADBCD9CAC946}" sibTransId="{94BD5182-CFB5-4CEE-9985-D2C44E241C4C}"/>
    <dgm:cxn modelId="{06554FFB-39FF-443D-B730-2132A1966C0A}" type="presOf" srcId="{0309EDB9-5495-408E-B470-1A4B305DEC0A}" destId="{33992180-2F41-427B-9163-7892CCF5B28A}" srcOrd="0" destOrd="0" presId="urn:microsoft.com/office/officeart/2005/8/layout/lProcess3"/>
    <dgm:cxn modelId="{2A4D03BC-7961-4EBE-8995-3F856C0BDFEE}" type="presParOf" srcId="{83AA11B7-A89F-4652-B18D-13BB4802046A}" destId="{0A9AB1BC-F3DD-4B5C-90ED-94AE8C1A9AC5}" srcOrd="0" destOrd="0" presId="urn:microsoft.com/office/officeart/2005/8/layout/lProcess3"/>
    <dgm:cxn modelId="{185C819F-1D22-4DC0-A599-8F55FFF11780}" type="presParOf" srcId="{0A9AB1BC-F3DD-4B5C-90ED-94AE8C1A9AC5}" destId="{B08DED60-B6FC-4418-A6FF-3BA9EE328105}" srcOrd="0" destOrd="0" presId="urn:microsoft.com/office/officeart/2005/8/layout/lProcess3"/>
    <dgm:cxn modelId="{474D073E-9F4C-4B34-A3B4-EB5B9DE34E7D}" type="presParOf" srcId="{0A9AB1BC-F3DD-4B5C-90ED-94AE8C1A9AC5}" destId="{C0011D65-3D25-45D1-BB63-097951FF693E}" srcOrd="1" destOrd="0" presId="urn:microsoft.com/office/officeart/2005/8/layout/lProcess3"/>
    <dgm:cxn modelId="{62AE3C33-39D0-4A94-95ED-617CA483FEC8}" type="presParOf" srcId="{0A9AB1BC-F3DD-4B5C-90ED-94AE8C1A9AC5}" destId="{CBD474C7-EBC6-4AC0-ACB7-B58E070DDB67}" srcOrd="2" destOrd="0" presId="urn:microsoft.com/office/officeart/2005/8/layout/lProcess3"/>
    <dgm:cxn modelId="{B84D3186-E7B8-44AC-B126-5D5053F97E96}" type="presParOf" srcId="{0A9AB1BC-F3DD-4B5C-90ED-94AE8C1A9AC5}" destId="{8F834CF6-BB10-467F-B051-7FFBD72CC859}" srcOrd="3" destOrd="0" presId="urn:microsoft.com/office/officeart/2005/8/layout/lProcess3"/>
    <dgm:cxn modelId="{97A45A5E-6DC8-4102-86FB-DE74B134706A}" type="presParOf" srcId="{0A9AB1BC-F3DD-4B5C-90ED-94AE8C1A9AC5}" destId="{3BFA1299-AB18-47EE-B5BD-F34ED1DE781D}" srcOrd="4" destOrd="0" presId="urn:microsoft.com/office/officeart/2005/8/layout/lProcess3"/>
    <dgm:cxn modelId="{3EA6DDC4-AF9C-4EFD-91A1-ECC04206E463}" type="presParOf" srcId="{83AA11B7-A89F-4652-B18D-13BB4802046A}" destId="{E5543EF9-6C7B-4AA2-AA21-906CE04497DC}" srcOrd="1" destOrd="0" presId="urn:microsoft.com/office/officeart/2005/8/layout/lProcess3"/>
    <dgm:cxn modelId="{E52ECD8C-2260-47C3-9EA9-127C23CC8F32}" type="presParOf" srcId="{83AA11B7-A89F-4652-B18D-13BB4802046A}" destId="{B3D53B75-5BA9-4C79-B42A-AF0AF896D884}" srcOrd="2" destOrd="0" presId="urn:microsoft.com/office/officeart/2005/8/layout/lProcess3"/>
    <dgm:cxn modelId="{4D6AAE3E-F694-4ADB-9AFB-2FADD29DFC5C}" type="presParOf" srcId="{B3D53B75-5BA9-4C79-B42A-AF0AF896D884}" destId="{FA684341-AEED-4FF5-A3F5-464ED863B1A6}" srcOrd="0" destOrd="0" presId="urn:microsoft.com/office/officeart/2005/8/layout/lProcess3"/>
    <dgm:cxn modelId="{C5EFAA4D-4A73-440E-98FE-700BF2F42E90}" type="presParOf" srcId="{B3D53B75-5BA9-4C79-B42A-AF0AF896D884}" destId="{46C6E076-8F35-4A86-9B7A-26752D0197E1}" srcOrd="1" destOrd="0" presId="urn:microsoft.com/office/officeart/2005/8/layout/lProcess3"/>
    <dgm:cxn modelId="{6881D43B-9838-4D85-A215-1A41411A6314}" type="presParOf" srcId="{B3D53B75-5BA9-4C79-B42A-AF0AF896D884}" destId="{504743B5-8FF0-45A8-A246-E4A6885A87EC}" srcOrd="2" destOrd="0" presId="urn:microsoft.com/office/officeart/2005/8/layout/lProcess3"/>
    <dgm:cxn modelId="{8241B86F-3331-43C6-9244-9EA4CCB001AE}" type="presParOf" srcId="{B3D53B75-5BA9-4C79-B42A-AF0AF896D884}" destId="{146EED4F-E778-4294-B649-1026D18B2C45}" srcOrd="3" destOrd="0" presId="urn:microsoft.com/office/officeart/2005/8/layout/lProcess3"/>
    <dgm:cxn modelId="{1F6E6959-0045-4326-B8AB-46338ABCCC96}" type="presParOf" srcId="{B3D53B75-5BA9-4C79-B42A-AF0AF896D884}" destId="{906B3DBE-FB8F-4861-BD39-8DF6EDFA48C9}" srcOrd="4" destOrd="0" presId="urn:microsoft.com/office/officeart/2005/8/layout/lProcess3"/>
    <dgm:cxn modelId="{0BD38D6D-BDA3-4BC5-8EB0-E64B04121B7A}" type="presParOf" srcId="{83AA11B7-A89F-4652-B18D-13BB4802046A}" destId="{0FE0F3C8-20EF-4F40-AA24-4CCF80AFC5C9}" srcOrd="3" destOrd="0" presId="urn:microsoft.com/office/officeart/2005/8/layout/lProcess3"/>
    <dgm:cxn modelId="{39D09818-B99B-4F90-AEB6-E63115B97DF9}" type="presParOf" srcId="{83AA11B7-A89F-4652-B18D-13BB4802046A}" destId="{1CBC9227-BB35-40CE-9452-76089137D6BA}" srcOrd="4" destOrd="0" presId="urn:microsoft.com/office/officeart/2005/8/layout/lProcess3"/>
    <dgm:cxn modelId="{81719DC5-9A74-4CBE-94EE-1EAF7E0226C2}" type="presParOf" srcId="{1CBC9227-BB35-40CE-9452-76089137D6BA}" destId="{33992180-2F41-427B-9163-7892CCF5B28A}" srcOrd="0" destOrd="0" presId="urn:microsoft.com/office/officeart/2005/8/layout/lProcess3"/>
    <dgm:cxn modelId="{13184E33-AE25-4FB9-85D0-16B5C89BE426}" type="presParOf" srcId="{1CBC9227-BB35-40CE-9452-76089137D6BA}" destId="{6E99AC94-A255-4458-8201-EABE9F368FD7}" srcOrd="1" destOrd="0" presId="urn:microsoft.com/office/officeart/2005/8/layout/lProcess3"/>
    <dgm:cxn modelId="{F91BDAF3-7261-4F31-84C4-442744AEDE51}" type="presParOf" srcId="{1CBC9227-BB35-40CE-9452-76089137D6BA}" destId="{B0173CB9-B04A-4401-949D-3A84B344065F}" srcOrd="2" destOrd="0" presId="urn:microsoft.com/office/officeart/2005/8/layout/lProcess3"/>
    <dgm:cxn modelId="{8DD0FD01-2953-43F1-B026-D3874244140C}" type="presParOf" srcId="{1CBC9227-BB35-40CE-9452-76089137D6BA}" destId="{2DCD6705-D324-4E6B-80E2-50EA4955A932}" srcOrd="3" destOrd="0" presId="urn:microsoft.com/office/officeart/2005/8/layout/lProcess3"/>
    <dgm:cxn modelId="{88704836-097C-4B36-8CE6-C36E6637D4D4}" type="presParOf" srcId="{1CBC9227-BB35-40CE-9452-76089137D6BA}" destId="{2330850A-EEEB-4684-BF64-CD15457ADCC4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9D6E20-2ECF-4115-BD10-C18C28C1CEC6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7F86C6-C9AA-4477-B4F0-5B6292C52188}">
      <dsp:nvSpPr>
        <dsp:cNvPr id="0" name=""/>
        <dsp:cNvSpPr/>
      </dsp:nvSpPr>
      <dsp:spPr>
        <a:xfrm>
          <a:off x="6599" y="1305401"/>
          <a:ext cx="3371237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400" kern="1200" dirty="0"/>
            <a:t>Jármű ismertetése</a:t>
          </a:r>
        </a:p>
      </dsp:txBody>
      <dsp:txXfrm>
        <a:off x="91565" y="1390367"/>
        <a:ext cx="3201305" cy="1570603"/>
      </dsp:txXfrm>
    </dsp:sp>
    <dsp:sp modelId="{8ABBBB4A-7D03-4D94-BCB0-E9D780436CF9}">
      <dsp:nvSpPr>
        <dsp:cNvPr id="0" name=""/>
        <dsp:cNvSpPr/>
      </dsp:nvSpPr>
      <dsp:spPr>
        <a:xfrm>
          <a:off x="3572181" y="1305401"/>
          <a:ext cx="3371237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400" kern="1200" dirty="0"/>
            <a:t>Projekt előrehaladása</a:t>
          </a:r>
        </a:p>
      </dsp:txBody>
      <dsp:txXfrm>
        <a:off x="3657147" y="1390367"/>
        <a:ext cx="3201305" cy="1570603"/>
      </dsp:txXfrm>
    </dsp:sp>
    <dsp:sp modelId="{09A4EC9F-5B3A-476D-98ED-CED3D1767509}">
      <dsp:nvSpPr>
        <dsp:cNvPr id="0" name=""/>
        <dsp:cNvSpPr/>
      </dsp:nvSpPr>
      <dsp:spPr>
        <a:xfrm>
          <a:off x="7137762" y="1305401"/>
          <a:ext cx="3371237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400" kern="1200" dirty="0"/>
            <a:t>További </a:t>
          </a:r>
          <a:r>
            <a:rPr lang="hu-HU" sz="3400" kern="1200" dirty="0" err="1"/>
            <a:t>fejleszési</a:t>
          </a:r>
          <a:r>
            <a:rPr lang="hu-HU" sz="3400" kern="1200" dirty="0"/>
            <a:t> irányok</a:t>
          </a:r>
        </a:p>
      </dsp:txBody>
      <dsp:txXfrm>
        <a:off x="7222728" y="1390367"/>
        <a:ext cx="3201305" cy="15706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8DED60-B6FC-4418-A6FF-3BA9EE328105}">
      <dsp:nvSpPr>
        <dsp:cNvPr id="0" name=""/>
        <dsp:cNvSpPr/>
      </dsp:nvSpPr>
      <dsp:spPr>
        <a:xfrm>
          <a:off x="1367475" y="716"/>
          <a:ext cx="2600967" cy="104038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 dirty="0"/>
            <a:t>?</a:t>
          </a:r>
        </a:p>
      </dsp:txBody>
      <dsp:txXfrm>
        <a:off x="1887668" y="716"/>
        <a:ext cx="1560581" cy="1040386"/>
      </dsp:txXfrm>
    </dsp:sp>
    <dsp:sp modelId="{CBD474C7-EBC6-4AC0-ACB7-B58E070DDB67}">
      <dsp:nvSpPr>
        <dsp:cNvPr id="0" name=""/>
        <dsp:cNvSpPr/>
      </dsp:nvSpPr>
      <dsp:spPr>
        <a:xfrm>
          <a:off x="3630317" y="89149"/>
          <a:ext cx="2158802" cy="86352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kern="1200" dirty="0"/>
            <a:t>Dokumentáció felkutatása</a:t>
          </a:r>
        </a:p>
      </dsp:txBody>
      <dsp:txXfrm>
        <a:off x="4062078" y="89149"/>
        <a:ext cx="1295281" cy="863521"/>
      </dsp:txXfrm>
    </dsp:sp>
    <dsp:sp modelId="{3BFA1299-AB18-47EE-B5BD-F34ED1DE781D}">
      <dsp:nvSpPr>
        <dsp:cNvPr id="0" name=""/>
        <dsp:cNvSpPr/>
      </dsp:nvSpPr>
      <dsp:spPr>
        <a:xfrm>
          <a:off x="5486887" y="89149"/>
          <a:ext cx="2158802" cy="86352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kern="1200" dirty="0"/>
            <a:t>Tápellátás </a:t>
          </a:r>
        </a:p>
      </dsp:txBody>
      <dsp:txXfrm>
        <a:off x="5918648" y="89149"/>
        <a:ext cx="1295281" cy="863521"/>
      </dsp:txXfrm>
    </dsp:sp>
    <dsp:sp modelId="{FA684341-AEED-4FF5-A3F5-464ED863B1A6}">
      <dsp:nvSpPr>
        <dsp:cNvPr id="0" name=""/>
        <dsp:cNvSpPr/>
      </dsp:nvSpPr>
      <dsp:spPr>
        <a:xfrm>
          <a:off x="1367475" y="1186758"/>
          <a:ext cx="2600967" cy="104038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 dirty="0" err="1"/>
            <a:t>Can</a:t>
          </a:r>
          <a:r>
            <a:rPr lang="hu-HU" sz="2000" kern="1200" dirty="0"/>
            <a:t> kommunikáció felderítése</a:t>
          </a:r>
        </a:p>
      </dsp:txBody>
      <dsp:txXfrm>
        <a:off x="1887668" y="1186758"/>
        <a:ext cx="1560581" cy="1040386"/>
      </dsp:txXfrm>
    </dsp:sp>
    <dsp:sp modelId="{504743B5-8FF0-45A8-A246-E4A6885A87EC}">
      <dsp:nvSpPr>
        <dsp:cNvPr id="0" name=""/>
        <dsp:cNvSpPr/>
      </dsp:nvSpPr>
      <dsp:spPr>
        <a:xfrm>
          <a:off x="3630317" y="1275190"/>
          <a:ext cx="2158802" cy="86352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kern="1200" dirty="0"/>
            <a:t>Python implementáció kommunikációra</a:t>
          </a:r>
        </a:p>
      </dsp:txBody>
      <dsp:txXfrm>
        <a:off x="4062078" y="1275190"/>
        <a:ext cx="1295281" cy="863521"/>
      </dsp:txXfrm>
    </dsp:sp>
    <dsp:sp modelId="{906B3DBE-FB8F-4861-BD39-8DF6EDFA48C9}">
      <dsp:nvSpPr>
        <dsp:cNvPr id="0" name=""/>
        <dsp:cNvSpPr/>
      </dsp:nvSpPr>
      <dsp:spPr>
        <a:xfrm>
          <a:off x="5486887" y="1275190"/>
          <a:ext cx="2158802" cy="86352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kern="1200" dirty="0"/>
            <a:t>UDP</a:t>
          </a:r>
        </a:p>
      </dsp:txBody>
      <dsp:txXfrm>
        <a:off x="5918648" y="1275190"/>
        <a:ext cx="1295281" cy="863521"/>
      </dsp:txXfrm>
    </dsp:sp>
    <dsp:sp modelId="{33992180-2F41-427B-9163-7892CCF5B28A}">
      <dsp:nvSpPr>
        <dsp:cNvPr id="0" name=""/>
        <dsp:cNvSpPr/>
      </dsp:nvSpPr>
      <dsp:spPr>
        <a:xfrm>
          <a:off x="1367475" y="2372799"/>
          <a:ext cx="2600967" cy="104038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 dirty="0"/>
            <a:t>Wifi</a:t>
          </a:r>
        </a:p>
      </dsp:txBody>
      <dsp:txXfrm>
        <a:off x="1887668" y="2372799"/>
        <a:ext cx="1560581" cy="1040386"/>
      </dsp:txXfrm>
    </dsp:sp>
    <dsp:sp modelId="{B0173CB9-B04A-4401-949D-3A84B344065F}">
      <dsp:nvSpPr>
        <dsp:cNvPr id="0" name=""/>
        <dsp:cNvSpPr/>
      </dsp:nvSpPr>
      <dsp:spPr>
        <a:xfrm>
          <a:off x="3630317" y="2461232"/>
          <a:ext cx="2158802" cy="86352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kern="1200" dirty="0"/>
            <a:t>Osztott nyomaték</a:t>
          </a:r>
        </a:p>
      </dsp:txBody>
      <dsp:txXfrm>
        <a:off x="4062078" y="2461232"/>
        <a:ext cx="1295281" cy="863521"/>
      </dsp:txXfrm>
    </dsp:sp>
    <dsp:sp modelId="{2330850A-EEEB-4684-BF64-CD15457ADCC4}">
      <dsp:nvSpPr>
        <dsp:cNvPr id="0" name=""/>
        <dsp:cNvSpPr/>
      </dsp:nvSpPr>
      <dsp:spPr>
        <a:xfrm>
          <a:off x="5486887" y="2461232"/>
          <a:ext cx="2158802" cy="86352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kern="1200" dirty="0"/>
            <a:t>Kormányszög</a:t>
          </a:r>
        </a:p>
      </dsp:txBody>
      <dsp:txXfrm>
        <a:off x="5918648" y="2461232"/>
        <a:ext cx="1295281" cy="8635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2B19A-4F6E-498D-BD90-5F6DE846B43E}" type="datetimeFigureOut">
              <a:rPr lang="hu-HU" smtClean="0"/>
              <a:t>2023. 05. 17.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1ED11-5F08-4310-91DE-66DE0FF7C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255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D5B695C-CB1B-F9C8-94EA-C8C2E65A0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476AF96-ABF0-0449-7555-98DFF9368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DCEBD3A-56E0-B402-16F4-854A23EC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DC27A-208A-47AF-BD90-5E584D965B03}" type="datetime1">
              <a:rPr lang="hu-HU" smtClean="0"/>
              <a:t>2023. 05. 17.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6DCED6C-08DD-9873-D9F2-DE95FEE78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BABFF84-9933-1D6B-937C-F893D72F9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4D07-CCBD-46D1-BF52-B844350FFB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618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61D988B-02E2-5240-538B-D318A9B29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BB37D2D-8D58-73D2-B516-664C63B61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F7C65BC-5AFD-C675-B0F8-C44F41432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E8EF-9597-4DB4-9D62-D5BBBD67763E}" type="datetime1">
              <a:rPr lang="hu-HU" smtClean="0"/>
              <a:t>2023. 05. 17.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53E2C4A-93C4-1FA5-008C-D7080E5E0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721E9A0-00B1-D960-9BF9-942245DC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4D07-CCBD-46D1-BF52-B844350FFB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4762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6304EB38-C3A4-9923-19D1-53BBF45B00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0982060-4008-E971-1359-80E9B15EE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A7E8056-9A5B-8F1F-3E8A-935683FA1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79259-AB66-48DA-A303-3FB4D8510932}" type="datetime1">
              <a:rPr lang="hu-HU" smtClean="0"/>
              <a:t>2023. 05. 17.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62DBC58-9144-3FB1-32A4-8F47053CF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E652A59-908C-3918-C066-0B1B3B36C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4D07-CCBD-46D1-BF52-B844350FFB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086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1807B21-C7C4-02A9-D022-E36823FFE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7E876A4-69D9-8E1A-1ED2-0EF12754D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DF36F97-BADE-F269-1A3F-41B2122B9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0C7C-08A5-45A0-8CDB-597EE24514EA}" type="datetime1">
              <a:rPr lang="hu-HU" smtClean="0"/>
              <a:t>2023. 05. 17.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66DBF18-5725-65C7-2908-EACDADA6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99713B5-E143-86B8-239A-ECEFA7A4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4D07-CCBD-46D1-BF52-B844350FFB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808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03CB88-CA9B-E519-BEE3-6457F1AF7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FA8838F-AA25-CB4A-347E-3AC5857F9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93186B0-34FC-AF8F-F551-CF2310E4C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B6B1-E252-4FB3-9AD7-1DE9ED81BA73}" type="datetime1">
              <a:rPr lang="hu-HU" smtClean="0"/>
              <a:t>2023. 05. 17.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D6A8633-0F81-3B1D-E3C2-676200BC0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FD405F1-EC5E-DE1F-129F-AE42BCBFD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4D07-CCBD-46D1-BF52-B844350FFB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1217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964FEE-297C-2940-2178-CF98D9386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B35282F-0F04-C815-EFC5-5D0D06B143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4D94B59-38CF-CBAC-0DC4-80BB9DE79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4B85A0E-2B34-7CB2-63F3-2040EA620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BF03-A6E1-42BA-A407-9FDCA6EDA394}" type="datetime1">
              <a:rPr lang="hu-HU" smtClean="0"/>
              <a:t>2023. 05. 17.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9F958CD-CD7B-C504-7039-5368B8BE1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DD98C60-088C-D918-4AB3-0102C9BC6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4D07-CCBD-46D1-BF52-B844350FFB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1929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EBE76A-213F-C0C7-0F1E-736AB3486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1D0FA64-D832-B112-2125-ACF07FC1C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CA8F79E-6C6D-B7A8-76CC-F35002975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159ABD73-51BD-8696-A81C-41D41E05F7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02193BF-9BFA-D69F-EC21-E68BFA2D5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B9CA83B1-0293-E505-F1E4-7B3587704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BD52-9A3E-4897-BB04-62F08ED5A6EE}" type="datetime1">
              <a:rPr lang="hu-HU" smtClean="0"/>
              <a:t>2023. 05. 17.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A27105E2-3E71-5E29-F085-7A326E525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7CEF99F3-2F63-AE40-CD36-9602BE93D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4D07-CCBD-46D1-BF52-B844350FFB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5614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89E5E4-1BBF-711E-6228-22C4D6963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48D6C95E-5235-5B69-F12F-1B8BF153B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8C8D5-3DC1-4B79-8492-B26714F3E7CE}" type="datetime1">
              <a:rPr lang="hu-HU" smtClean="0"/>
              <a:t>2023. 05. 17.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F80B6528-953E-58B3-9410-9B46B3319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A755C75-CB5C-DA70-A4A4-19EC62ACD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4D07-CCBD-46D1-BF52-B844350FFB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2062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8CC6D42B-82F7-4B17-91E4-3BBDECACC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67C4-66CB-421B-964C-BB434DA4A037}" type="datetime1">
              <a:rPr lang="hu-HU" smtClean="0"/>
              <a:t>2023. 05. 17.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E3A66BCB-0533-E271-9EE8-523C56AA1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67702ED-9147-9B80-E2DA-4642834DA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4D07-CCBD-46D1-BF52-B844350FFB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92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AA2121-882F-2464-F310-64CF34EA8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F2AD7D7-8132-32BE-377D-8EA523DE5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6627622-BB9D-2612-B6AB-20A53C241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47D36E0-7049-8E20-BE1C-815500152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4D932-4B1F-4CFA-8DE0-C181F804A82E}" type="datetime1">
              <a:rPr lang="hu-HU" smtClean="0"/>
              <a:t>2023. 05. 17.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12F6CE7-731F-1B97-DE99-CDA41293C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43B41B1-BC2B-63FE-5CE3-E33E5DC38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4D07-CCBD-46D1-BF52-B844350FFB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1854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5A7807-C8C8-B28E-13D6-A732E783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171ECA82-F667-C3E8-635F-EC91F962F5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A6C68B7-98DC-479C-3FAF-ADC30D370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4A2D122-C7AD-2AFA-478F-1A00A9B32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6D23-2C6B-4A0A-B802-A322383C41AB}" type="datetime1">
              <a:rPr lang="hu-HU" smtClean="0"/>
              <a:t>2023. 05. 17.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F34A7CD-7B47-1341-3D46-0C7D43411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AC54F63-0706-03B4-BD15-ED1CDDFA0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4D07-CCBD-46D1-BF52-B844350FFB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6881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419CB755-ACB9-47B8-0992-61311B27C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DE7B34F-5B2B-E6DF-DC6C-A7563A0E8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52C8FF0-9A48-5213-E704-656159C093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94AEA-4B56-4C16-A685-6A5D6901BBE1}" type="datetime1">
              <a:rPr lang="hu-HU" smtClean="0"/>
              <a:t>2023. 05. 17.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C1A5709-301E-EE86-D791-60DDB0672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DA767FE-5E81-3891-DF29-98C30DA3A2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E4D07-CCBD-46D1-BF52-B844350FFB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4307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3.png"/><Relationship Id="rId9" Type="http://schemas.microsoft.com/office/2007/relationships/diagramDrawing" Target="../diagrams/drawin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34790F99-C881-47C9-B3DC-C959D4418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EED8D03E-F375-4E67-B932-FF9B007B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344152" y="387180"/>
            <a:ext cx="3850317" cy="6538623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defTabSz="457200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7518225-A974-9B74-856E-4E4E73E5B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233" y="2218655"/>
            <a:ext cx="4954288" cy="1606163"/>
          </a:xfrm>
        </p:spPr>
        <p:txBody>
          <a:bodyPr>
            <a:normAutofit fontScale="90000"/>
          </a:bodyPr>
          <a:lstStyle/>
          <a:p>
            <a:pPr algn="l"/>
            <a:r>
              <a:rPr lang="hu-HU" sz="4400" dirty="0">
                <a:solidFill>
                  <a:schemeClr val="accent1">
                    <a:lumMod val="75000"/>
                  </a:schemeClr>
                </a:solidFill>
              </a:rPr>
              <a:t>Négykerék meghajtású jármű differenciál nyomatékú irányítása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4B434A8-2A00-A2FC-0CD9-0F7008C01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6233" y="3886200"/>
            <a:ext cx="3665550" cy="77549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hu-HU" dirty="0">
                <a:solidFill>
                  <a:schemeClr val="accent1">
                    <a:lumMod val="75000"/>
                  </a:schemeClr>
                </a:solidFill>
              </a:rPr>
              <a:t>Knáb István Gellért</a:t>
            </a:r>
          </a:p>
          <a:p>
            <a:pPr algn="l"/>
            <a:r>
              <a:rPr lang="hu-HU" dirty="0" err="1">
                <a:solidFill>
                  <a:schemeClr val="accent1">
                    <a:lumMod val="75000"/>
                  </a:schemeClr>
                </a:solidFill>
              </a:rPr>
              <a:t>Pelenczei</a:t>
            </a:r>
            <a:r>
              <a:rPr lang="hu-HU" dirty="0">
                <a:solidFill>
                  <a:schemeClr val="accent1">
                    <a:lumMod val="75000"/>
                  </a:schemeClr>
                </a:solidFill>
              </a:rPr>
              <a:t> Bálint</a:t>
            </a:r>
          </a:p>
        </p:txBody>
      </p:sp>
      <p:pic>
        <p:nvPicPr>
          <p:cNvPr id="1026" name="Picture 2" descr="Főoldal - Photon">
            <a:extLst>
              <a:ext uri="{FF2B5EF4-FFF2-40B4-BE49-F238E27FC236}">
                <a16:creationId xmlns:a16="http://schemas.microsoft.com/office/drawing/2014/main" id="{23BD8D19-AD5A-BAC9-0568-53B6C26A5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1669" y="492941"/>
            <a:ext cx="4371155" cy="146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émeth Balázs">
            <a:extLst>
              <a:ext uri="{FF2B5EF4-FFF2-40B4-BE49-F238E27FC236}">
                <a16:creationId xmlns:a16="http://schemas.microsoft.com/office/drawing/2014/main" id="{2AE16636-B74C-0C1E-DFB7-047F9135C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9925" y="2291997"/>
            <a:ext cx="3094643" cy="194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DFFA91BA-7BBA-E6FE-35D4-2D5C8EF757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1669" y="4603663"/>
            <a:ext cx="4371155" cy="1409696"/>
          </a:xfrm>
          <a:prstGeom prst="rect">
            <a:avLst/>
          </a:prstGeom>
        </p:spPr>
      </p:pic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561A319A-CE9E-937E-C085-24165F6DE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4D07-CCBD-46D1-BF52-B844350FFB52}" type="slidenum">
              <a:rPr lang="hu-HU" smtClean="0"/>
              <a:t>1</a:t>
            </a:fld>
            <a:endParaRPr lang="hu-HU"/>
          </a:p>
        </p:txBody>
      </p:sp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A2FED475-5988-E8D0-043C-A46DA527DC81}"/>
              </a:ext>
            </a:extLst>
          </p:cNvPr>
          <p:cNvCxnSpPr>
            <a:cxnSpLocks/>
          </p:cNvCxnSpPr>
          <p:nvPr/>
        </p:nvCxnSpPr>
        <p:spPr>
          <a:xfrm>
            <a:off x="506233" y="3824818"/>
            <a:ext cx="478175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546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BB8171-27A3-345A-AB74-DE08F9079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>
                <a:solidFill>
                  <a:schemeClr val="accent1">
                    <a:lumMod val="75000"/>
                  </a:schemeClr>
                </a:solidFill>
              </a:rPr>
              <a:t>Előadás felépítése</a:t>
            </a:r>
            <a:endParaRPr lang="hu-HU" dirty="0"/>
          </a:p>
        </p:txBody>
      </p:sp>
      <p:graphicFrame>
        <p:nvGraphicFramePr>
          <p:cNvPr id="8" name="Tartalom helye 7">
            <a:extLst>
              <a:ext uri="{FF2B5EF4-FFF2-40B4-BE49-F238E27FC236}">
                <a16:creationId xmlns:a16="http://schemas.microsoft.com/office/drawing/2014/main" id="{189171D1-5CD5-14C5-6131-0C323500B4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7062333"/>
              </p:ext>
            </p:extLst>
          </p:nvPr>
        </p:nvGraphicFramePr>
        <p:xfrm>
          <a:off x="838200" y="125333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4D7D862-A60F-68C0-D113-ED9BF41FB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4D07-CCBD-46D1-BF52-B844350FFB52}" type="slidenum">
              <a:rPr lang="hu-HU" smtClean="0"/>
              <a:t>2</a:t>
            </a:fld>
            <a:endParaRPr lang="hu-HU"/>
          </a:p>
        </p:txBody>
      </p:sp>
      <p:pic>
        <p:nvPicPr>
          <p:cNvPr id="5" name="Picture 2" descr="Főoldal - Photon">
            <a:extLst>
              <a:ext uri="{FF2B5EF4-FFF2-40B4-BE49-F238E27FC236}">
                <a16:creationId xmlns:a16="http://schemas.microsoft.com/office/drawing/2014/main" id="{610F7CD1-4E9E-F386-ACC8-6E2BD6B2A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55824" y="5555515"/>
            <a:ext cx="3480480" cy="116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Németh Balázs">
            <a:extLst>
              <a:ext uri="{FF2B5EF4-FFF2-40B4-BE49-F238E27FC236}">
                <a16:creationId xmlns:a16="http://schemas.microsoft.com/office/drawing/2014/main" id="{92EBD4C0-A6BE-7930-F4E2-0D485DDC2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55096" y="5509098"/>
            <a:ext cx="1924408" cy="12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C5B01C1C-AD9F-02EF-F24D-9BEACAEB89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4658" y="5395911"/>
            <a:ext cx="4110280" cy="1325564"/>
          </a:xfrm>
          <a:prstGeom prst="rect">
            <a:avLst/>
          </a:prstGeom>
        </p:spPr>
      </p:pic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864AC7F1-1FB7-45DD-86AA-B969EA8F79E4}"/>
              </a:ext>
            </a:extLst>
          </p:cNvPr>
          <p:cNvCxnSpPr>
            <a:cxnSpLocks/>
          </p:cNvCxnSpPr>
          <p:nvPr/>
        </p:nvCxnSpPr>
        <p:spPr>
          <a:xfrm>
            <a:off x="920301" y="1357663"/>
            <a:ext cx="54804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40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BB8171-27A3-345A-AB74-DE08F9079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>
                <a:solidFill>
                  <a:schemeClr val="accent1">
                    <a:lumMod val="75000"/>
                  </a:schemeClr>
                </a:solidFill>
              </a:rPr>
              <a:t>Jármű felépítése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4D7D862-A60F-68C0-D113-ED9BF41FB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4D07-CCBD-46D1-BF52-B844350FFB52}" type="slidenum">
              <a:rPr lang="hu-HU" smtClean="0"/>
              <a:t>3</a:t>
            </a:fld>
            <a:endParaRPr lang="hu-HU"/>
          </a:p>
        </p:txBody>
      </p:sp>
      <p:pic>
        <p:nvPicPr>
          <p:cNvPr id="5" name="Picture 2" descr="Főoldal - Photon">
            <a:extLst>
              <a:ext uri="{FF2B5EF4-FFF2-40B4-BE49-F238E27FC236}">
                <a16:creationId xmlns:a16="http://schemas.microsoft.com/office/drawing/2014/main" id="{610F7CD1-4E9E-F386-ACC8-6E2BD6B2A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55824" y="5555515"/>
            <a:ext cx="3480480" cy="116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Németh Balázs">
            <a:extLst>
              <a:ext uri="{FF2B5EF4-FFF2-40B4-BE49-F238E27FC236}">
                <a16:creationId xmlns:a16="http://schemas.microsoft.com/office/drawing/2014/main" id="{92EBD4C0-A6BE-7930-F4E2-0D485DDC2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55096" y="5509098"/>
            <a:ext cx="1924408" cy="12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C5B01C1C-AD9F-02EF-F24D-9BEACAEB8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58" y="5395911"/>
            <a:ext cx="4110280" cy="1325564"/>
          </a:xfrm>
          <a:prstGeom prst="rect">
            <a:avLst/>
          </a:prstGeom>
        </p:spPr>
      </p:pic>
      <p:cxnSp>
        <p:nvCxnSpPr>
          <p:cNvPr id="10" name="Egyenes összekötő 9">
            <a:extLst>
              <a:ext uri="{FF2B5EF4-FFF2-40B4-BE49-F238E27FC236}">
                <a16:creationId xmlns:a16="http://schemas.microsoft.com/office/drawing/2014/main" id="{689D4BFC-C87D-5CEA-4966-9AE64B3B5856}"/>
              </a:ext>
            </a:extLst>
          </p:cNvPr>
          <p:cNvCxnSpPr>
            <a:cxnSpLocks/>
          </p:cNvCxnSpPr>
          <p:nvPr/>
        </p:nvCxnSpPr>
        <p:spPr>
          <a:xfrm>
            <a:off x="920301" y="1357663"/>
            <a:ext cx="54804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alt text">
            <a:extLst>
              <a:ext uri="{FF2B5EF4-FFF2-40B4-BE49-F238E27FC236}">
                <a16:creationId xmlns:a16="http://schemas.microsoft.com/office/drawing/2014/main" id="{1E2C27C7-3E0C-338B-2A1D-CB4FFA03B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04" y="1937962"/>
            <a:ext cx="5398590" cy="303749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urnigy Aerodrive SK3 - 4240-620kv Brushless Outrunner Motor in Hobbyking">
            <a:extLst>
              <a:ext uri="{FF2B5EF4-FFF2-40B4-BE49-F238E27FC236}">
                <a16:creationId xmlns:a16="http://schemas.microsoft.com/office/drawing/2014/main" id="{CD113877-DC78-E42A-14FA-964A2B723E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880" y="347783"/>
            <a:ext cx="2914182" cy="213421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6335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BB8171-27A3-345A-AB74-DE08F9079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>
                <a:solidFill>
                  <a:schemeClr val="accent1">
                    <a:lumMod val="75000"/>
                  </a:schemeClr>
                </a:solidFill>
              </a:rPr>
              <a:t>Járműfedélzeti kommunikáció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4D7D862-A60F-68C0-D113-ED9BF41FB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4D07-CCBD-46D1-BF52-B844350FFB52}" type="slidenum">
              <a:rPr lang="hu-HU" smtClean="0"/>
              <a:t>4</a:t>
            </a:fld>
            <a:endParaRPr lang="hu-HU"/>
          </a:p>
        </p:txBody>
      </p:sp>
      <p:pic>
        <p:nvPicPr>
          <p:cNvPr id="5" name="Picture 2" descr="Főoldal - Photon">
            <a:extLst>
              <a:ext uri="{FF2B5EF4-FFF2-40B4-BE49-F238E27FC236}">
                <a16:creationId xmlns:a16="http://schemas.microsoft.com/office/drawing/2014/main" id="{610F7CD1-4E9E-F386-ACC8-6E2BD6B2A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55824" y="5555515"/>
            <a:ext cx="3480480" cy="116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Németh Balázs">
            <a:extLst>
              <a:ext uri="{FF2B5EF4-FFF2-40B4-BE49-F238E27FC236}">
                <a16:creationId xmlns:a16="http://schemas.microsoft.com/office/drawing/2014/main" id="{92EBD4C0-A6BE-7930-F4E2-0D485DDC2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55096" y="5509098"/>
            <a:ext cx="1924408" cy="12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C5B01C1C-AD9F-02EF-F24D-9BEACAEB8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58" y="5395911"/>
            <a:ext cx="4110280" cy="1325564"/>
          </a:xfrm>
          <a:prstGeom prst="rect">
            <a:avLst/>
          </a:prstGeom>
        </p:spPr>
      </p:pic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864AC7F1-1FB7-45DD-86AA-B969EA8F79E4}"/>
              </a:ext>
            </a:extLst>
          </p:cNvPr>
          <p:cNvCxnSpPr>
            <a:cxnSpLocks/>
          </p:cNvCxnSpPr>
          <p:nvPr/>
        </p:nvCxnSpPr>
        <p:spPr>
          <a:xfrm>
            <a:off x="920301" y="1357663"/>
            <a:ext cx="54804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Tartalom helye 14">
            <a:extLst>
              <a:ext uri="{FF2B5EF4-FFF2-40B4-BE49-F238E27FC236}">
                <a16:creationId xmlns:a16="http://schemas.microsoft.com/office/drawing/2014/main" id="{F64ACD54-4852-ED72-252D-8DA6C9328A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67" y="3539380"/>
            <a:ext cx="5302252" cy="1325563"/>
          </a:xfr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0061E054-3C08-B487-B445-B7FB409A66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6278" y="1416654"/>
            <a:ext cx="5364581" cy="2242571"/>
          </a:xfrm>
          <a:prstGeom prst="rect">
            <a:avLst/>
          </a:prstGeom>
        </p:spPr>
      </p:pic>
      <p:pic>
        <p:nvPicPr>
          <p:cNvPr id="19" name="Kép 18">
            <a:extLst>
              <a:ext uri="{FF2B5EF4-FFF2-40B4-BE49-F238E27FC236}">
                <a16:creationId xmlns:a16="http://schemas.microsoft.com/office/drawing/2014/main" id="{114E1428-9EAD-8C21-43DF-E2DCD719B9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6278" y="3702884"/>
            <a:ext cx="2141617" cy="845376"/>
          </a:xfrm>
          <a:prstGeom prst="rect">
            <a:avLst/>
          </a:prstGeom>
        </p:spPr>
      </p:pic>
      <p:pic>
        <p:nvPicPr>
          <p:cNvPr id="21" name="Kép 20">
            <a:extLst>
              <a:ext uri="{FF2B5EF4-FFF2-40B4-BE49-F238E27FC236}">
                <a16:creationId xmlns:a16="http://schemas.microsoft.com/office/drawing/2014/main" id="{4AAD422A-EA0F-DF3C-F20D-BE643A593D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74624" y="4614949"/>
            <a:ext cx="1849647" cy="780962"/>
          </a:xfrm>
          <a:prstGeom prst="rect">
            <a:avLst/>
          </a:prstGeom>
        </p:spPr>
      </p:pic>
      <p:pic>
        <p:nvPicPr>
          <p:cNvPr id="23" name="Kép 22">
            <a:extLst>
              <a:ext uri="{FF2B5EF4-FFF2-40B4-BE49-F238E27FC236}">
                <a16:creationId xmlns:a16="http://schemas.microsoft.com/office/drawing/2014/main" id="{0DB1A723-7EAB-E7CD-DAED-21B79B9ED2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28992" y="3725914"/>
            <a:ext cx="3349741" cy="1011243"/>
          </a:xfrm>
          <a:prstGeom prst="rect">
            <a:avLst/>
          </a:prstGeom>
        </p:spPr>
      </p:pic>
      <p:sp>
        <p:nvSpPr>
          <p:cNvPr id="24" name="Szövegdoboz 23">
            <a:extLst>
              <a:ext uri="{FF2B5EF4-FFF2-40B4-BE49-F238E27FC236}">
                <a16:creationId xmlns:a16="http://schemas.microsoft.com/office/drawing/2014/main" id="{85292510-CA28-AEEC-17C7-246CB24AAD00}"/>
              </a:ext>
            </a:extLst>
          </p:cNvPr>
          <p:cNvSpPr txBox="1"/>
          <p:nvPr/>
        </p:nvSpPr>
        <p:spPr>
          <a:xfrm>
            <a:off x="838200" y="1690688"/>
            <a:ext cx="54804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accent1">
                    <a:lumMod val="75000"/>
                  </a:schemeClr>
                </a:solidFill>
              </a:rPr>
              <a:t>CAN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>
                <a:solidFill>
                  <a:schemeClr val="accent1">
                    <a:lumMod val="75000"/>
                  </a:schemeClr>
                </a:solidFill>
              </a:rPr>
              <a:t>Adresses</a:t>
            </a:r>
            <a:r>
              <a:rPr lang="hu-HU" dirty="0">
                <a:solidFill>
                  <a:schemeClr val="accent1">
                    <a:lumMod val="75000"/>
                  </a:schemeClr>
                </a:solidFill>
              </a:rPr>
              <a:t> (4 – 4 – 3 )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accent1">
                    <a:lumMod val="75000"/>
                  </a:schemeClr>
                </a:solidFill>
              </a:rPr>
              <a:t>Standard </a:t>
            </a:r>
            <a:r>
              <a:rPr lang="hu-HU" dirty="0" err="1">
                <a:solidFill>
                  <a:schemeClr val="accent1">
                    <a:lumMod val="75000"/>
                  </a:schemeClr>
                </a:solidFill>
              </a:rPr>
              <a:t>frame</a:t>
            </a:r>
            <a:endParaRPr lang="hu-HU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>
                <a:solidFill>
                  <a:schemeClr val="accent1">
                    <a:lumMod val="75000"/>
                  </a:schemeClr>
                </a:solidFill>
              </a:rPr>
              <a:t>Message</a:t>
            </a:r>
            <a:r>
              <a:rPr lang="hu-HU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hu-HU" dirty="0" err="1">
                <a:solidFill>
                  <a:schemeClr val="accent1">
                    <a:lumMod val="75000"/>
                  </a:schemeClr>
                </a:solidFill>
              </a:rPr>
              <a:t>types</a:t>
            </a:r>
            <a:endParaRPr lang="hu-HU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>
                <a:solidFill>
                  <a:schemeClr val="accent1">
                    <a:lumMod val="75000"/>
                  </a:schemeClr>
                </a:solidFill>
              </a:rPr>
              <a:t>Nodes</a:t>
            </a:r>
            <a:endParaRPr lang="hu-H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273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BB8171-27A3-345A-AB74-DE08F9079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>
                <a:solidFill>
                  <a:schemeClr val="accent1">
                    <a:lumMod val="75000"/>
                  </a:schemeClr>
                </a:solidFill>
              </a:rPr>
              <a:t>Előrehaladás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4D7D862-A60F-68C0-D113-ED9BF41FB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4D07-CCBD-46D1-BF52-B844350FFB52}" type="slidenum">
              <a:rPr lang="hu-HU" smtClean="0"/>
              <a:t>5</a:t>
            </a:fld>
            <a:endParaRPr lang="hu-HU"/>
          </a:p>
        </p:txBody>
      </p:sp>
      <p:pic>
        <p:nvPicPr>
          <p:cNvPr id="5" name="Picture 2" descr="Főoldal - Photon">
            <a:extLst>
              <a:ext uri="{FF2B5EF4-FFF2-40B4-BE49-F238E27FC236}">
                <a16:creationId xmlns:a16="http://schemas.microsoft.com/office/drawing/2014/main" id="{610F7CD1-4E9E-F386-ACC8-6E2BD6B2A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55824" y="5555515"/>
            <a:ext cx="3480480" cy="116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Németh Balázs">
            <a:extLst>
              <a:ext uri="{FF2B5EF4-FFF2-40B4-BE49-F238E27FC236}">
                <a16:creationId xmlns:a16="http://schemas.microsoft.com/office/drawing/2014/main" id="{92EBD4C0-A6BE-7930-F4E2-0D485DDC2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55096" y="5509098"/>
            <a:ext cx="1924408" cy="12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C5B01C1C-AD9F-02EF-F24D-9BEACAEB8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58" y="5395911"/>
            <a:ext cx="4110280" cy="1325564"/>
          </a:xfrm>
          <a:prstGeom prst="rect">
            <a:avLst/>
          </a:prstGeom>
        </p:spPr>
      </p:pic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864AC7F1-1FB7-45DD-86AA-B969EA8F79E4}"/>
              </a:ext>
            </a:extLst>
          </p:cNvPr>
          <p:cNvCxnSpPr>
            <a:cxnSpLocks/>
          </p:cNvCxnSpPr>
          <p:nvPr/>
        </p:nvCxnSpPr>
        <p:spPr>
          <a:xfrm>
            <a:off x="920301" y="1357663"/>
            <a:ext cx="54804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rtalom helye 10">
            <a:extLst>
              <a:ext uri="{FF2B5EF4-FFF2-40B4-BE49-F238E27FC236}">
                <a16:creationId xmlns:a16="http://schemas.microsoft.com/office/drawing/2014/main" id="{43C6C710-0EA2-1AF0-9F7F-A67B5F5211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5742578"/>
              </p:ext>
            </p:extLst>
          </p:nvPr>
        </p:nvGraphicFramePr>
        <p:xfrm>
          <a:off x="1666338" y="1648984"/>
          <a:ext cx="9013166" cy="34139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616946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BB8171-27A3-345A-AB74-DE08F9079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1">
                    <a:lumMod val="75000"/>
                  </a:schemeClr>
                </a:solidFill>
              </a:rPr>
              <a:t>GPS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4D7D862-A60F-68C0-D113-ED9BF41FB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4D07-CCBD-46D1-BF52-B844350FFB52}" type="slidenum">
              <a:rPr lang="hu-HU" smtClean="0"/>
              <a:t>6</a:t>
            </a:fld>
            <a:endParaRPr lang="hu-HU"/>
          </a:p>
        </p:txBody>
      </p:sp>
      <p:pic>
        <p:nvPicPr>
          <p:cNvPr id="5" name="Picture 2" descr="Főoldal - Photon">
            <a:extLst>
              <a:ext uri="{FF2B5EF4-FFF2-40B4-BE49-F238E27FC236}">
                <a16:creationId xmlns:a16="http://schemas.microsoft.com/office/drawing/2014/main" id="{610F7CD1-4E9E-F386-ACC8-6E2BD6B2A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55824" y="5555515"/>
            <a:ext cx="3480480" cy="116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Németh Balázs">
            <a:extLst>
              <a:ext uri="{FF2B5EF4-FFF2-40B4-BE49-F238E27FC236}">
                <a16:creationId xmlns:a16="http://schemas.microsoft.com/office/drawing/2014/main" id="{92EBD4C0-A6BE-7930-F4E2-0D485DDC2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55096" y="5509098"/>
            <a:ext cx="1924408" cy="12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C5B01C1C-AD9F-02EF-F24D-9BEACAEB8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58" y="5395911"/>
            <a:ext cx="4110280" cy="1325564"/>
          </a:xfrm>
          <a:prstGeom prst="rect">
            <a:avLst/>
          </a:prstGeom>
        </p:spPr>
      </p:pic>
      <p:cxnSp>
        <p:nvCxnSpPr>
          <p:cNvPr id="10" name="Egyenes összekötő 9">
            <a:extLst>
              <a:ext uri="{FF2B5EF4-FFF2-40B4-BE49-F238E27FC236}">
                <a16:creationId xmlns:a16="http://schemas.microsoft.com/office/drawing/2014/main" id="{689D4BFC-C87D-5CEA-4966-9AE64B3B5856}"/>
              </a:ext>
            </a:extLst>
          </p:cNvPr>
          <p:cNvCxnSpPr>
            <a:cxnSpLocks/>
          </p:cNvCxnSpPr>
          <p:nvPr/>
        </p:nvCxnSpPr>
        <p:spPr>
          <a:xfrm>
            <a:off x="920301" y="1357663"/>
            <a:ext cx="54804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B1F7E8-79CD-1EFA-3618-391DC0E61C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01" y="1554899"/>
            <a:ext cx="6731462" cy="374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414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518225-A974-9B74-856E-4E4E73E5B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101" y="583765"/>
            <a:ext cx="5877314" cy="2016480"/>
          </a:xfrm>
        </p:spPr>
        <p:txBody>
          <a:bodyPr>
            <a:normAutofit/>
          </a:bodyPr>
          <a:lstStyle/>
          <a:p>
            <a:pPr algn="l"/>
            <a:r>
              <a:rPr lang="hu-HU" sz="4400" dirty="0">
                <a:solidFill>
                  <a:schemeClr val="accent1">
                    <a:lumMod val="75000"/>
                  </a:schemeClr>
                </a:solidFill>
              </a:rPr>
              <a:t>Köszönjük a figyelmet!</a:t>
            </a:r>
          </a:p>
        </p:txBody>
      </p:sp>
      <p:pic>
        <p:nvPicPr>
          <p:cNvPr id="1026" name="Picture 2" descr="Főoldal - Photon">
            <a:extLst>
              <a:ext uri="{FF2B5EF4-FFF2-40B4-BE49-F238E27FC236}">
                <a16:creationId xmlns:a16="http://schemas.microsoft.com/office/drawing/2014/main" id="{23BD8D19-AD5A-BAC9-0568-53B6C26A5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1669" y="492941"/>
            <a:ext cx="4371155" cy="146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émeth Balázs">
            <a:extLst>
              <a:ext uri="{FF2B5EF4-FFF2-40B4-BE49-F238E27FC236}">
                <a16:creationId xmlns:a16="http://schemas.microsoft.com/office/drawing/2014/main" id="{2AE16636-B74C-0C1E-DFB7-047F9135C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9925" y="2291997"/>
            <a:ext cx="3094643" cy="194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DFFA91BA-7BBA-E6FE-35D4-2D5C8EF757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1669" y="4603663"/>
            <a:ext cx="4371155" cy="1409696"/>
          </a:xfrm>
          <a:prstGeom prst="rect">
            <a:avLst/>
          </a:prstGeom>
        </p:spPr>
      </p:pic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561A319A-CE9E-937E-C085-24165F6DE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4D07-CCBD-46D1-BF52-B844350FFB52}" type="slidenum">
              <a:rPr lang="hu-HU" smtClean="0"/>
              <a:t>7</a:t>
            </a:fld>
            <a:endParaRPr lang="hu-HU"/>
          </a:p>
        </p:txBody>
      </p:sp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A2FED475-5988-E8D0-043C-A46DA527DC81}"/>
              </a:ext>
            </a:extLst>
          </p:cNvPr>
          <p:cNvCxnSpPr>
            <a:cxnSpLocks/>
          </p:cNvCxnSpPr>
          <p:nvPr/>
        </p:nvCxnSpPr>
        <p:spPr>
          <a:xfrm>
            <a:off x="592497" y="2789648"/>
            <a:ext cx="478175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lcím 7">
            <a:extLst>
              <a:ext uri="{FF2B5EF4-FFF2-40B4-BE49-F238E27FC236}">
                <a16:creationId xmlns:a16="http://schemas.microsoft.com/office/drawing/2014/main" id="{3AAE609D-186C-FE17-31A0-BDFBEC1DDA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2C86B0B8-CEC0-FE8D-6C2D-9FA70395F6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995" y="2979052"/>
            <a:ext cx="2570948" cy="3271102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DAC61713-3511-8190-EFC3-B6E65420F1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" y="5827638"/>
            <a:ext cx="9566695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453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</TotalTime>
  <Words>66</Words>
  <Application>Microsoft Office PowerPoint</Application>
  <PresentationFormat>Szélesvásznú</PresentationFormat>
  <Paragraphs>33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Office-téma</vt:lpstr>
      <vt:lpstr>Négykerék meghajtású jármű differenciál nyomatékú irányítása</vt:lpstr>
      <vt:lpstr>Előadás felépítése</vt:lpstr>
      <vt:lpstr>Jármű felépítése</vt:lpstr>
      <vt:lpstr>Járműfedélzeti kommunikáció</vt:lpstr>
      <vt:lpstr>Előrehaladás</vt:lpstr>
      <vt:lpstr>GPS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István Gellért Knáb</dc:creator>
  <cp:lastModifiedBy>István Gellért Knáb</cp:lastModifiedBy>
  <cp:revision>4</cp:revision>
  <dcterms:created xsi:type="dcterms:W3CDTF">2023-05-06T15:37:26Z</dcterms:created>
  <dcterms:modified xsi:type="dcterms:W3CDTF">2023-05-17T08:27:57Z</dcterms:modified>
</cp:coreProperties>
</file>