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42"/>
    <p:restoredTop sz="95994"/>
  </p:normalViewPr>
  <p:slideViewPr>
    <p:cSldViewPr snapToGrid="0">
      <p:cViewPr varScale="1">
        <p:scale>
          <a:sx n="93" d="100"/>
          <a:sy n="93" d="100"/>
        </p:scale>
        <p:origin x="216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8/22/23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35573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8/22/23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336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8/22/23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904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8/22/23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309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8/22/23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6014539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8/22/23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568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8/22/23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916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8/22/23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490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8/22/23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136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8/22/23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23972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8/22/23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25819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8/22/23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66233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98F8379-42F8-55F8-41CF-8F2CF22DAC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7" y="1330773"/>
            <a:ext cx="8361229" cy="2098226"/>
          </a:xfrm>
        </p:spPr>
        <p:txBody>
          <a:bodyPr/>
          <a:lstStyle/>
          <a:p>
            <a:r>
              <a:rPr lang="hu-HU" dirty="0"/>
              <a:t>OOP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48F0B10C-C88C-D842-0B9B-89CA29C734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Knáb István Gellért</a:t>
            </a:r>
          </a:p>
        </p:txBody>
      </p:sp>
      <p:pic>
        <p:nvPicPr>
          <p:cNvPr id="7" name="Picture 4" descr="Executive Summary of Python Programming Language">
            <a:extLst>
              <a:ext uri="{FF2B5EF4-FFF2-40B4-BE49-F238E27FC236}">
                <a16:creationId xmlns:a16="http://schemas.microsoft.com/office/drawing/2014/main" id="{1E536F9A-8DBE-968F-9400-423BC63464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17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582"/>
                    </a14:imgEffect>
                    <a14:imgEffect>
                      <a14:saturation sat="9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9377" y="1017688"/>
            <a:ext cx="4822623" cy="4822623"/>
          </a:xfrm>
          <a:prstGeom prst="rect">
            <a:avLst/>
          </a:prstGeom>
          <a:noFill/>
          <a:effectLst>
            <a:outerShdw blurRad="220002" dist="50800" dir="54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9662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D7345C3-DCE0-912F-F644-9F731867B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 az az OOP?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BCCB2A8-85F5-1BEA-48ED-A3EC9D986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  <p:pic>
        <p:nvPicPr>
          <p:cNvPr id="4" name="Picture 4" descr="Executive Summary of Python Programming Language">
            <a:extLst>
              <a:ext uri="{FF2B5EF4-FFF2-40B4-BE49-F238E27FC236}">
                <a16:creationId xmlns:a16="http://schemas.microsoft.com/office/drawing/2014/main" id="{9DC14B4B-603B-5E3F-79DD-F1528D6A99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17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582"/>
                    </a14:imgEffect>
                    <a14:imgEffect>
                      <a14:saturation sat="9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9377" y="1017688"/>
            <a:ext cx="4822623" cy="4822623"/>
          </a:xfrm>
          <a:prstGeom prst="rect">
            <a:avLst/>
          </a:prstGeom>
          <a:noFill/>
          <a:effectLst>
            <a:outerShdw blurRad="220002" dist="50800" dir="54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Object-Oriented Programming (OOP) - MiltonMarketing.com">
            <a:extLst>
              <a:ext uri="{FF2B5EF4-FFF2-40B4-BE49-F238E27FC236}">
                <a16:creationId xmlns:a16="http://schemas.microsoft.com/office/drawing/2014/main" id="{9D70ED53-1087-1FCC-2B59-9559FCEC4E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0652" y="1872963"/>
            <a:ext cx="6303096" cy="4407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0552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D7345C3-DCE0-912F-F644-9F731867B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Hogyan írunk osztályt?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BCCB2A8-85F5-1BEA-48ED-A3EC9D986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Feltétel vizsgálata:</a:t>
            </a:r>
          </a:p>
          <a:p>
            <a:r>
              <a:rPr lang="hu-HU" dirty="0"/>
              <a:t>Boolean</a:t>
            </a:r>
          </a:p>
        </p:txBody>
      </p:sp>
      <p:pic>
        <p:nvPicPr>
          <p:cNvPr id="4" name="Picture 4" descr="Executive Summary of Python Programming Language">
            <a:extLst>
              <a:ext uri="{FF2B5EF4-FFF2-40B4-BE49-F238E27FC236}">
                <a16:creationId xmlns:a16="http://schemas.microsoft.com/office/drawing/2014/main" id="{9DC14B4B-603B-5E3F-79DD-F1528D6A99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17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582"/>
                    </a14:imgEffect>
                    <a14:imgEffect>
                      <a14:saturation sat="9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9377" y="1017688"/>
            <a:ext cx="4822623" cy="4822623"/>
          </a:xfrm>
          <a:prstGeom prst="rect">
            <a:avLst/>
          </a:prstGeom>
          <a:noFill/>
          <a:effectLst>
            <a:outerShdw blurRad="220002" dist="50800" dir="54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78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D7345C3-DCE0-912F-F644-9F731867B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 a különbség?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BCCB2A8-85F5-1BEA-48ED-A3EC9D986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If-if-else</a:t>
            </a:r>
            <a:endParaRPr lang="hu-HU" dirty="0"/>
          </a:p>
          <a:p>
            <a:r>
              <a:rPr lang="hu-HU" dirty="0" err="1"/>
              <a:t>If-elif-else</a:t>
            </a:r>
            <a:endParaRPr lang="hu-HU" dirty="0"/>
          </a:p>
        </p:txBody>
      </p:sp>
      <p:pic>
        <p:nvPicPr>
          <p:cNvPr id="4" name="Picture 4" descr="Executive Summary of Python Programming Language">
            <a:extLst>
              <a:ext uri="{FF2B5EF4-FFF2-40B4-BE49-F238E27FC236}">
                <a16:creationId xmlns:a16="http://schemas.microsoft.com/office/drawing/2014/main" id="{9DC14B4B-603B-5E3F-79DD-F1528D6A99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17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582"/>
                    </a14:imgEffect>
                    <a14:imgEffect>
                      <a14:saturation sat="9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9377" y="1017688"/>
            <a:ext cx="4822623" cy="4822623"/>
          </a:xfrm>
          <a:prstGeom prst="rect">
            <a:avLst/>
          </a:prstGeom>
          <a:noFill/>
          <a:effectLst>
            <a:outerShdw blurRad="220002" dist="50800" dir="54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7009716"/>
      </p:ext>
    </p:extLst>
  </p:cSld>
  <p:clrMapOvr>
    <a:masterClrMapping/>
  </p:clrMapOvr>
</p:sld>
</file>

<file path=ppt/theme/theme1.xml><?xml version="1.0" encoding="utf-8"?>
<a:theme xmlns:a="http://schemas.openxmlformats.org/drawingml/2006/main" name="Körülvágás">
  <a:themeElements>
    <a:clrScheme name="Körülvágás">
      <a:dk1>
        <a:sysClr val="windowText" lastClr="000000"/>
      </a:dk1>
      <a:lt1>
        <a:sysClr val="window" lastClr="FFFFFF"/>
      </a:lt1>
      <a:dk2>
        <a:srgbClr val="1A2E40"/>
      </a:dk2>
      <a:lt2>
        <a:srgbClr val="EBE7DD"/>
      </a:lt2>
      <a:accent1>
        <a:srgbClr val="69A1AB"/>
      </a:accent1>
      <a:accent2>
        <a:srgbClr val="F2C418"/>
      </a:accent2>
      <a:accent3>
        <a:srgbClr val="87492C"/>
      </a:accent3>
      <a:accent4>
        <a:srgbClr val="4A845E"/>
      </a:accent4>
      <a:accent5>
        <a:srgbClr val="DC9528"/>
      </a:accent5>
      <a:accent6>
        <a:srgbClr val="9A5D78"/>
      </a:accent6>
      <a:hlink>
        <a:srgbClr val="66C8E3"/>
      </a:hlink>
      <a:folHlink>
        <a:srgbClr val="B162A1"/>
      </a:folHlink>
    </a:clrScheme>
    <a:fontScheme name="Körülvágás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Körülvágás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vezető" id="{F0BA0307-DA94-BE46-AFC9-8EA85ECEC68F}" vid="{1366BAF5-A2C6-C746-8BC0-04C5569F3B7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Körülvágás</Template>
  <TotalTime>110</TotalTime>
  <Words>23</Words>
  <Application>Microsoft Macintosh PowerPoint</Application>
  <PresentationFormat>Szélesvásznú</PresentationFormat>
  <Paragraphs>9</Paragraphs>
  <Slides>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4</vt:i4>
      </vt:variant>
    </vt:vector>
  </HeadingPairs>
  <TitlesOfParts>
    <vt:vector size="7" baseType="lpstr">
      <vt:lpstr>Arial</vt:lpstr>
      <vt:lpstr>Franklin Gothic Book</vt:lpstr>
      <vt:lpstr>Körülvágás</vt:lpstr>
      <vt:lpstr>OOP</vt:lpstr>
      <vt:lpstr>Mi az az OOP?</vt:lpstr>
      <vt:lpstr>Hogyan írunk osztályt?</vt:lpstr>
      <vt:lpstr>Mi a különbség?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Programozás bevezető</dc:title>
  <dc:creator>Knáb István Gellért</dc:creator>
  <cp:lastModifiedBy>Knáb István Gellért</cp:lastModifiedBy>
  <cp:revision>3</cp:revision>
  <dcterms:created xsi:type="dcterms:W3CDTF">2023-08-02T14:28:10Z</dcterms:created>
  <dcterms:modified xsi:type="dcterms:W3CDTF">2023-08-22T17:28:51Z</dcterms:modified>
</cp:coreProperties>
</file>