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/>
              <a:t>learning?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6811A575-3237-8A32-420A-11D8F47D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84" y="1556354"/>
            <a:ext cx="8236631" cy="504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C5A2B13F-B12D-CF83-AE98-742B71B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2978C70-0BB0-0545-4E15-E74267869C11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8" name="Tartalom helye 10" descr="Ébresztőóra egyszínű kitöltéssel">
            <a:extLst>
              <a:ext uri="{FF2B5EF4-FFF2-40B4-BE49-F238E27FC236}">
                <a16:creationId xmlns:a16="http://schemas.microsoft.com/office/drawing/2014/main" id="{C6301C41-8BCB-923C-5FE5-B4C180B5F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143</TotalTime>
  <Words>15</Words>
  <Application>Microsoft Macintosh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Körülvágás</vt:lpstr>
      <vt:lpstr>Machine Learning</vt:lpstr>
      <vt:lpstr>Mi az a machine learning?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6</cp:revision>
  <dcterms:created xsi:type="dcterms:W3CDTF">2023-08-02T14:28:10Z</dcterms:created>
  <dcterms:modified xsi:type="dcterms:W3CDTF">2023-08-31T16:37:46Z</dcterms:modified>
</cp:coreProperties>
</file>