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5994"/>
  </p:normalViewPr>
  <p:slideViewPr>
    <p:cSldViewPr snapToGrid="0">
      <p:cViewPr varScale="1">
        <p:scale>
          <a:sx n="72" d="100"/>
          <a:sy n="72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3557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3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0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30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01453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6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1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9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3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397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581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623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Executive Summary of Python Programming Language">
            <a:extLst>
              <a:ext uri="{FF2B5EF4-FFF2-40B4-BE49-F238E27FC236}">
                <a16:creationId xmlns:a16="http://schemas.microsoft.com/office/drawing/2014/main" id="{1E536F9A-8DBE-968F-9400-423BC6346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98F8379-42F8-55F8-41CF-8F2CF22DA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330773"/>
            <a:ext cx="8361229" cy="2098226"/>
          </a:xfrm>
        </p:spPr>
        <p:txBody>
          <a:bodyPr/>
          <a:lstStyle/>
          <a:p>
            <a:r>
              <a:rPr lang="hu-HU" dirty="0"/>
              <a:t>Függvények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F0B10C-C88C-D842-0B9B-89CA29C73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Knáb István Gellért</a:t>
            </a:r>
          </a:p>
        </p:txBody>
      </p:sp>
    </p:spTree>
    <p:extLst>
      <p:ext uri="{BB962C8B-B14F-4D97-AF65-F5344CB8AC3E}">
        <p14:creationId xmlns:p14="http://schemas.microsoft.com/office/powerpoint/2010/main" val="190966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7345C3-DCE0-912F-F644-9F731867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az a függvény?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CCB2A8-85F5-1BEA-48ED-A3EC9D98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Önállóan futó blokkok</a:t>
            </a:r>
          </a:p>
          <a:p>
            <a:r>
              <a:rPr lang="hu-HU" dirty="0"/>
              <a:t>Kód szegmentálása</a:t>
            </a:r>
          </a:p>
          <a:p>
            <a:r>
              <a:rPr lang="hu-HU" dirty="0"/>
              <a:t>Csak akkor fut, ha hívom</a:t>
            </a:r>
          </a:p>
          <a:p>
            <a:r>
              <a:rPr lang="hu-HU" dirty="0"/>
              <a:t>Ha többször hívom, </a:t>
            </a:r>
            <a:r>
              <a:rPr lang="hu-HU"/>
              <a:t>többször fut</a:t>
            </a:r>
            <a:endParaRPr lang="hu-HU" dirty="0"/>
          </a:p>
        </p:txBody>
      </p:sp>
      <p:pic>
        <p:nvPicPr>
          <p:cNvPr id="4" name="Picture 4" descr="Executive Summary of Python Programming Language">
            <a:extLst>
              <a:ext uri="{FF2B5EF4-FFF2-40B4-BE49-F238E27FC236}">
                <a16:creationId xmlns:a16="http://schemas.microsoft.com/office/drawing/2014/main" id="{9DC14B4B-603B-5E3F-79DD-F1528D6A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55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CCB2A8-85F5-1BEA-48ED-A3EC9D98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Picture 4" descr="Executive Summary of Python Programming Language">
            <a:extLst>
              <a:ext uri="{FF2B5EF4-FFF2-40B4-BE49-F238E27FC236}">
                <a16:creationId xmlns:a16="http://schemas.microsoft.com/office/drawing/2014/main" id="{9DC14B4B-603B-5E3F-79DD-F1528D6A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ím 5">
            <a:extLst>
              <a:ext uri="{FF2B5EF4-FFF2-40B4-BE49-F238E27FC236}">
                <a16:creationId xmlns:a16="http://schemas.microsoft.com/office/drawing/2014/main" id="{C5A2B13F-B12D-CF83-AE98-742B71B8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Cím 1">
            <a:extLst>
              <a:ext uri="{FF2B5EF4-FFF2-40B4-BE49-F238E27FC236}">
                <a16:creationId xmlns:a16="http://schemas.microsoft.com/office/drawing/2014/main" id="{72978C70-0BB0-0545-4E15-E74267869C11}"/>
              </a:ext>
            </a:extLst>
          </p:cNvPr>
          <p:cNvSpPr txBox="1">
            <a:spLocks/>
          </p:cNvSpPr>
          <p:nvPr/>
        </p:nvSpPr>
        <p:spPr>
          <a:xfrm>
            <a:off x="4488024" y="3251718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6600"/>
              <a:t>It’s Code  o’clock!</a:t>
            </a:r>
            <a:endParaRPr lang="hu-HU" sz="6600" dirty="0"/>
          </a:p>
        </p:txBody>
      </p:sp>
      <p:pic>
        <p:nvPicPr>
          <p:cNvPr id="8" name="Tartalom helye 10" descr="Ébresztőóra egyszínű kitöltéssel">
            <a:extLst>
              <a:ext uri="{FF2B5EF4-FFF2-40B4-BE49-F238E27FC236}">
                <a16:creationId xmlns:a16="http://schemas.microsoft.com/office/drawing/2014/main" id="{C6301C41-8BCB-923C-5FE5-B4C180B5F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1600" y="2037962"/>
            <a:ext cx="3307702" cy="330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1424"/>
      </p:ext>
    </p:extLst>
  </p:cSld>
  <p:clrMapOvr>
    <a:masterClrMapping/>
  </p:clrMapOvr>
</p:sld>
</file>

<file path=ppt/theme/theme1.xml><?xml version="1.0" encoding="utf-8"?>
<a:theme xmlns:a="http://schemas.openxmlformats.org/drawingml/2006/main" name="Körülvágás">
  <a:themeElements>
    <a:clrScheme name="Körülvágás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Körülvágás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örülvágás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zető" id="{F0BA0307-DA94-BE46-AFC9-8EA85ECEC68F}" vid="{1366BAF5-A2C6-C746-8BC0-04C5569F3B7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Körülvágás</Template>
  <TotalTime>15</TotalTime>
  <Words>30</Words>
  <Application>Microsoft Office PowerPoint</Application>
  <PresentationFormat>Szélesvásznú</PresentationFormat>
  <Paragraphs>8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5" baseType="lpstr">
      <vt:lpstr>Franklin Gothic Book</vt:lpstr>
      <vt:lpstr>Körülvágás</vt:lpstr>
      <vt:lpstr>Függvények</vt:lpstr>
      <vt:lpstr>Mi az a függvény?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 bevezető</dc:title>
  <dc:creator>Knáb István Gellért</dc:creator>
  <cp:lastModifiedBy>István Gellért Knáb</cp:lastModifiedBy>
  <cp:revision>5</cp:revision>
  <dcterms:created xsi:type="dcterms:W3CDTF">2023-08-02T14:28:10Z</dcterms:created>
  <dcterms:modified xsi:type="dcterms:W3CDTF">2023-08-10T18:07:15Z</dcterms:modified>
</cp:coreProperties>
</file>