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elágazás?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Conditional Branching In Computer">
            <a:extLst>
              <a:ext uri="{FF2B5EF4-FFF2-40B4-BE49-F238E27FC236}">
                <a16:creationId xmlns:a16="http://schemas.microsoft.com/office/drawing/2014/main" id="{EE450274-7938-C81A-2940-4CFDE14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85" y="1600199"/>
            <a:ext cx="51318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elágazást?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If-if-else</a:t>
            </a:r>
            <a:endParaRPr lang="hu-HU" dirty="0"/>
          </a:p>
          <a:p>
            <a:r>
              <a:rPr lang="hu-HU" dirty="0" err="1"/>
              <a:t>If-elif-else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</TotalTime>
  <Words>27</Words>
  <Application>Microsoft Macintosh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Franklin Gothic Book</vt:lpstr>
      <vt:lpstr>Körülvágás</vt:lpstr>
      <vt:lpstr>Elágazások</vt:lpstr>
      <vt:lpstr>Mi az az elágazás?</vt:lpstr>
      <vt:lpstr>Hogyan írunk elágazást?</vt:lpstr>
      <vt:lpstr>Mi a különbség?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2</cp:revision>
  <dcterms:created xsi:type="dcterms:W3CDTF">2023-08-02T14:28:10Z</dcterms:created>
  <dcterms:modified xsi:type="dcterms:W3CDTF">2023-08-19T09:34:24Z</dcterms:modified>
</cp:coreProperties>
</file>