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7" d="100"/>
          <a:sy n="117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355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0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453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6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397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8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8F8379-42F8-55F8-41CF-8F2CF22DA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3"/>
            <a:ext cx="8361229" cy="2098226"/>
          </a:xfrm>
        </p:spPr>
        <p:txBody>
          <a:bodyPr/>
          <a:lstStyle/>
          <a:p>
            <a:r>
              <a:rPr lang="hu-HU" dirty="0"/>
              <a:t>Elágazások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F0B10C-C88C-D842-0B9B-89CA29C7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Knáb István Gellért</a:t>
            </a:r>
          </a:p>
        </p:txBody>
      </p:sp>
      <p:pic>
        <p:nvPicPr>
          <p:cNvPr id="7" name="Picture 4" descr="Executive Summary of Python Programming Language">
            <a:extLst>
              <a:ext uri="{FF2B5EF4-FFF2-40B4-BE49-F238E27FC236}">
                <a16:creationId xmlns:a16="http://schemas.microsoft.com/office/drawing/2014/main" id="{1E536F9A-8DBE-968F-9400-423BC634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6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az elágazás?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 Conditional Branching In Computer">
            <a:extLst>
              <a:ext uri="{FF2B5EF4-FFF2-40B4-BE49-F238E27FC236}">
                <a16:creationId xmlns:a16="http://schemas.microsoft.com/office/drawing/2014/main" id="{EE450274-7938-C81A-2940-4CFDE14E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85" y="1600199"/>
            <a:ext cx="513185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írunk elágazást?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Feltétel vizsgálata:</a:t>
            </a:r>
          </a:p>
          <a:p>
            <a:r>
              <a:rPr lang="hu-HU" dirty="0"/>
              <a:t>Boolean</a:t>
            </a:r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345C3-DCE0-912F-F644-9F731867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különbség?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B2A8-85F5-1BEA-48ED-A3EC9D9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If-if-else</a:t>
            </a:r>
            <a:endParaRPr lang="hu-HU" dirty="0"/>
          </a:p>
          <a:p>
            <a:r>
              <a:rPr lang="hu-HU" dirty="0" err="1"/>
              <a:t>If-elif-else</a:t>
            </a:r>
            <a:endParaRPr lang="hu-HU" dirty="0"/>
          </a:p>
        </p:txBody>
      </p:sp>
      <p:pic>
        <p:nvPicPr>
          <p:cNvPr id="4" name="Picture 4" descr="Executive Summary of Python Programming Language">
            <a:extLst>
              <a:ext uri="{FF2B5EF4-FFF2-40B4-BE49-F238E27FC236}">
                <a16:creationId xmlns:a16="http://schemas.microsoft.com/office/drawing/2014/main" id="{9DC14B4B-603B-5E3F-79DD-F1528D6A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82"/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77" y="1017688"/>
            <a:ext cx="4822623" cy="4822623"/>
          </a:xfrm>
          <a:prstGeom prst="rect">
            <a:avLst/>
          </a:prstGeom>
          <a:noFill/>
          <a:effectLst>
            <a:outerShdw blurRad="220002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09716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zető" id="{F0BA0307-DA94-BE46-AFC9-8EA85ECEC68F}" vid="{1366BAF5-A2C6-C746-8BC0-04C5569F3B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14</TotalTime>
  <Words>27</Words>
  <Application>Microsoft Macintosh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Franklin Gothic Book</vt:lpstr>
      <vt:lpstr>Körülvágás</vt:lpstr>
      <vt:lpstr>Elágazások</vt:lpstr>
      <vt:lpstr>Mi az az elágazás?</vt:lpstr>
      <vt:lpstr>Hogyan írunk elágazást?</vt:lpstr>
      <vt:lpstr>Mi a különbség?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 bevezető</dc:title>
  <dc:creator>Knáb István Gellért</dc:creator>
  <cp:lastModifiedBy>Knáb István Gellért</cp:lastModifiedBy>
  <cp:revision>2</cp:revision>
  <dcterms:created xsi:type="dcterms:W3CDTF">2023-08-02T14:28:10Z</dcterms:created>
  <dcterms:modified xsi:type="dcterms:W3CDTF">2023-08-19T09:34:34Z</dcterms:modified>
</cp:coreProperties>
</file>