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Ciklusok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</a:t>
            </a:r>
            <a:r>
              <a:rPr lang="hu-HU"/>
              <a:t>az a </a:t>
            </a:r>
            <a:r>
              <a:rPr lang="hu-HU" dirty="0"/>
              <a:t>ciklus?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15</TotalTime>
  <Words>13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Franklin Gothic Book</vt:lpstr>
      <vt:lpstr>Körülvágás</vt:lpstr>
      <vt:lpstr>Ciklusok</vt:lpstr>
      <vt:lpstr>Mi az a ciklus?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István Gellért Knáb</cp:lastModifiedBy>
  <cp:revision>4</cp:revision>
  <dcterms:created xsi:type="dcterms:W3CDTF">2023-08-02T14:28:10Z</dcterms:created>
  <dcterms:modified xsi:type="dcterms:W3CDTF">2023-08-10T17:15:30Z</dcterms:modified>
</cp:coreProperties>
</file>