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72" d="100"/>
          <a:sy n="72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</a:t>
            </a:r>
            <a:r>
              <a:rPr lang="hu-HU"/>
              <a:t>a függvény?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C5A2B13F-B12D-CF83-AE98-742B71B8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72978C70-0BB0-0545-4E15-E74267869C11}"/>
              </a:ext>
            </a:extLst>
          </p:cNvPr>
          <p:cNvSpPr txBox="1">
            <a:spLocks/>
          </p:cNvSpPr>
          <p:nvPr/>
        </p:nvSpPr>
        <p:spPr>
          <a:xfrm>
            <a:off x="4488024" y="325171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/>
              <a:t>It’s Code  o’clock!</a:t>
            </a:r>
            <a:endParaRPr lang="hu-HU" sz="6600" dirty="0"/>
          </a:p>
        </p:txBody>
      </p:sp>
      <p:pic>
        <p:nvPicPr>
          <p:cNvPr id="8" name="Tartalom helye 10" descr="Ébresztőóra egyszínű kitöltéssel">
            <a:extLst>
              <a:ext uri="{FF2B5EF4-FFF2-40B4-BE49-F238E27FC236}">
                <a16:creationId xmlns:a16="http://schemas.microsoft.com/office/drawing/2014/main" id="{C6301C41-8BCB-923C-5FE5-B4C180B5F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2037962"/>
            <a:ext cx="3307702" cy="3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424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15</TotalTime>
  <Words>13</Words>
  <Application>Microsoft Office PowerPoint</Application>
  <PresentationFormat>Szélesvásznú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Franklin Gothic Book</vt:lpstr>
      <vt:lpstr>Körülvágás</vt:lpstr>
      <vt:lpstr>Függvények</vt:lpstr>
      <vt:lpstr>Mi az a függvény?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István Gellért Knáb</cp:lastModifiedBy>
  <cp:revision>4</cp:revision>
  <dcterms:created xsi:type="dcterms:W3CDTF">2023-08-02T14:28:10Z</dcterms:created>
  <dcterms:modified xsi:type="dcterms:W3CDTF">2023-08-10T17:15:20Z</dcterms:modified>
</cp:coreProperties>
</file>