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Programozás bevezető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tanuljak programozni?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1D8C8-DB77-7AF9-56CE-E1981D46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a </a:t>
            </a:r>
            <a:r>
              <a:rPr lang="hu-HU" dirty="0" err="1"/>
              <a:t>python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1FAF1-AB38-C754-1852-A7DF10F4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287463DA-0370-6ED1-2B84-D8ACAE85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7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7BA2A6-924A-5C39-BBF5-FFF6C135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Felhasználási területek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92D7D9-A20E-80C7-D775-E8744851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 descr="Executive Summary of Python Programming Language">
            <a:extLst>
              <a:ext uri="{FF2B5EF4-FFF2-40B4-BE49-F238E27FC236}">
                <a16:creationId xmlns:a16="http://schemas.microsoft.com/office/drawing/2014/main" id="{FE9B6016-012B-B567-FD43-FAE8BE7B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2E9DB0F1-9F5D-8E93-6A23-0E258020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26653"/>
            <a:ext cx="8361229" cy="2098226"/>
          </a:xfrm>
        </p:spPr>
        <p:txBody>
          <a:bodyPr/>
          <a:lstStyle/>
          <a:p>
            <a:r>
              <a:rPr lang="hu-HU" sz="6000" dirty="0">
                <a:solidFill>
                  <a:schemeClr val="bg1"/>
                </a:solidFill>
              </a:rPr>
              <a:t>És most kezdjünk el tényleg ismerkedni a </a:t>
            </a:r>
            <a:r>
              <a:rPr lang="hu-HU" sz="6000" dirty="0" err="1">
                <a:solidFill>
                  <a:schemeClr val="bg1"/>
                </a:solidFill>
              </a:rPr>
              <a:t>pythonnal</a:t>
            </a:r>
            <a:endParaRPr lang="hu-H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0410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{CAD88D75-C0B0-1445-9FC6-DF090BC815A8}tf10001072</Template>
  <TotalTime>10</TotalTime>
  <Words>24</Words>
  <Application>Microsoft Macintosh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Franklin Gothic Book</vt:lpstr>
      <vt:lpstr>Körülvágás</vt:lpstr>
      <vt:lpstr>Programozás bevezető</vt:lpstr>
      <vt:lpstr>Miért tanuljak programozni?</vt:lpstr>
      <vt:lpstr>Miért pont a python?</vt:lpstr>
      <vt:lpstr>Felhasználási területek</vt:lpstr>
      <vt:lpstr>És most kezdjünk el tényleg ismerkedni a pythonnal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2</cp:revision>
  <dcterms:created xsi:type="dcterms:W3CDTF">2023-07-21T16:30:22Z</dcterms:created>
  <dcterms:modified xsi:type="dcterms:W3CDTF">2023-07-21T16:41:12Z</dcterms:modified>
</cp:coreProperties>
</file>