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125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03312" y="972122"/>
            <a:ext cx="9404723" cy="140053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Kerekes István vagyok. 16 éves és Zalavégen lakom.</a:t>
            </a:r>
          </a:p>
          <a:p>
            <a:pPr marL="0" indent="0">
              <a:buNone/>
            </a:pPr>
            <a:r>
              <a:rPr lang="hu-HU" dirty="0"/>
              <a:t>Én a Zalaszentgróti Általános Iskola, Gimnázium</a:t>
            </a:r>
          </a:p>
          <a:p>
            <a:pPr marL="0" indent="0">
              <a:buNone/>
            </a:pPr>
            <a:r>
              <a:rPr lang="hu-HU" dirty="0"/>
              <a:t>és Alapfokú Művészeti Iskolába jártam.</a:t>
            </a:r>
          </a:p>
          <a:p>
            <a:pPr marL="0" indent="0">
              <a:buNone/>
            </a:pPr>
            <a:r>
              <a:rPr lang="hu-HU" dirty="0"/>
              <a:t>Kedvenc tantárgyam az Informatika volt, de több tantárgyat is szerettem.</a:t>
            </a:r>
          </a:p>
          <a:p>
            <a:pPr marL="0" indent="0">
              <a:buNone/>
            </a:pPr>
            <a:r>
              <a:rPr lang="hu-HU" dirty="0"/>
              <a:t>A tanárok nagyon kedvesek voltak. Öröm volt oda járni.</a:t>
            </a:r>
          </a:p>
          <a:p>
            <a:pPr marL="0" indent="0">
              <a:buNone/>
            </a:pPr>
            <a:r>
              <a:rPr lang="hu-HU" dirty="0"/>
              <a:t>Egy osztályban 20-an voltunk.</a:t>
            </a:r>
          </a:p>
        </p:txBody>
      </p:sp>
      <p:pic>
        <p:nvPicPr>
          <p:cNvPr id="1028" name="Picture 4" descr="Fájl:Flag of Zalaszentgrót.svg –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798" y="4092916"/>
            <a:ext cx="3534109" cy="23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9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		Maga az Iskola ahova jártam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1337" y="6339168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2052" name="Picture 4" descr="Fájl:Csányi–Zrínyi Általános Iskola épülete, Zalaszentgrót.jpg –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109" y="1585128"/>
            <a:ext cx="5066995" cy="380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3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Hobbik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875201" y="139519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Nagyon szeretek motorozni. Van egy 210-es Babetta-m, egy Simson </a:t>
            </a:r>
            <a:r>
              <a:rPr lang="hu-HU" dirty="0" err="1" smtClean="0"/>
              <a:t>Swalbe</a:t>
            </a:r>
            <a:r>
              <a:rPr lang="hu-HU" dirty="0" smtClean="0"/>
              <a:t>-m, és egy </a:t>
            </a:r>
            <a:r>
              <a:rPr lang="hu-HU" dirty="0" err="1" smtClean="0"/>
              <a:t>Romet</a:t>
            </a:r>
            <a:r>
              <a:rPr lang="hu-HU" dirty="0" smtClean="0"/>
              <a:t> </a:t>
            </a:r>
            <a:r>
              <a:rPr lang="hu-HU" dirty="0" err="1" smtClean="0"/>
              <a:t>Pony</a:t>
            </a:r>
            <a:r>
              <a:rPr lang="hu-HU" dirty="0" smtClean="0"/>
              <a:t>-m.</a:t>
            </a:r>
            <a:endParaRPr lang="hu-HU" dirty="0"/>
          </a:p>
        </p:txBody>
      </p:sp>
      <p:sp>
        <p:nvSpPr>
          <p:cNvPr id="10" name="AutoShape 14" descr="Eladó Babetta 210 - Képes Motor"/>
          <p:cNvSpPr>
            <a:spLocks noChangeAspect="1" noChangeArrowheads="1"/>
          </p:cNvSpPr>
          <p:nvPr/>
        </p:nvSpPr>
        <p:spPr bwMode="auto">
          <a:xfrm>
            <a:off x="1647490" y="12913825"/>
            <a:ext cx="2026151" cy="20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1" name="AutoShape 16" descr="Eladó Babetta 210 - Képes Motor"/>
          <p:cNvSpPr>
            <a:spLocks noChangeAspect="1" noChangeArrowheads="1"/>
          </p:cNvSpPr>
          <p:nvPr/>
        </p:nvSpPr>
        <p:spPr bwMode="auto">
          <a:xfrm>
            <a:off x="1647490" y="85343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3090" name="Picture 18" descr="Babetta 210 – Babettá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737" y="2731553"/>
            <a:ext cx="4631462" cy="308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20" descr="Simson Swalbe eladó - MADVESZ - Hirdess vagy keress ingyenesen"/>
          <p:cNvSpPr>
            <a:spLocks noChangeAspect="1" noChangeArrowheads="1"/>
          </p:cNvSpPr>
          <p:nvPr/>
        </p:nvSpPr>
        <p:spPr bwMode="auto">
          <a:xfrm flipH="1">
            <a:off x="-3197226" y="-208632"/>
            <a:ext cx="369051" cy="36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3" name="AutoShape 22" descr="Simson Swalbe eladó - MADVESZ - Hirdess vagy keress ingyenes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4" name="AutoShape 24" descr="Simson Swalbe eladó - MADVESZ - Hirdess vagy keress ingyenes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5" name="AutoShape 26" descr="Simson Swalbe eladó - MADVESZ - Hirdess vagy keress ingyenese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6" name="AutoShape 28" descr="Simson Swalbe eladó - MADVESZ - Hirdess vagy keress ingyenese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3102" name="Picture 30" descr="Simson Swalbe eladó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38" y="3073939"/>
            <a:ext cx="4448509" cy="23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7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jövőm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Miután, hogy befejeztem a Középiskolát és meg lett az érettségim, ki szeretnék költözni külföldre, Finnországba. Azért oda, mert egykoron Édesapám is ott dolgozott. Informatikusként vagy Informatikával kapcsolatban szeretnék majd dolgozni.</a:t>
            </a:r>
            <a:endParaRPr lang="hu-HU" dirty="0"/>
          </a:p>
        </p:txBody>
      </p:sp>
      <p:pic>
        <p:nvPicPr>
          <p:cNvPr id="4100" name="Picture 4" descr="https://sites.google.com/site/szamverutazas/_/rsrc/1425898514214/extra-credit/finnorszag-1/Northern_Ligh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29" y="3247668"/>
            <a:ext cx="4929772" cy="30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7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24154" y="2662519"/>
            <a:ext cx="1241163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600" dirty="0" smtClean="0"/>
              <a:t>Köszönöm a figyelmet!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2677876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114</Words>
  <Application>Microsoft Office PowerPoint</Application>
  <PresentationFormat>Szélesvásznú</PresentationFormat>
  <Paragraphs>13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Bemutatkozás</vt:lpstr>
      <vt:lpstr>PowerPoint-bemutató</vt:lpstr>
      <vt:lpstr>  Maga az Iskola ahova jártam</vt:lpstr>
      <vt:lpstr>Hobbik</vt:lpstr>
      <vt:lpstr>A jövőm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Bemutatkozás</dc:title>
  <dc:creator>user</dc:creator>
  <cp:lastModifiedBy>user</cp:lastModifiedBy>
  <cp:revision>2</cp:revision>
  <dcterms:created xsi:type="dcterms:W3CDTF">2021-09-28T08:10:59Z</dcterms:created>
  <dcterms:modified xsi:type="dcterms:W3CDTF">2021-09-28T08:22:12Z</dcterms:modified>
</cp:coreProperties>
</file>