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755551-FF7C-4958-A0AE-97AD6E3F3026}" type="datetimeFigureOut">
              <a:rPr lang="hu-HU" smtClean="0"/>
              <a:t>2022. 12. 07.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B89398-3F55-4845-BE2D-0FD7AC74A575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142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5551-FF7C-4958-A0AE-97AD6E3F3026}" type="datetimeFigureOut">
              <a:rPr lang="hu-HU" smtClean="0"/>
              <a:t>2022. 12. 07.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9398-3F55-4845-BE2D-0FD7AC74A5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922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5551-FF7C-4958-A0AE-97AD6E3F3026}" type="datetimeFigureOut">
              <a:rPr lang="hu-HU" smtClean="0"/>
              <a:t>2022. 12. 07.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9398-3F55-4845-BE2D-0FD7AC74A5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265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5551-FF7C-4958-A0AE-97AD6E3F3026}" type="datetimeFigureOut">
              <a:rPr lang="hu-HU" smtClean="0"/>
              <a:t>2022. 12. 07.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9398-3F55-4845-BE2D-0FD7AC74A5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692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D755551-FF7C-4958-A0AE-97AD6E3F3026}" type="datetimeFigureOut">
              <a:rPr lang="hu-HU" smtClean="0"/>
              <a:t>2022. 12. 07.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B89398-3F55-4845-BE2D-0FD7AC74A575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84393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5551-FF7C-4958-A0AE-97AD6E3F3026}" type="datetimeFigureOut">
              <a:rPr lang="hu-HU" smtClean="0"/>
              <a:t>2022. 12. 07.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9398-3F55-4845-BE2D-0FD7AC74A5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41189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5551-FF7C-4958-A0AE-97AD6E3F3026}" type="datetimeFigureOut">
              <a:rPr lang="hu-HU" smtClean="0"/>
              <a:t>2022. 12. 07.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9398-3F55-4845-BE2D-0FD7AC74A5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86502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5551-FF7C-4958-A0AE-97AD6E3F3026}" type="datetimeFigureOut">
              <a:rPr lang="hu-HU" smtClean="0"/>
              <a:t>2022. 12. 07.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9398-3F55-4845-BE2D-0FD7AC74A5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640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5551-FF7C-4958-A0AE-97AD6E3F3026}" type="datetimeFigureOut">
              <a:rPr lang="hu-HU" smtClean="0"/>
              <a:t>2022. 12. 07.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9398-3F55-4845-BE2D-0FD7AC74A5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172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D755551-FF7C-4958-A0AE-97AD6E3F3026}" type="datetimeFigureOut">
              <a:rPr lang="hu-HU" smtClean="0"/>
              <a:t>2022. 12. 07.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AB89398-3F55-4845-BE2D-0FD7AC74A575}" type="slidenum">
              <a:rPr lang="hu-HU" smtClean="0"/>
              <a:t>‹#›</a:t>
            </a:fld>
            <a:endParaRPr lang="hu-H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58046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D755551-FF7C-4958-A0AE-97AD6E3F3026}" type="datetimeFigureOut">
              <a:rPr lang="hu-HU" smtClean="0"/>
              <a:t>2022. 12. 07.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AB89398-3F55-4845-BE2D-0FD7AC74A5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030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D755551-FF7C-4958-A0AE-97AD6E3F3026}" type="datetimeFigureOut">
              <a:rPr lang="hu-HU" smtClean="0"/>
              <a:t>2022. 12. 07.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B89398-3F55-4845-BE2D-0FD7AC74A575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569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World Soccer DB: archive of </a:t>
            </a:r>
            <a:r>
              <a:rPr lang="en-US" b="1" dirty="0" smtClean="0"/>
              <a:t>odds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Megyes</a:t>
            </a:r>
            <a:r>
              <a:rPr lang="hu-HU" dirty="0" smtClean="0"/>
              <a:t> István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624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51678" y="1874517"/>
            <a:ext cx="4392664" cy="3593591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hu-HU" sz="3600" dirty="0" smtClean="0"/>
              <a:t>Feladat</a:t>
            </a:r>
          </a:p>
          <a:p>
            <a:pPr marL="742950" indent="-742950">
              <a:buFont typeface="+mj-lt"/>
              <a:buAutoNum type="arabicPeriod"/>
            </a:pPr>
            <a:r>
              <a:rPr lang="hu-HU" sz="3600" dirty="0" smtClean="0"/>
              <a:t>Nehézségek</a:t>
            </a:r>
          </a:p>
          <a:p>
            <a:pPr marL="742950" indent="-742950">
              <a:buFont typeface="+mj-lt"/>
              <a:buAutoNum type="arabicPeriod"/>
            </a:pPr>
            <a:r>
              <a:rPr lang="hu-HU" sz="3600" dirty="0" smtClean="0"/>
              <a:t>Adat előkészítés</a:t>
            </a:r>
          </a:p>
          <a:p>
            <a:pPr marL="742950" indent="-742950">
              <a:buFont typeface="+mj-lt"/>
              <a:buAutoNum type="arabicPeriod"/>
            </a:pPr>
            <a:r>
              <a:rPr lang="hu-HU" sz="3600" dirty="0" smtClean="0"/>
              <a:t>Eredmények</a:t>
            </a:r>
          </a:p>
          <a:p>
            <a:pPr marL="742950" indent="-742950">
              <a:buFont typeface="+mj-lt"/>
              <a:buAutoNum type="arabicPeriod"/>
            </a:pPr>
            <a:r>
              <a:rPr lang="hu-HU" sz="3600" dirty="0" smtClean="0"/>
              <a:t>Webes applikáció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371703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 err="1" smtClean="0"/>
              <a:t>Feature</a:t>
            </a:r>
            <a:r>
              <a:rPr lang="hu-HU" sz="3200" dirty="0" smtClean="0"/>
              <a:t>-ok alapján leosztályozni, hogy az adott mérkőzés melyik </a:t>
            </a:r>
            <a:r>
              <a:rPr lang="hu-HU" sz="3200" dirty="0" err="1" smtClean="0"/>
              <a:t>divízóban</a:t>
            </a:r>
            <a:r>
              <a:rPr lang="hu-HU" sz="3200" dirty="0" smtClean="0"/>
              <a:t> játszották</a:t>
            </a:r>
          </a:p>
          <a:p>
            <a:r>
              <a:rPr lang="hu-HU" sz="3200" dirty="0" err="1" smtClean="0"/>
              <a:t>Classification</a:t>
            </a:r>
            <a:r>
              <a:rPr lang="hu-HU" sz="3200" dirty="0" smtClean="0"/>
              <a:t> feladat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7424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Nehézségek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Rengeteg </a:t>
            </a:r>
            <a:r>
              <a:rPr lang="hu-HU" dirty="0" err="1" smtClean="0"/>
              <a:t>feature</a:t>
            </a:r>
            <a:r>
              <a:rPr lang="hu-HU" dirty="0" smtClean="0"/>
              <a:t> – 172 oszlop</a:t>
            </a:r>
          </a:p>
          <a:p>
            <a:r>
              <a:rPr lang="hu-HU" dirty="0" smtClean="0"/>
              <a:t>Rendkívül hiányosak a </a:t>
            </a:r>
            <a:r>
              <a:rPr lang="hu-HU" dirty="0" err="1" smtClean="0"/>
              <a:t>featureok</a:t>
            </a:r>
            <a:endParaRPr lang="hu-HU" dirty="0" smtClean="0"/>
          </a:p>
          <a:p>
            <a:pPr lvl="1"/>
            <a:r>
              <a:rPr lang="hu-HU" dirty="0" smtClean="0"/>
              <a:t>Minden sorban van hiányzó adat</a:t>
            </a:r>
          </a:p>
          <a:p>
            <a:r>
              <a:rPr lang="hu-HU" dirty="0" smtClean="0"/>
              <a:t>Alapvető nehézséget jelent egy mérkőzés alapján eldönteni a csapatok „szintjét”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845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 előkészítés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172 </a:t>
            </a:r>
            <a:r>
              <a:rPr lang="hu-HU" dirty="0" err="1" smtClean="0"/>
              <a:t>feature-ből</a:t>
            </a:r>
            <a:r>
              <a:rPr lang="hu-HU" dirty="0" smtClean="0"/>
              <a:t> </a:t>
            </a:r>
            <a:r>
              <a:rPr lang="hu-HU" b="1" dirty="0" smtClean="0"/>
              <a:t>25</a:t>
            </a:r>
            <a:r>
              <a:rPr lang="hu-HU" dirty="0" smtClean="0"/>
              <a:t> lett felhasználva</a:t>
            </a:r>
          </a:p>
          <a:p>
            <a:r>
              <a:rPr lang="hu-HU" dirty="0" smtClean="0"/>
              <a:t>Kevés módosítás kellett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649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</a:t>
            </a:r>
            <a:r>
              <a:rPr lang="hu-HU" dirty="0" smtClean="0"/>
              <a:t>ontatlan </a:t>
            </a:r>
            <a:r>
              <a:rPr lang="hu-HU" dirty="0" err="1" smtClean="0"/>
              <a:t>predikciók</a:t>
            </a:r>
            <a:endParaRPr lang="hu-HU" dirty="0" smtClean="0"/>
          </a:p>
          <a:p>
            <a:r>
              <a:rPr lang="hu-HU" dirty="0" smtClean="0"/>
              <a:t>Legjobb esetben is 57%</a:t>
            </a:r>
          </a:p>
          <a:p>
            <a:r>
              <a:rPr lang="hu-HU" dirty="0" smtClean="0"/>
              <a:t>Legrosszabb esteben is alulról karcolja a 34%-</a:t>
            </a:r>
            <a:r>
              <a:rPr lang="hu-HU" dirty="0" err="1" smtClean="0"/>
              <a:t>ot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951" y="1874517"/>
            <a:ext cx="4775049" cy="410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5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Webes applikáció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51678" y="1654233"/>
            <a:ext cx="10178322" cy="3593591"/>
          </a:xfrm>
        </p:spPr>
        <p:txBody>
          <a:bodyPr/>
          <a:lstStyle/>
          <a:p>
            <a:r>
              <a:rPr lang="hu-HU" dirty="0"/>
              <a:t>https://istvanmegyes-streamlit-app-webapp-fdtfeh.streamlit.app/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24" y="2271681"/>
            <a:ext cx="7842446" cy="424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4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122548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TM10001106[[fn=Jelvény]]</Template>
  <TotalTime>23</TotalTime>
  <Words>94</Words>
  <Application>Microsoft Office PowerPoint</Application>
  <PresentationFormat>Szélesvásznú</PresentationFormat>
  <Paragraphs>26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Badge</vt:lpstr>
      <vt:lpstr>World Soccer DB: archive of odds</vt:lpstr>
      <vt:lpstr>Tartalom</vt:lpstr>
      <vt:lpstr>Feladat</vt:lpstr>
      <vt:lpstr>Nehézségek</vt:lpstr>
      <vt:lpstr>Adat előkészítés</vt:lpstr>
      <vt:lpstr>Eredmények</vt:lpstr>
      <vt:lpstr>Webes applikáció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Soccer DB: archive of odds</dc:title>
  <dc:creator>Megyó</dc:creator>
  <cp:lastModifiedBy>Megyó</cp:lastModifiedBy>
  <cp:revision>6</cp:revision>
  <dcterms:created xsi:type="dcterms:W3CDTF">2022-12-07T00:40:52Z</dcterms:created>
  <dcterms:modified xsi:type="dcterms:W3CDTF">2022-12-07T01:04:12Z</dcterms:modified>
</cp:coreProperties>
</file>