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12E1-C23A-4303-6431-A5B949A51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27C9C-F15F-72AB-CBB0-CD166B0FE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5148E-4E3D-DA6A-1407-D78190E7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C8EF2-EF6F-E11A-6E96-0EBC094A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C3B94-8741-E486-C198-730AD4AE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8986-6440-CFE5-63B2-0FC44B58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BA586-5455-AD6C-C9FE-98A065EA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BD02E-9E82-D943-E28B-0350E1A4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FB11-5034-6E92-C5CB-2D1F5403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83AAA-9823-7422-B742-D3CDE281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1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C7A1A-4A63-F1F3-280B-21F3612EB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956A7-2497-D405-DA01-F3D536C10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CF7C-F228-0F9E-BDE4-310D1C55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3A5FA-5B4C-8A2D-15B2-1BDB3BD3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E38A5-A57D-B8E6-8DA1-12517531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5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4189-B346-B748-062D-2B2A89F2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7EC67-25F9-850B-6A4E-A1A500D0F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92EC-5FCA-CEC9-7A52-791C7B5A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7029C-14E4-C7D3-D8BC-E38CA259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DE0D-2673-9A2E-CB70-8AC2F9FF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34DD-7B84-33B9-64BD-F8BBD006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FFF9-154B-6DD1-B8B6-3D39C8AA9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35FD-FF61-F720-D333-1F18B26A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1085D-B322-FD78-9047-2623AFC9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48D0E-8B99-AE10-4329-E92A873C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7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601E-045E-EC99-E9B2-089E280D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3B16-1318-1F9E-A283-27A519F9D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F4435-CD3A-B12A-F93B-473A614E0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604CF-1989-BA17-89B6-1115376B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6B724-05B7-DA90-B575-50359747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9358-B0D8-F790-BEE8-10023072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8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1605-EA0A-B46A-3F86-D99EC786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BC28A-2CAE-A87A-AE58-6D7956BD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E82DF-BEB9-D01D-60E8-1FCD9CF09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03282-A8E4-5DD2-1509-C8DEC043D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BE023-3CA1-79E3-61E3-D469FD717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6EA52-BF1C-0EB8-4589-713D9A03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F772D-F375-2191-F29F-6C09016F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102D3-9B50-3387-1261-DBD1DB01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AD48-5B8B-973B-9324-18AFDF2C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0277-C5F8-FD03-BA6C-DD0C7963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39CBC-CB69-96D1-49FA-D2C41BE1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48D2A-0505-7D66-D796-81658D94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2D58B-298C-A4D6-4D8E-EB6E9C82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2E184-AF53-73D6-7F1E-821A7A77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441DA-390F-DA5C-0EBA-0835A58C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6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5E03-9CFC-D2A0-2388-7205A221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814D-F0F1-B725-3DF3-1A817FF3A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C93E4-6012-14CA-7386-5DFB80231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8938-F342-4DF7-B0BC-514BFDD0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D5677-A409-FDA1-B6E4-2235C902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BC023-1C43-6FA5-B36B-545C2128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5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B21E-5573-A81F-1FD9-F928C507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EE66F-B065-3679-53E0-877564D7E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B6045-8BBF-C014-D45F-26FD5BF6D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1F424-0FB1-49DC-B55A-181757C0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A42D5-F098-DDC1-5423-90D3C04B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82DB4-9694-A63C-B249-C97049D0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7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88177-8C39-A15C-BC6A-C2B9233C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35DAD-5DBA-68CC-4447-DC3AB0919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5AE6-E8A6-12D8-8E7A-395F3080F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BAAEB-C564-2A73-5005-83A6A4AEF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8928A-C3D8-BBD5-4877-0B24807EA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FDDD-82DF-3E06-614D-EBC798A85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6967" y="247341"/>
            <a:ext cx="9144000" cy="2311478"/>
          </a:xfrm>
        </p:spPr>
        <p:txBody>
          <a:bodyPr/>
          <a:lstStyle/>
          <a:p>
            <a:r>
              <a:rPr lang="en-US" dirty="0"/>
              <a:t>Blender </a:t>
            </a:r>
            <a:r>
              <a:rPr lang="en-US" dirty="0" err="1"/>
              <a:t>animacija</a:t>
            </a:r>
            <a:r>
              <a:rPr lang="en-US" dirty="0"/>
              <a:t>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F2F10-CBE6-73C1-F509-D2F989960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0092"/>
            <a:ext cx="9144000" cy="1655762"/>
          </a:xfrm>
        </p:spPr>
        <p:txBody>
          <a:bodyPr/>
          <a:lstStyle/>
          <a:p>
            <a:pPr algn="r"/>
            <a:r>
              <a:rPr lang="en-US" dirty="0" err="1"/>
              <a:t>Napravio</a:t>
            </a:r>
            <a:r>
              <a:rPr lang="en-US" dirty="0"/>
              <a:t>: Antonio Ištvanović</a:t>
            </a:r>
          </a:p>
        </p:txBody>
      </p:sp>
      <p:pic>
        <p:nvPicPr>
          <p:cNvPr id="5" name="Picture 4" descr="A picture containing projector&#10;&#10;Description automatically generated">
            <a:extLst>
              <a:ext uri="{FF2B5EF4-FFF2-40B4-BE49-F238E27FC236}">
                <a16:creationId xmlns:a16="http://schemas.microsoft.com/office/drawing/2014/main" id="{1CB1DB4F-9873-2794-EB4C-1130E248A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01" y="2834196"/>
            <a:ext cx="5952066" cy="33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51EE-90A0-F974-78FF-7CD532B5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3B49-C8F6-824F-CCAE-6F3493A9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Blender Kit library</a:t>
            </a:r>
          </a:p>
          <a:p>
            <a:r>
              <a:rPr lang="en-US" dirty="0"/>
              <a:t>Most</a:t>
            </a:r>
          </a:p>
          <a:p>
            <a:r>
              <a:rPr lang="en-US" dirty="0" err="1"/>
              <a:t>Rasvjeta</a:t>
            </a:r>
            <a:endParaRPr lang="en-US" dirty="0"/>
          </a:p>
          <a:p>
            <a:r>
              <a:rPr lang="en-US" dirty="0"/>
              <a:t>Array modifier</a:t>
            </a:r>
          </a:p>
        </p:txBody>
      </p:sp>
      <p:pic>
        <p:nvPicPr>
          <p:cNvPr id="5" name="Picture 4" descr="A picture containing text, plaque, black&#10;&#10;Description automatically generated">
            <a:extLst>
              <a:ext uri="{FF2B5EF4-FFF2-40B4-BE49-F238E27FC236}">
                <a16:creationId xmlns:a16="http://schemas.microsoft.com/office/drawing/2014/main" id="{C9E97DD4-80DA-378A-5268-0F01FEED5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47" y="1912920"/>
            <a:ext cx="6111770" cy="4130398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1A6A7DBD-8A80-AED2-C18C-A705BB4BF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05" y="814682"/>
            <a:ext cx="3167773" cy="503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3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F971-D373-0227-8E9E-C6351D71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OSVJETLJENJE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FB3D-2D35-9C6E-858D-EC49E988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Render Engine</a:t>
            </a:r>
          </a:p>
          <a:p>
            <a:r>
              <a:rPr lang="en-US" dirty="0"/>
              <a:t>Render Device</a:t>
            </a:r>
          </a:p>
          <a:p>
            <a:r>
              <a:rPr lang="en-US" dirty="0"/>
              <a:t>HDRI</a:t>
            </a:r>
          </a:p>
        </p:txBody>
      </p:sp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3535ECD4-BA20-83BA-6446-796C5586E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91" y="1368326"/>
            <a:ext cx="2514818" cy="4808637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6BBCBA0A-E288-0487-B735-B766AE2F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95" y="1322602"/>
            <a:ext cx="2514818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65-5B8A-7087-8C85-BEB808ED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1A05-7704-B817-1B0E-C53C4DB0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Animacija</a:t>
            </a:r>
            <a:r>
              <a:rPr lang="en-US" dirty="0"/>
              <a:t> </a:t>
            </a:r>
            <a:r>
              <a:rPr lang="en-US" dirty="0" err="1"/>
              <a:t>kotača</a:t>
            </a:r>
            <a:endParaRPr lang="en-US" dirty="0"/>
          </a:p>
          <a:p>
            <a:r>
              <a:rPr lang="en-US" dirty="0" err="1"/>
              <a:t>Rasvjeta</a:t>
            </a:r>
            <a:endParaRPr lang="en-US" dirty="0"/>
          </a:p>
          <a:p>
            <a:r>
              <a:rPr lang="en-US" dirty="0" err="1"/>
              <a:t>Kretanje</a:t>
            </a:r>
            <a:r>
              <a:rPr lang="en-US" dirty="0"/>
              <a:t> </a:t>
            </a:r>
            <a:r>
              <a:rPr lang="en-US" dirty="0" err="1"/>
              <a:t>auta</a:t>
            </a:r>
            <a:endParaRPr lang="en-US" dirty="0"/>
          </a:p>
          <a:p>
            <a:r>
              <a:rPr lang="en-US" dirty="0" err="1"/>
              <a:t>Dva</a:t>
            </a:r>
            <a:r>
              <a:rPr lang="en-US" dirty="0"/>
              <a:t> key frame-a</a:t>
            </a:r>
          </a:p>
          <a:p>
            <a:endParaRPr lang="en-US" dirty="0"/>
          </a:p>
        </p:txBody>
      </p:sp>
      <p:pic>
        <p:nvPicPr>
          <p:cNvPr id="5" name="Picture 4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3187D875-F4BF-4582-E857-33E269893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49" y="585902"/>
            <a:ext cx="2484335" cy="4854361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AFA845-E483-3C46-1665-F973A52D2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5" y="4516204"/>
            <a:ext cx="7458138" cy="92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8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B9A0-7E9D-A70C-10B8-6BDE355B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Kamera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4102-6AE1-4E9B-B736-18A57B0D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Proizvoljan</a:t>
            </a:r>
            <a:r>
              <a:rPr lang="en-US" dirty="0"/>
              <a:t> </a:t>
            </a:r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kut</a:t>
            </a:r>
            <a:endParaRPr lang="en-US" dirty="0"/>
          </a:p>
          <a:p>
            <a:r>
              <a:rPr lang="en-US" dirty="0" err="1"/>
              <a:t>Uparivanje</a:t>
            </a:r>
            <a:r>
              <a:rPr lang="en-US" dirty="0"/>
              <a:t> (Object (Keep Transform))</a:t>
            </a:r>
          </a:p>
          <a:p>
            <a:r>
              <a:rPr lang="en-US" dirty="0"/>
              <a:t>F-Stop 1.0</a:t>
            </a:r>
          </a:p>
          <a:p>
            <a:r>
              <a:rPr lang="en-US" dirty="0"/>
              <a:t>Depth of Field – Distance</a:t>
            </a:r>
          </a:p>
          <a:p>
            <a:r>
              <a:rPr lang="en-US" dirty="0"/>
              <a:t>Tri key frame-a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5E9860A5-2351-7265-A959-FE873FFDD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96" y="2895892"/>
            <a:ext cx="6871424" cy="3416008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3CF8045-66F0-5A03-18C7-F4C3E0AFB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52" y="1958735"/>
            <a:ext cx="5173668" cy="408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2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9A5B-AE8E-EB2A-255B-F5891D11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AFCE-1CB2-A29D-EE73-D40AE519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Nodes</a:t>
            </a:r>
          </a:p>
          <a:p>
            <a:r>
              <a:rPr lang="en-US" dirty="0"/>
              <a:t>Viewer (Shift + A)</a:t>
            </a:r>
          </a:p>
          <a:p>
            <a:r>
              <a:rPr lang="en-US" dirty="0"/>
              <a:t>Glare </a:t>
            </a:r>
          </a:p>
          <a:p>
            <a:r>
              <a:rPr lang="en-US" dirty="0"/>
              <a:t>Lens Distortion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CE31E78-4E86-CD06-24A1-8DE20035C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187" y="1690688"/>
            <a:ext cx="7108845" cy="38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1D87-EC7F-32D7-49A5-801C7859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78346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Blender animacija  </vt:lpstr>
      <vt:lpstr>ADD-ONS</vt:lpstr>
      <vt:lpstr>OSVJETLJENJE</vt:lpstr>
      <vt:lpstr>RENDER</vt:lpstr>
      <vt:lpstr>Kamera</vt:lpstr>
      <vt:lpstr>COMPOSITING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Blender animacija  </dc:title>
  <dc:creator>Antonio Ištvanović</dc:creator>
  <cp:lastModifiedBy>Antonio Ištvanović</cp:lastModifiedBy>
  <cp:revision>1</cp:revision>
  <dcterms:created xsi:type="dcterms:W3CDTF">2023-02-19T15:32:01Z</dcterms:created>
  <dcterms:modified xsi:type="dcterms:W3CDTF">2023-02-19T16:47:31Z</dcterms:modified>
</cp:coreProperties>
</file>